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203200" y="1"/>
            <a:ext cx="10147300" cy="7488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332054" y="640747"/>
            <a:ext cx="9833026" cy="675158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deviceMetadataList with metadata and ControlConstruct updates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504373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DeviceMetadataList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mounted </a:t>
            </a:r>
            <a:r>
              <a:rPr lang="de-DE" sz="1200"/>
              <a:t>on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connected devices are added due to periodic deviceMetadataList sync or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a device is deleted from Controller, it is also deleted from MWDI deviceMetadataList (along with its CC)</a:t>
            </a:r>
            <a:endParaRPr lang="de-DE" sz="12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devices and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ordered according to CC retrieval priority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relevant devices in the deviceMetadataList</a:t>
            </a:r>
            <a:r>
              <a:rPr lang="de-DE" sz="1200"/>
              <a:t> in its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If a device changes into disconnected: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the CC is either deleted (default) or kept, due to </a:t>
            </a:r>
            <a:r>
              <a:rPr lang="de-DE" sz="1200" i="1"/>
              <a:t>historicalControlConstructPolicy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it is kept, it will be deleted when the device is removed due to retention (</a:t>
            </a:r>
            <a:r>
              <a:rPr lang="de-DE" sz="1200" i="1"/>
              <a:t>metadataRetentionPeriod</a:t>
            </a:r>
            <a:r>
              <a:rPr lang="de-DE" sz="1200"/>
              <a:t>)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deviceMetadataList (CCs will be queried with priority)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Devices no longer in connected state are deleted from the deviceList (and their CCs as well) by default; if the policy is configured to keep historical data, the devices are marked as disconnected instead and their CCs are kept.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  <a:endParaRPr lang="de-DE" sz="1200"/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service </a:t>
            </a:r>
            <a:r>
              <a:rPr lang="de-DE" sz="1200" b="1"/>
              <a:t>/v1/provide-list-cached-devices</a:t>
            </a:r>
            <a:r>
              <a:rPr lang="de-DE" sz="1200"/>
              <a:t> will return all devices for which MWDI has a CC in ist cache (this can also include disconnected devices according to the policy configuration). The list only contains mount-names.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846708" y="796044"/>
            <a:ext cx="43183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last-complete-control-construct-update-time-attempt, last-successful-complete-control-construct-update-time,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device-type,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locked-status, exclude_from_qm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v2.0.0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AA6B89-3E82-8279-1513-38C3B2D27578}"/>
              </a:ext>
            </a:extLst>
          </p:cNvPr>
          <p:cNvSpPr txBox="1"/>
          <p:nvPr/>
        </p:nvSpPr>
        <p:spPr>
          <a:xfrm>
            <a:off x="5846708" y="3314291"/>
            <a:ext cx="4181212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is filled with devices fetched from deviceMetadataList which is sorted according to update priority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the next candidate device (fetch again from deviceMetadataList)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Live-services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MWDI also offers domain=live ressource paths, which in rare cases may be called directly, these also lead to updates of cached data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If the live-Service for complete CC retrieval is called, the device is locked for the cyclic updates.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F849-1A31-37D7-788C-9F6EE890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C45DEBD-CCE1-E17A-6B44-D3985629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51766"/>
              </p:ext>
            </p:extLst>
          </p:nvPr>
        </p:nvGraphicFramePr>
        <p:xfrm>
          <a:off x="163987" y="483390"/>
          <a:ext cx="11516303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91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800981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1641915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  <a:gridCol w="1228100">
                  <a:extLst>
                    <a:ext uri="{9D8B030D-6E8A-4147-A177-3AD203B41FA5}">
                      <a16:colId xmlns:a16="http://schemas.microsoft.com/office/drawing/2014/main" val="1956454415"/>
                    </a:ext>
                  </a:extLst>
                </a:gridCol>
                <a:gridCol w="707492">
                  <a:extLst>
                    <a:ext uri="{9D8B030D-6E8A-4147-A177-3AD203B41FA5}">
                      <a16:colId xmlns:a16="http://schemas.microsoft.com/office/drawing/2014/main" val="2955241416"/>
                    </a:ext>
                  </a:extLst>
                </a:gridCol>
                <a:gridCol w="1047889">
                  <a:extLst>
                    <a:ext uri="{9D8B030D-6E8A-4147-A177-3AD203B41FA5}">
                      <a16:colId xmlns:a16="http://schemas.microsoft.com/office/drawing/2014/main" val="2109227897"/>
                    </a:ext>
                  </a:extLst>
                </a:gridCol>
                <a:gridCol w="1161354">
                  <a:extLst>
                    <a:ext uri="{9D8B030D-6E8A-4147-A177-3AD203B41FA5}">
                      <a16:colId xmlns:a16="http://schemas.microsoft.com/office/drawing/2014/main" val="2254465362"/>
                    </a:ext>
                  </a:extLst>
                </a:gridCol>
                <a:gridCol w="1595195">
                  <a:extLst>
                    <a:ext uri="{9D8B030D-6E8A-4147-A177-3AD203B41FA5}">
                      <a16:colId xmlns:a16="http://schemas.microsoft.com/office/drawing/2014/main" val="1237608973"/>
                    </a:ext>
                  </a:extLst>
                </a:gridCol>
                <a:gridCol w="2275986">
                  <a:extLst>
                    <a:ext uri="{9D8B030D-6E8A-4147-A177-3AD203B41FA5}">
                      <a16:colId xmlns:a16="http://schemas.microsoft.com/office/drawing/2014/main" val="368051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Column /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Update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New device, periodic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New device,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 device, periodic sync</a:t>
                      </a:r>
                    </a:p>
                    <a:p>
                      <a:r>
                        <a:rPr lang="de-DE" sz="600"/>
                        <a:t>(* if device to be kept)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 device, notification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(* if device to be kept)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Completed CC update (slidingWindow, QM, call of live-service)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Partial CC update due </a:t>
                      </a:r>
                    </a:p>
                    <a:p>
                      <a:r>
                        <a:rPr lang="de-DE" sz="700"/>
                        <a:t>to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sync,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(is only the time when MWDI learns about the disconnect, not necessarily the acutal dc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last-complete-control-construct-update-time-attempt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CC retrieval slidingWindow and QM, on-demand retrieval by call of live-services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01.01.1999 </a:t>
                      </a:r>
                    </a:p>
                    <a:p>
                      <a:r>
                        <a:rPr lang="de-DE" sz="700"/>
                        <a:t>(in correct format)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01.01.1999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(in correct format)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01.01.1999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(in correct format)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01.01.1999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(in correct format)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  <a:p>
                      <a:r>
                        <a:rPr lang="de-DE" sz="700"/>
                        <a:t>(also if not successful)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last-successful-complete-control-construct-update-time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CC retrieval slidingWindow and QM, on-demand retrieval by call of live-services</a:t>
                      </a:r>
                    </a:p>
                    <a:p>
                      <a:r>
                        <a:rPr lang="de-DE" sz="700"/>
                        <a:t>Only in case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  <a:p>
                      <a:r>
                        <a:rPr lang="de-DE" sz="700"/>
                        <a:t>(only if successful)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2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Increase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only set during periodic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schema-cache-directory from Controller deviceList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only set during periodic sync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(initialized with null, set once sync has retrieved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unknown,</a:t>
                      </a:r>
                    </a:p>
                    <a:p>
                      <a:r>
                        <a:rPr lang="de-DE" sz="700"/>
                        <a:t>(set when sync has retrieved the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sync</a:t>
                      </a:r>
                    </a:p>
                    <a:p>
                      <a:r>
                        <a:rPr lang="de-DE" sz="700"/>
                        <a:t>(same as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unknown,</a:t>
                      </a:r>
                    </a:p>
                    <a:p>
                      <a:r>
                        <a:rPr lang="de-DE" sz="700"/>
                        <a:t>(set along with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9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locked-status</a:t>
                      </a:r>
                    </a:p>
                    <a:p>
                      <a:r>
                        <a:rPr lang="de-DE" sz="700" i="1"/>
                        <a:t>(only used internally)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true (locked),</a:t>
                      </a:r>
                    </a:p>
                    <a:p>
                      <a:r>
                        <a:rPr lang="de-DE" sz="700"/>
                        <a:t>false (not locked) -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locked by slidingWindow / QM while being processed; unlocked upon finished 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 i="0"/>
                        <a:t>exclude-from-qm</a:t>
                      </a:r>
                    </a:p>
                    <a:p>
                      <a:r>
                        <a:rPr lang="de-DE" sz="700" i="1"/>
                        <a:t>(only used internally)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true (excluded) - default</a:t>
                      </a:r>
                    </a:p>
                    <a:p>
                      <a:r>
                        <a:rPr lang="de-DE" sz="700"/>
                        <a:t>false (not excluded)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set to false, once a CC has been written to the Cache for the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37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738D0D83-D4EF-1E16-0023-DA7FBC110F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E48A2A-4561-BD25-F7E1-BE0285FD17E2}"/>
              </a:ext>
            </a:extLst>
          </p:cNvPr>
          <p:cNvSpPr txBox="1"/>
          <p:nvPr/>
        </p:nvSpPr>
        <p:spPr>
          <a:xfrm>
            <a:off x="163987" y="6657945"/>
            <a:ext cx="9333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/>
              <a:t>Note: when device gets disconnected, it is not deleted from deviceList anymore in each case, but according to historicalControlConstructPolicy, therefore added-to-device-list-time is also not set to null (in contrary to previous MWDI v1.2.x)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D2FCB8A-58CA-0561-CB4B-AEBD6AA04BED}"/>
              </a:ext>
            </a:extLst>
          </p:cNvPr>
          <p:cNvCxnSpPr/>
          <p:nvPr/>
        </p:nvCxnSpPr>
        <p:spPr>
          <a:xfrm>
            <a:off x="293676" y="694143"/>
            <a:ext cx="0" cy="1067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C8C0ADD-741B-3FF7-F917-B5D11E051E47}"/>
              </a:ext>
            </a:extLst>
          </p:cNvPr>
          <p:cNvCxnSpPr>
            <a:cxnSpLocks/>
          </p:cNvCxnSpPr>
          <p:nvPr/>
        </p:nvCxnSpPr>
        <p:spPr>
          <a:xfrm>
            <a:off x="933311" y="586240"/>
            <a:ext cx="20134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7507"/>
              </p:ext>
            </p:extLst>
          </p:nvPr>
        </p:nvGraphicFramePr>
        <p:xfrm>
          <a:off x="203200" y="447574"/>
          <a:ext cx="5184140" cy="426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742427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  <a:gridCol w="316753">
                  <a:extLst>
                    <a:ext uri="{9D8B030D-6E8A-4147-A177-3AD203B41FA5}">
                      <a16:colId xmlns:a16="http://schemas.microsoft.com/office/drawing/2014/main" val="324338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last-complete-control-construct-update-time-attempt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exclude_from_qm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1999-01-01T00:00:00+01:00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true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1999-01-01T00:00:00+01:00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True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disconnected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1999-01-01T00:00:00+01:00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disconnected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1999-01-01T00:00:00+01:00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5676900" y="447573"/>
            <a:ext cx="4600575" cy="24099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1999*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1999*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list (if devices are kept due to policy*)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deviceMetadataList (i.e. right before the first not-connected device*)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list with timestamp == 1999*,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(connected) not-locked device from deviceMetadataList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deviceMetadataList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1999 and exclude_from_qm == false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-1"/>
            <a:ext cx="10350500" cy="48522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1092037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152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already selected for update:  A, 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90398" y="3216656"/>
            <a:ext cx="15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already selected: C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1122104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1012160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7848601" y="3948970"/>
            <a:ext cx="1529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deviceMetadataList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997CCE8-BE2D-57CC-70EF-FBA1BB9A0AED}"/>
              </a:ext>
            </a:extLst>
          </p:cNvPr>
          <p:cNvSpPr/>
          <p:nvPr/>
        </p:nvSpPr>
        <p:spPr>
          <a:xfrm>
            <a:off x="213494" y="1948760"/>
            <a:ext cx="609260" cy="869803"/>
          </a:xfrm>
          <a:prstGeom prst="rightArrow">
            <a:avLst>
              <a:gd name="adj1" fmla="val 50000"/>
              <a:gd name="adj2" fmla="val 80348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7AE75-0912-435F-B87C-AB25196D36EE}"/>
              </a:ext>
            </a:extLst>
          </p:cNvPr>
          <p:cNvSpPr/>
          <p:nvPr/>
        </p:nvSpPr>
        <p:spPr>
          <a:xfrm>
            <a:off x="1214437" y="5099796"/>
            <a:ext cx="10364635" cy="12381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No longer valid for MWDI 2.0.0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No metadata table anymore, just deviceList with metadata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2055</Words>
  <Application>Microsoft Office PowerPoint</Application>
  <PresentationFormat>Breitbild</PresentationFormat>
  <Paragraphs>582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607</cp:revision>
  <dcterms:created xsi:type="dcterms:W3CDTF">2024-10-02T11:08:10Z</dcterms:created>
  <dcterms:modified xsi:type="dcterms:W3CDTF">2025-06-04T12:09:04Z</dcterms:modified>
</cp:coreProperties>
</file>