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203200" y="1"/>
            <a:ext cx="10147300" cy="7488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332054" y="640747"/>
            <a:ext cx="9833026" cy="666683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deviceMetadataList with metadata and ControlConstruct updates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5043732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DeviceMetadataList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 </a:t>
            </a:r>
            <a:r>
              <a:rPr lang="de-DE" sz="1200"/>
              <a:t>added to MWDI in the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Added due to periodic deviceMetadataList sync or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no longer connected devices are kept until they expire (retention period: </a:t>
            </a:r>
            <a:r>
              <a:rPr lang="de-DE" sz="1200" i="1"/>
              <a:t>metadataTableRetentionPeriod</a:t>
            </a:r>
            <a:r>
              <a:rPr lang="de-DE" sz="12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devices and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ordered according to CC retrieval priority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connected devices in the deviceMetadataList</a:t>
            </a:r>
            <a:r>
              <a:rPr lang="de-DE" sz="1200"/>
              <a:t> in its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If a device changes into disconnected: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the CC is either deleted (default) or kept, due to </a:t>
            </a:r>
            <a:r>
              <a:rPr lang="de-DE" sz="1200" i="1"/>
              <a:t>historicalControlConstructPolicy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If it is kept, it will be deleted when the device is removed due to retention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deviceMetadataList (CCs will be queried with priority)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Devices no longer in connected state are not deleted from MWDI deviceMetadataList, but marked as disconnected; the related CC is deleted from the cache or kept due to policy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  <a:endParaRPr lang="de-DE" sz="1200"/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list of connected devices within the deviceMetadataList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complementary service </a:t>
            </a:r>
            <a:r>
              <a:rPr lang="de-DE" sz="1200" b="1"/>
              <a:t>/v1/provide-list-of-all-mwdi-devices</a:t>
            </a:r>
            <a:r>
              <a:rPr lang="de-DE" sz="1200"/>
              <a:t> will return all devices which are currently found in the deviceMetadataList (i.e. disconnected ones as well)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846708" y="796044"/>
            <a:ext cx="4318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device-type,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locked-status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AA6B89-3E82-8279-1513-38C3B2D27578}"/>
              </a:ext>
            </a:extLst>
          </p:cNvPr>
          <p:cNvSpPr txBox="1"/>
          <p:nvPr/>
        </p:nvSpPr>
        <p:spPr>
          <a:xfrm>
            <a:off x="5846708" y="3233361"/>
            <a:ext cx="3892503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is filled with devices fetched from deviceMetadataList which is sorted according to update priority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the next candidate device (fetch again from deviceMetadataList)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Live-services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MWDI also offers domain=live ressource paths, which in rare cases may be called directly, these also lead to updates of cached data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7AE75-0912-435F-B87C-AB25196D36EE}"/>
              </a:ext>
            </a:extLst>
          </p:cNvPr>
          <p:cNvSpPr/>
          <p:nvPr/>
        </p:nvSpPr>
        <p:spPr>
          <a:xfrm>
            <a:off x="2371411" y="2181339"/>
            <a:ext cx="12088167" cy="22046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TO BE REFINED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No metadata table anymore, just deviceList with metadata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033A91-99C9-2A9C-8811-F479AB1B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6693"/>
              </p:ext>
            </p:extLst>
          </p:nvPr>
        </p:nvGraphicFramePr>
        <p:xfrm>
          <a:off x="317499" y="536786"/>
          <a:ext cx="11129187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74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1846224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4385789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Updates 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sync,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CC retrieval by slidingWindow,</a:t>
                      </a:r>
                    </a:p>
                    <a:p>
                      <a:r>
                        <a:rPr lang="de-DE" sz="1200"/>
                        <a:t>periodic CC retrieval by quality measurement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locked-status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true (locked),</a:t>
                      </a:r>
                    </a:p>
                    <a:p>
                      <a:r>
                        <a:rPr lang="de-DE" sz="1200"/>
                        <a:t>false (not locked)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9922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DD8C17A-8806-8ECF-BB5E-66DAB9EF3F1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</p:spTree>
    <p:extLst>
      <p:ext uri="{BB962C8B-B14F-4D97-AF65-F5344CB8AC3E}">
        <p14:creationId xmlns:p14="http://schemas.microsoft.com/office/powerpoint/2010/main" val="17953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4667671" y="6092611"/>
            <a:ext cx="3781423" cy="778538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5398"/>
              </p:ext>
            </p:extLst>
          </p:nvPr>
        </p:nvGraphicFramePr>
        <p:xfrm>
          <a:off x="203200" y="447574"/>
          <a:ext cx="4464471" cy="41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97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039566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862733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290533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connecting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unable-to-connect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4794864" y="447573"/>
            <a:ext cx="5482611" cy="18511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null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null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list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deviceMetadataList (i.e. right before the first not-connected device)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199" y="5101085"/>
            <a:ext cx="900472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4" y="6092613"/>
            <a:ext cx="4203187" cy="778538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420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list with timestamp == null,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 not-locked device from deviceMetadataList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4" y="5446280"/>
            <a:ext cx="91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(cannot be selected until unlocked) until it has been processed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4667669" y="6092612"/>
            <a:ext cx="3784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deviceMetadataList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null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9004722" cy="1840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0"/>
            <a:ext cx="10350500" cy="4699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1092037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152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already selected for update:  A, 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90398" y="3216656"/>
            <a:ext cx="15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already selected: C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1122104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1012160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7848601" y="3948970"/>
            <a:ext cx="15292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deviceMetadataList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997CCE8-BE2D-57CC-70EF-FBA1BB9A0AED}"/>
              </a:ext>
            </a:extLst>
          </p:cNvPr>
          <p:cNvSpPr/>
          <p:nvPr/>
        </p:nvSpPr>
        <p:spPr>
          <a:xfrm>
            <a:off x="213494" y="1948760"/>
            <a:ext cx="609260" cy="869803"/>
          </a:xfrm>
          <a:prstGeom prst="rightArrow">
            <a:avLst>
              <a:gd name="adj1" fmla="val 50000"/>
              <a:gd name="adj2" fmla="val 80348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Microsoft Office PowerPoint</Application>
  <PresentationFormat>Breitbild</PresentationFormat>
  <Paragraphs>464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494</cp:revision>
  <dcterms:created xsi:type="dcterms:W3CDTF">2024-10-02T11:08:10Z</dcterms:created>
  <dcterms:modified xsi:type="dcterms:W3CDTF">2025-05-21T08:27:23Z</dcterms:modified>
</cp:coreProperties>
</file>