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58" r:id="rId5"/>
    <p:sldId id="26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-266700" y="-411480"/>
            <a:ext cx="11536680" cy="796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6678751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runs over the deviceList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certain device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2705733" cy="820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device-type as well; if it is „unknown“ from previous updates, it shall be attempted to again to derive the device type from the device‘s CC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88034" y="456070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492381" y="567456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28554" y="567456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666460" y="734157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82632"/>
              </p:ext>
            </p:extLst>
          </p:nvPr>
        </p:nvGraphicFramePr>
        <p:xfrm>
          <a:off x="317499" y="536786"/>
          <a:ext cx="1078879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5873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79665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3596263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77107" y="640747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2055</Words>
  <Application>Microsoft Office PowerPoint</Application>
  <PresentationFormat>Breitbild</PresentationFormat>
  <Paragraphs>584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261</cp:revision>
  <dcterms:created xsi:type="dcterms:W3CDTF">2024-10-02T11:08:10Z</dcterms:created>
  <dcterms:modified xsi:type="dcterms:W3CDTF">2025-04-24T14:23:00Z</dcterms:modified>
</cp:coreProperties>
</file>