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1CB"/>
    <a:srgbClr val="E2C5FF"/>
    <a:srgbClr val="ED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1CF0B-2E48-CC92-4429-FC7393AAD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C5118D-DB09-7E04-0202-CFB104D2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F53847-2912-324B-874D-A6F05D26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BA7CC-340A-5EC7-3D13-94DAD6BA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E5812-D00E-CBF9-407D-A96F79E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CBB8D-17F2-3A77-2A7C-B50DE513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070B86-A367-002E-9A6B-B5F9ACA4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242C-0A0F-DE89-5FF9-82EA3D60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BBAB08-543B-726C-8719-B5E11C54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7112C-1600-D461-B989-22537635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4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5E2D8E-EB51-BAED-0FFC-ACD1CAB08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E6387D-B48F-47B8-15CA-368A2FCC7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DD642-851B-BE69-3F45-BFCF8F3B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42993-1868-3502-6C4C-8D3B5410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44BA8-9D48-BC39-0F07-3D07D688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5498-2908-0EDC-9B23-62731DAD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108B-5FB4-654E-384D-0D5F4A46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7DCDA-91FE-91DA-3CC3-CF6B8C1C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8B5D03-001B-C0A3-E6A2-157D6577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43EE1-FD02-6A00-DB64-CBE1A14F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65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3089D-87DB-183C-7DFC-7A605264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153917-C0D7-B122-EB57-6829D197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23B615-4332-1014-9455-93FBF9C3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FE1D4-2C79-4322-F565-7FE1DEA0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44759-B183-D783-8B87-82E61DE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66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172DA-ABFD-BBCB-521A-85E7FED7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1421C-670A-A3C1-3AFF-558BE109E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F1C240-2FCD-8E61-BC25-ACFABCD5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8B747-9457-6381-D476-B75D7A2B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33B94F-C5E6-BDD7-A60F-D08936D7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64F250-EB59-6625-878C-A08BF8AE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8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36B6-6EBB-747A-E6A1-71E19F48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AA3C8-69C5-BDAA-4A0A-B7CF37B8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A554FD-3CBC-EE68-D5AC-B0DE632C5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2AD93E-4CE3-F639-4764-E4438A620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B099C9-7E3B-E939-EAEB-49B6A0C78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D10A15-8127-6B10-8F24-886274C7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DEEAB8-441D-C2C4-FBDF-7206730F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FEFF29-0F34-9FDA-37F3-715AAF34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C519C-5AB5-9C9A-1094-23C0336B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A9D095-8D58-4FFB-A133-CD67E0A6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2794E-997A-A1C9-6C8A-412AAED7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4E0BCB-98D2-438F-C5EC-9D29F08B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7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DDDA42-CF38-87F0-6106-8C3FE0F4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E4D145-537E-C8C6-37E0-F6786DD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1AD639-179C-1066-1DF8-0C84A706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0990C-226B-800C-47BF-35B644C5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EDA30-7C2F-F989-6DFF-9C9D5A55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1C8F7-D3DA-5BBB-4D5F-328918CB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ECC5DB-618E-DE4E-2CCC-98DCD878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5F581D-185D-87D7-18A5-F159FCD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3F2F3C-E8AC-DDB4-8155-CC7A3C6D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05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FE20C-4919-0213-3579-C2647846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8F408B-3B31-4A66-5637-79E213D0D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A4099A-3948-3AD8-4E08-C13F7ABE4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87BC83-4408-A105-C9B1-3AA0CA6D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F065DB-F85F-6BB2-5BF5-9091CBE5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9238DB-C305-903C-44C4-EA58B1E2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59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1E86B4-35F5-6648-CB70-4F8DF86B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2763D-1690-EFBF-1C5E-DC17D65B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0CD94-47F4-EE38-6E52-9BE01877C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55B84-74D2-4046-835B-2839D0C69BA2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B4847-3CE3-0810-BC7F-47BFF5EA0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7321B-66B0-485C-7547-F6924C401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83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>
            <a:extLst>
              <a:ext uri="{FF2B5EF4-FFF2-40B4-BE49-F238E27FC236}">
                <a16:creationId xmlns:a16="http://schemas.microsoft.com/office/drawing/2014/main" id="{0C0462E8-D55E-FE64-F022-59B13C713B91}"/>
              </a:ext>
            </a:extLst>
          </p:cNvPr>
          <p:cNvSpPr/>
          <p:nvPr/>
        </p:nvSpPr>
        <p:spPr>
          <a:xfrm>
            <a:off x="440514" y="714166"/>
            <a:ext cx="6827965" cy="3277157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F1133F0F-4C62-3AD0-AAC3-E7B9E7A228D8}"/>
              </a:ext>
            </a:extLst>
          </p:cNvPr>
          <p:cNvSpPr/>
          <p:nvPr/>
        </p:nvSpPr>
        <p:spPr>
          <a:xfrm>
            <a:off x="1514566" y="951714"/>
            <a:ext cx="3654789" cy="262046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3821FE3-F2E4-0AAD-362D-0B2089557A94}"/>
              </a:ext>
            </a:extLst>
          </p:cNvPr>
          <p:cNvSpPr/>
          <p:nvPr/>
        </p:nvSpPr>
        <p:spPr>
          <a:xfrm>
            <a:off x="1708913" y="2281656"/>
            <a:ext cx="3224364" cy="1147344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CE8F126-B5ED-72EA-28F4-D9E7D3DA7947}"/>
              </a:ext>
            </a:extLst>
          </p:cNvPr>
          <p:cNvCxnSpPr>
            <a:cxnSpLocks/>
          </p:cNvCxnSpPr>
          <p:nvPr/>
        </p:nvCxnSpPr>
        <p:spPr>
          <a:xfrm>
            <a:off x="2456479" y="1940370"/>
            <a:ext cx="0" cy="20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19C357A-41A8-E19C-4A4C-ADDFD1BFACCD}"/>
              </a:ext>
            </a:extLst>
          </p:cNvPr>
          <p:cNvCxnSpPr>
            <a:cxnSpLocks/>
          </p:cNvCxnSpPr>
          <p:nvPr/>
        </p:nvCxnSpPr>
        <p:spPr>
          <a:xfrm>
            <a:off x="2456479" y="1338503"/>
            <a:ext cx="0" cy="20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3851A569-17DC-6448-289B-7D2817387EF2}"/>
              </a:ext>
            </a:extLst>
          </p:cNvPr>
          <p:cNvSpPr/>
          <p:nvPr/>
        </p:nvSpPr>
        <p:spPr>
          <a:xfrm>
            <a:off x="5448321" y="2482308"/>
            <a:ext cx="1687615" cy="1277443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FFA78A-D28F-E9C6-3FCF-D4E5753B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709" y="1650788"/>
            <a:ext cx="340185" cy="3319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E110FF-AB4D-5279-073C-97AD3599C800}"/>
              </a:ext>
            </a:extLst>
          </p:cNvPr>
          <p:cNvSpPr txBox="1"/>
          <p:nvPr/>
        </p:nvSpPr>
        <p:spPr>
          <a:xfrm>
            <a:off x="441196" y="405117"/>
            <a:ext cx="6827965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Cyclic deviceList sync with 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ADD4D1-E656-6711-F0FE-AC490242AF9F}"/>
              </a:ext>
            </a:extLst>
          </p:cNvPr>
          <p:cNvSpPr txBox="1"/>
          <p:nvPr/>
        </p:nvSpPr>
        <p:spPr>
          <a:xfrm>
            <a:off x="1796491" y="1134879"/>
            <a:ext cx="131997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/>
              <a:t>retrieve deviceList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2A07F4-5102-3BEE-A527-1B9EB2CF949B}"/>
              </a:ext>
            </a:extLst>
          </p:cNvPr>
          <p:cNvSpPr txBox="1"/>
          <p:nvPr/>
        </p:nvSpPr>
        <p:spPr>
          <a:xfrm>
            <a:off x="1796491" y="1546685"/>
            <a:ext cx="324063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/>
              <a:t>retrieve list of connected devices from Controller</a:t>
            </a:r>
          </a:p>
          <a:p>
            <a:r>
              <a:rPr lang="de-DE"/>
              <a:t>(controllerDeviceList)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81B9859-BBDD-418E-2C55-D96DCB73FB59}"/>
              </a:ext>
            </a:extLst>
          </p:cNvPr>
          <p:cNvCxnSpPr>
            <a:stCxn id="7" idx="3"/>
          </p:cNvCxnSpPr>
          <p:nvPr/>
        </p:nvCxnSpPr>
        <p:spPr>
          <a:xfrm flipV="1">
            <a:off x="3116468" y="1273378"/>
            <a:ext cx="250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1DF80F3-289D-F4DF-5854-4C7585C53B2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037122" y="1777518"/>
            <a:ext cx="58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F3C1F2D-E42F-98C5-C4D6-C3605C54267D}"/>
              </a:ext>
            </a:extLst>
          </p:cNvPr>
          <p:cNvSpPr txBox="1"/>
          <p:nvPr/>
        </p:nvSpPr>
        <p:spPr>
          <a:xfrm>
            <a:off x="1796491" y="2144369"/>
            <a:ext cx="1383456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/>
              <a:t>compare both lists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FFA1B2F-5D97-6519-798F-C5602778623E}"/>
              </a:ext>
            </a:extLst>
          </p:cNvPr>
          <p:cNvSpPr txBox="1"/>
          <p:nvPr/>
        </p:nvSpPr>
        <p:spPr>
          <a:xfrm>
            <a:off x="1708912" y="2610782"/>
            <a:ext cx="3328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/>
              <a:t>new device</a:t>
            </a:r>
            <a:r>
              <a:rPr lang="de-DE" sz="1100"/>
              <a:t>: device from controllerDeviceList not in deviceList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/>
              <a:t>disconnected device</a:t>
            </a:r>
            <a:r>
              <a:rPr lang="de-DE" sz="1100"/>
              <a:t>: device in deviceList but not in controllerDeviceList</a:t>
            </a:r>
          </a:p>
        </p:txBody>
      </p:sp>
      <p:pic>
        <p:nvPicPr>
          <p:cNvPr id="18" name="Grafik 17" descr="Klemmbrett abgehakt Silhouette">
            <a:extLst>
              <a:ext uri="{FF2B5EF4-FFF2-40B4-BE49-F238E27FC236}">
                <a16:creationId xmlns:a16="http://schemas.microsoft.com/office/drawing/2014/main" id="{1071DCA9-026F-7137-AC62-EA0174A1B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3920" y="2482309"/>
            <a:ext cx="457200" cy="4572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B58F52C-071F-B2EC-963E-3D00A1CBC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277" y="2998216"/>
            <a:ext cx="243158" cy="30394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2E7EED6-C565-CE47-8CD5-2CF567AB4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589" y="3007663"/>
            <a:ext cx="243158" cy="30394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E6C8A63-EF0C-27EE-C729-299CB3525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941" y="3092131"/>
            <a:ext cx="243158" cy="303949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1C18AF1-9246-29CA-2EC7-0C8E3B86E9B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75226" y="2710909"/>
            <a:ext cx="658694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0A99560F-4006-909A-98E0-D20B82D7B06F}"/>
              </a:ext>
            </a:extLst>
          </p:cNvPr>
          <p:cNvSpPr/>
          <p:nvPr/>
        </p:nvSpPr>
        <p:spPr>
          <a:xfrm>
            <a:off x="5209323" y="2622619"/>
            <a:ext cx="190500" cy="176580"/>
          </a:xfrm>
          <a:prstGeom prst="mathPl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146DA12-CE11-D5AB-CD39-C958B9660FC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26370" y="3144761"/>
            <a:ext cx="622907" cy="54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951EB92-FB4C-A577-9F63-FCDB0AF7291E}"/>
              </a:ext>
            </a:extLst>
          </p:cNvPr>
          <p:cNvCxnSpPr>
            <a:cxnSpLocks/>
          </p:cNvCxnSpPr>
          <p:nvPr/>
        </p:nvCxnSpPr>
        <p:spPr>
          <a:xfrm flipV="1">
            <a:off x="4975226" y="2853450"/>
            <a:ext cx="707483" cy="2549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ikationszeichen 23">
            <a:extLst>
              <a:ext uri="{FF2B5EF4-FFF2-40B4-BE49-F238E27FC236}">
                <a16:creationId xmlns:a16="http://schemas.microsoft.com/office/drawing/2014/main" id="{1D554045-0727-63EB-0B7E-CCB35B3FD366}"/>
              </a:ext>
            </a:extLst>
          </p:cNvPr>
          <p:cNvSpPr/>
          <p:nvPr/>
        </p:nvSpPr>
        <p:spPr>
          <a:xfrm>
            <a:off x="4933276" y="3034277"/>
            <a:ext cx="156893" cy="148292"/>
          </a:xfrm>
          <a:prstGeom prst="mathMultiply">
            <a:avLst/>
          </a:prstGeom>
          <a:solidFill>
            <a:srgbClr val="CC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i="1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AEE5F10-225A-5493-3259-A3C6C6048C15}"/>
              </a:ext>
            </a:extLst>
          </p:cNvPr>
          <p:cNvSpPr txBox="1"/>
          <p:nvPr/>
        </p:nvSpPr>
        <p:spPr>
          <a:xfrm>
            <a:off x="6171056" y="2551241"/>
            <a:ext cx="856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deviceList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CB1F923-ABC5-A3C7-D14E-3016820D0BE3}"/>
              </a:ext>
            </a:extLst>
          </p:cNvPr>
          <p:cNvSpPr txBox="1"/>
          <p:nvPr/>
        </p:nvSpPr>
        <p:spPr>
          <a:xfrm>
            <a:off x="6149352" y="3007663"/>
            <a:ext cx="1232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cached Control Constructs</a:t>
            </a:r>
          </a:p>
        </p:txBody>
      </p:sp>
      <p:pic>
        <p:nvPicPr>
          <p:cNvPr id="36" name="Grafik 35" descr="Datenbank mit einfarbiger Füllung">
            <a:extLst>
              <a:ext uri="{FF2B5EF4-FFF2-40B4-BE49-F238E27FC236}">
                <a16:creationId xmlns:a16="http://schemas.microsoft.com/office/drawing/2014/main" id="{21374A45-88BD-C121-06B1-501BCAA12B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4742" y="3572176"/>
            <a:ext cx="331940" cy="331940"/>
          </a:xfrm>
          <a:prstGeom prst="rect">
            <a:avLst/>
          </a:prstGeom>
        </p:spPr>
      </p:pic>
      <p:pic>
        <p:nvPicPr>
          <p:cNvPr id="38" name="Grafik 37" descr="Klemmbrett abgehakt Silhouette">
            <a:extLst>
              <a:ext uri="{FF2B5EF4-FFF2-40B4-BE49-F238E27FC236}">
                <a16:creationId xmlns:a16="http://schemas.microsoft.com/office/drawing/2014/main" id="{047A9B66-EFCE-B063-F1C8-4C0361677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1790" y="1068249"/>
            <a:ext cx="457200" cy="457200"/>
          </a:xfrm>
          <a:prstGeom prst="rect">
            <a:avLst/>
          </a:prstGeom>
        </p:spPr>
      </p:pic>
      <p:pic>
        <p:nvPicPr>
          <p:cNvPr id="39" name="Grafik 38" descr="Datenbank mit einfarbiger Füllung">
            <a:extLst>
              <a:ext uri="{FF2B5EF4-FFF2-40B4-BE49-F238E27FC236}">
                <a16:creationId xmlns:a16="http://schemas.microsoft.com/office/drawing/2014/main" id="{FCF163FD-C6E2-2F35-8E82-0E4D536E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2801" y="1326203"/>
            <a:ext cx="228600" cy="228600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6DB07FA9-92E4-3132-AC06-191980BBFD38}"/>
              </a:ext>
            </a:extLst>
          </p:cNvPr>
          <p:cNvSpPr txBox="1"/>
          <p:nvPr/>
        </p:nvSpPr>
        <p:spPr>
          <a:xfrm>
            <a:off x="6048990" y="3557279"/>
            <a:ext cx="9665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50" b="1"/>
              <a:t>ElasticSearch</a:t>
            </a:r>
            <a:endParaRPr lang="de-DE" sz="1050"/>
          </a:p>
        </p:txBody>
      </p:sp>
      <p:sp>
        <p:nvSpPr>
          <p:cNvPr id="51" name="Pfeil: nach unten gekrümmt 50">
            <a:extLst>
              <a:ext uri="{FF2B5EF4-FFF2-40B4-BE49-F238E27FC236}">
                <a16:creationId xmlns:a16="http://schemas.microsoft.com/office/drawing/2014/main" id="{72BC76FC-DE4C-A1F5-8AD4-90041347373A}"/>
              </a:ext>
            </a:extLst>
          </p:cNvPr>
          <p:cNvSpPr/>
          <p:nvPr/>
        </p:nvSpPr>
        <p:spPr>
          <a:xfrm rot="16200000">
            <a:off x="821389" y="1904647"/>
            <a:ext cx="1116723" cy="2754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A7002D0-5626-D735-7ED1-9C3672C5EDF5}"/>
              </a:ext>
            </a:extLst>
          </p:cNvPr>
          <p:cNvCxnSpPr>
            <a:cxnSpLocks/>
          </p:cNvCxnSpPr>
          <p:nvPr/>
        </p:nvCxnSpPr>
        <p:spPr>
          <a:xfrm>
            <a:off x="1568728" y="1296849"/>
            <a:ext cx="22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21FB845-4ED7-2615-AA38-652BFA1AB22A}"/>
              </a:ext>
            </a:extLst>
          </p:cNvPr>
          <p:cNvSpPr txBox="1"/>
          <p:nvPr/>
        </p:nvSpPr>
        <p:spPr>
          <a:xfrm>
            <a:off x="260404" y="1777517"/>
            <a:ext cx="1002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i="1">
                <a:solidFill>
                  <a:srgbClr val="002060"/>
                </a:solidFill>
              </a:rPr>
              <a:t>repeat periodically</a:t>
            </a:r>
          </a:p>
        </p:txBody>
      </p:sp>
    </p:spTree>
    <p:extLst>
      <p:ext uri="{BB962C8B-B14F-4D97-AF65-F5344CB8AC3E}">
        <p14:creationId xmlns:p14="http://schemas.microsoft.com/office/powerpoint/2010/main" val="19964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1ADB4FB1-3623-F7D8-0927-EB105F065A68}"/>
              </a:ext>
            </a:extLst>
          </p:cNvPr>
          <p:cNvSpPr/>
          <p:nvPr/>
        </p:nvSpPr>
        <p:spPr>
          <a:xfrm>
            <a:off x="648234" y="805979"/>
            <a:ext cx="4452471" cy="1060785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559ED2B-54D7-8D7F-2F12-80E973D51C9D}"/>
              </a:ext>
            </a:extLst>
          </p:cNvPr>
          <p:cNvSpPr/>
          <p:nvPr/>
        </p:nvSpPr>
        <p:spPr>
          <a:xfrm>
            <a:off x="648234" y="2355462"/>
            <a:ext cx="4452471" cy="1507377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49AD153-FCDA-1554-87CC-FC45D79EA305}"/>
              </a:ext>
            </a:extLst>
          </p:cNvPr>
          <p:cNvSpPr txBox="1"/>
          <p:nvPr/>
        </p:nvSpPr>
        <p:spPr>
          <a:xfrm>
            <a:off x="3068704" y="1922005"/>
            <a:ext cx="107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>
                <a:solidFill>
                  <a:srgbClr val="00B050"/>
                </a:solidFill>
              </a:rPr>
              <a:t>Add device to MWDI deviceList</a:t>
            </a:r>
          </a:p>
        </p:txBody>
      </p:sp>
      <p:pic>
        <p:nvPicPr>
          <p:cNvPr id="28" name="Grafik 27" descr="Klemmbrett abgehakt Silhouette">
            <a:extLst>
              <a:ext uri="{FF2B5EF4-FFF2-40B4-BE49-F238E27FC236}">
                <a16:creationId xmlns:a16="http://schemas.microsoft.com/office/drawing/2014/main" id="{0D4204F5-408A-F4F1-01D2-784C66498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3319" y="2418715"/>
            <a:ext cx="457200" cy="4572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2CFF398F-A276-3ED6-BFBF-15332344AAED}"/>
              </a:ext>
            </a:extLst>
          </p:cNvPr>
          <p:cNvSpPr txBox="1"/>
          <p:nvPr/>
        </p:nvSpPr>
        <p:spPr>
          <a:xfrm>
            <a:off x="815962" y="2524204"/>
            <a:ext cx="856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deviceList</a:t>
            </a:r>
          </a:p>
        </p:txBody>
      </p:sp>
      <p:pic>
        <p:nvPicPr>
          <p:cNvPr id="30" name="Grafik 29" descr="Datenbank mit einfarbiger Füllung">
            <a:extLst>
              <a:ext uri="{FF2B5EF4-FFF2-40B4-BE49-F238E27FC236}">
                <a16:creationId xmlns:a16="http://schemas.microsoft.com/office/drawing/2014/main" id="{F3F114E2-36ED-3863-A813-31A0EE74C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333" y="3609520"/>
            <a:ext cx="331940" cy="33194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A4534BF-51E2-5285-B133-7831E1C2BD94}"/>
              </a:ext>
            </a:extLst>
          </p:cNvPr>
          <p:cNvSpPr txBox="1"/>
          <p:nvPr/>
        </p:nvSpPr>
        <p:spPr>
          <a:xfrm>
            <a:off x="794258" y="2980626"/>
            <a:ext cx="1232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cached Control Constructs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FC9A08A3-9CC2-1830-C533-F56BA2912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0527" y="2960413"/>
            <a:ext cx="243158" cy="303949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19B94E8-0A90-AAEE-ABE1-A7FB94BBC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839" y="2969860"/>
            <a:ext cx="243158" cy="303949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74EBF90D-D6E3-CF13-A271-CB29CA63C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191" y="3054328"/>
            <a:ext cx="243158" cy="30394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49C9482B-83E1-A683-75DB-7603B90C39E2}"/>
              </a:ext>
            </a:extLst>
          </p:cNvPr>
          <p:cNvSpPr txBox="1"/>
          <p:nvPr/>
        </p:nvSpPr>
        <p:spPr>
          <a:xfrm>
            <a:off x="607092" y="3631583"/>
            <a:ext cx="2696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/>
              <a:t>ElasticSearch</a:t>
            </a:r>
            <a:r>
              <a:rPr lang="de-DE" sz="1200"/>
              <a:t>: stores MWDI cache data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F3F1721-2AC9-631C-15A9-E9F650198B52}"/>
              </a:ext>
            </a:extLst>
          </p:cNvPr>
          <p:cNvCxnSpPr>
            <a:cxnSpLocks/>
          </p:cNvCxnSpPr>
          <p:nvPr/>
        </p:nvCxnSpPr>
        <p:spPr>
          <a:xfrm flipH="1">
            <a:off x="2734446" y="1802040"/>
            <a:ext cx="480282" cy="69576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EB2CBE6-BBFB-66E2-48CD-08EBF0F8DCE1}"/>
              </a:ext>
            </a:extLst>
          </p:cNvPr>
          <p:cNvCxnSpPr>
            <a:cxnSpLocks/>
          </p:cNvCxnSpPr>
          <p:nvPr/>
        </p:nvCxnSpPr>
        <p:spPr>
          <a:xfrm>
            <a:off x="1782723" y="1750230"/>
            <a:ext cx="595032" cy="7475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dditionszeichen 45">
            <a:extLst>
              <a:ext uri="{FF2B5EF4-FFF2-40B4-BE49-F238E27FC236}">
                <a16:creationId xmlns:a16="http://schemas.microsoft.com/office/drawing/2014/main" id="{713B5A69-88AB-294C-8E92-C05ADDC2ADAA}"/>
              </a:ext>
            </a:extLst>
          </p:cNvPr>
          <p:cNvSpPr/>
          <p:nvPr/>
        </p:nvSpPr>
        <p:spPr>
          <a:xfrm>
            <a:off x="2847196" y="2112188"/>
            <a:ext cx="190500" cy="176580"/>
          </a:xfrm>
          <a:prstGeom prst="mathPl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>
            <a:extLst>
              <a:ext uri="{FF2B5EF4-FFF2-40B4-BE49-F238E27FC236}">
                <a16:creationId xmlns:a16="http://schemas.microsoft.com/office/drawing/2014/main" id="{0EFCEBB7-A3AE-5565-EE32-A96F8665C432}"/>
              </a:ext>
            </a:extLst>
          </p:cNvPr>
          <p:cNvSpPr/>
          <p:nvPr/>
        </p:nvSpPr>
        <p:spPr>
          <a:xfrm>
            <a:off x="1955120" y="1960709"/>
            <a:ext cx="156893" cy="148292"/>
          </a:xfrm>
          <a:prstGeom prst="mathMultiply">
            <a:avLst/>
          </a:prstGeom>
          <a:solidFill>
            <a:srgbClr val="CC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i="1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EF949F9-3EA7-63D0-D8B5-74D30B938DFD}"/>
              </a:ext>
            </a:extLst>
          </p:cNvPr>
          <p:cNvSpPr txBox="1"/>
          <p:nvPr/>
        </p:nvSpPr>
        <p:spPr>
          <a:xfrm>
            <a:off x="909252" y="786377"/>
            <a:ext cx="425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NotificationProxy</a:t>
            </a:r>
            <a:r>
              <a:rPr lang="de-DE" sz="1200"/>
              <a:t>: sends controller-attribute-value-change notification about devices on the Controller:</a:t>
            </a:r>
          </a:p>
          <a:p>
            <a:endParaRPr lang="de-DE" sz="1200"/>
          </a:p>
          <a:p>
            <a:r>
              <a:rPr lang="de-DE" sz="1200"/>
              <a:t>For a device there is a connection-state change to:</a:t>
            </a:r>
          </a:p>
          <a:p>
            <a:r>
              <a:rPr lang="de-DE" sz="1200" b="1"/>
              <a:t>        &lt;not-connected&gt;	         connected	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DB85E96-39B8-2E00-3D5F-4CB4D39349A8}"/>
              </a:ext>
            </a:extLst>
          </p:cNvPr>
          <p:cNvCxnSpPr>
            <a:cxnSpLocks/>
            <a:stCxn id="47" idx="0"/>
            <a:endCxn id="33" idx="1"/>
          </p:cNvCxnSpPr>
          <p:nvPr/>
        </p:nvCxnSpPr>
        <p:spPr>
          <a:xfrm>
            <a:off x="1992802" y="1996325"/>
            <a:ext cx="337725" cy="111606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14B5952-64FA-6F70-9AC0-9FF029E8E1AE}"/>
              </a:ext>
            </a:extLst>
          </p:cNvPr>
          <p:cNvSpPr txBox="1"/>
          <p:nvPr/>
        </p:nvSpPr>
        <p:spPr>
          <a:xfrm>
            <a:off x="794258" y="1965301"/>
            <a:ext cx="128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>
                <a:solidFill>
                  <a:srgbClr val="C00000"/>
                </a:solidFill>
              </a:rPr>
              <a:t>delete device &amp; ControlConstruct</a:t>
            </a:r>
          </a:p>
        </p:txBody>
      </p:sp>
      <p:pic>
        <p:nvPicPr>
          <p:cNvPr id="48" name="Grafik 47" descr="Megafon1 mit einfarbiger Füllung">
            <a:extLst>
              <a:ext uri="{FF2B5EF4-FFF2-40B4-BE49-F238E27FC236}">
                <a16:creationId xmlns:a16="http://schemas.microsoft.com/office/drawing/2014/main" id="{7E52BE11-AB1D-3F25-4CC4-442042410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5333" y="666681"/>
            <a:ext cx="486615" cy="486615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A95AEFEE-FE41-ED7C-D9C7-8DB9392E34B7}"/>
              </a:ext>
            </a:extLst>
          </p:cNvPr>
          <p:cNvSpPr txBox="1"/>
          <p:nvPr/>
        </p:nvSpPr>
        <p:spPr>
          <a:xfrm>
            <a:off x="3387847" y="2342944"/>
            <a:ext cx="1736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>
                <a:solidFill>
                  <a:schemeClr val="accent6">
                    <a:lumMod val="50000"/>
                  </a:schemeClr>
                </a:solidFill>
              </a:rPr>
              <a:t>ControlConstruct will not be retrieved immediately, but according to slidingWindow approach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58D66AC-E1E4-0F16-056C-A2C1D7F8C791}"/>
              </a:ext>
            </a:extLst>
          </p:cNvPr>
          <p:cNvSpPr/>
          <p:nvPr/>
        </p:nvSpPr>
        <p:spPr>
          <a:xfrm>
            <a:off x="266297" y="668407"/>
            <a:ext cx="4953126" cy="334961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0B69F93-8EC7-80D2-0EE9-A4DA953248D8}"/>
              </a:ext>
            </a:extLst>
          </p:cNvPr>
          <p:cNvSpPr txBox="1"/>
          <p:nvPr/>
        </p:nvSpPr>
        <p:spPr>
          <a:xfrm>
            <a:off x="266979" y="359358"/>
            <a:ext cx="4953126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Notification-based deviceList updates</a:t>
            </a:r>
          </a:p>
        </p:txBody>
      </p:sp>
    </p:spTree>
    <p:extLst>
      <p:ext uri="{BB962C8B-B14F-4D97-AF65-F5344CB8AC3E}">
        <p14:creationId xmlns:p14="http://schemas.microsoft.com/office/powerpoint/2010/main" val="28528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hteck 271">
            <a:extLst>
              <a:ext uri="{FF2B5EF4-FFF2-40B4-BE49-F238E27FC236}">
                <a16:creationId xmlns:a16="http://schemas.microsoft.com/office/drawing/2014/main" id="{A7B0A8FA-9AA4-9DCE-F6E4-BA5248948967}"/>
              </a:ext>
            </a:extLst>
          </p:cNvPr>
          <p:cNvSpPr/>
          <p:nvPr/>
        </p:nvSpPr>
        <p:spPr>
          <a:xfrm>
            <a:off x="120700" y="998084"/>
            <a:ext cx="6520380" cy="5075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5678922E-E3E3-9266-F408-2A79D5523D37}"/>
              </a:ext>
            </a:extLst>
          </p:cNvPr>
          <p:cNvSpPr/>
          <p:nvPr/>
        </p:nvSpPr>
        <p:spPr>
          <a:xfrm>
            <a:off x="185031" y="2630555"/>
            <a:ext cx="3005867" cy="16811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5EBDB610-AC64-CA50-A6E9-BE652DAB63CB}"/>
              </a:ext>
            </a:extLst>
          </p:cNvPr>
          <p:cNvSpPr/>
          <p:nvPr/>
        </p:nvSpPr>
        <p:spPr>
          <a:xfrm>
            <a:off x="3214435" y="2628107"/>
            <a:ext cx="3005326" cy="16811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3362EA4A-4140-8238-A2B0-6B261335E095}"/>
              </a:ext>
            </a:extLst>
          </p:cNvPr>
          <p:cNvSpPr/>
          <p:nvPr/>
        </p:nvSpPr>
        <p:spPr>
          <a:xfrm>
            <a:off x="185032" y="4342887"/>
            <a:ext cx="3005326" cy="16811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DF8EF52E-930C-36BA-8B07-1E50A2DA4438}"/>
              </a:ext>
            </a:extLst>
          </p:cNvPr>
          <p:cNvSpPr/>
          <p:nvPr/>
        </p:nvSpPr>
        <p:spPr>
          <a:xfrm>
            <a:off x="3221326" y="4345939"/>
            <a:ext cx="3332986" cy="16811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01561FB-1CCC-4177-D286-D1A1FC091AC0}"/>
              </a:ext>
            </a:extLst>
          </p:cNvPr>
          <p:cNvSpPr/>
          <p:nvPr/>
        </p:nvSpPr>
        <p:spPr>
          <a:xfrm>
            <a:off x="202874" y="1053411"/>
            <a:ext cx="4946607" cy="1500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DCB44DB-40D2-FC85-339F-CA11EDD8ED8C}"/>
              </a:ext>
            </a:extLst>
          </p:cNvPr>
          <p:cNvSpPr/>
          <p:nvPr/>
        </p:nvSpPr>
        <p:spPr>
          <a:xfrm>
            <a:off x="2513059" y="2228653"/>
            <a:ext cx="186880" cy="2269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32DDB9F-D396-A456-7AF5-C35163ACD60F}"/>
              </a:ext>
            </a:extLst>
          </p:cNvPr>
          <p:cNvSpPr/>
          <p:nvPr/>
        </p:nvSpPr>
        <p:spPr>
          <a:xfrm>
            <a:off x="2766687" y="2228653"/>
            <a:ext cx="186881" cy="2269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276D211-EA4F-6039-E090-E8DE9D83FAA4}"/>
              </a:ext>
            </a:extLst>
          </p:cNvPr>
          <p:cNvSpPr/>
          <p:nvPr/>
        </p:nvSpPr>
        <p:spPr>
          <a:xfrm>
            <a:off x="2450644" y="1278648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2674155-169E-9E3E-7A81-9351F694735B}"/>
              </a:ext>
            </a:extLst>
          </p:cNvPr>
          <p:cNvSpPr/>
          <p:nvPr/>
        </p:nvSpPr>
        <p:spPr>
          <a:xfrm>
            <a:off x="2704273" y="1278648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1A60CFB-4C08-9CAA-1634-BA1B01F63D71}"/>
              </a:ext>
            </a:extLst>
          </p:cNvPr>
          <p:cNvSpPr/>
          <p:nvPr/>
        </p:nvSpPr>
        <p:spPr>
          <a:xfrm>
            <a:off x="2957902" y="1278648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9FC22A-E341-6B1F-3E5A-17FF4F842A39}"/>
              </a:ext>
            </a:extLst>
          </p:cNvPr>
          <p:cNvSpPr/>
          <p:nvPr/>
        </p:nvSpPr>
        <p:spPr>
          <a:xfrm>
            <a:off x="3211531" y="1278648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5D8818-3C2E-3D72-9EB2-5C24B6231659}"/>
              </a:ext>
            </a:extLst>
          </p:cNvPr>
          <p:cNvSpPr/>
          <p:nvPr/>
        </p:nvSpPr>
        <p:spPr>
          <a:xfrm>
            <a:off x="3465160" y="1278647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9E17AB-FEDF-F725-7A6B-BCEE16549282}"/>
              </a:ext>
            </a:extLst>
          </p:cNvPr>
          <p:cNvSpPr txBox="1"/>
          <p:nvPr/>
        </p:nvSpPr>
        <p:spPr>
          <a:xfrm>
            <a:off x="889382" y="1265156"/>
            <a:ext cx="17787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all devices from deviceList</a:t>
            </a:r>
          </a:p>
        </p:txBody>
      </p:sp>
      <p:pic>
        <p:nvPicPr>
          <p:cNvPr id="11" name="Grafik 10" descr="Klemmbrett abgehakt Silhouette">
            <a:extLst>
              <a:ext uri="{FF2B5EF4-FFF2-40B4-BE49-F238E27FC236}">
                <a16:creationId xmlns:a16="http://schemas.microsoft.com/office/drawing/2014/main" id="{7ECBEC85-2FEB-58DE-EAF6-501A7F37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601" y="1212663"/>
            <a:ext cx="355560" cy="35556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F2FAD555-6199-C10D-2579-DE6D4A7EB3DD}"/>
              </a:ext>
            </a:extLst>
          </p:cNvPr>
          <p:cNvSpPr/>
          <p:nvPr/>
        </p:nvSpPr>
        <p:spPr>
          <a:xfrm>
            <a:off x="3684305" y="1279589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6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F1AE917-7D9C-7274-3AC0-61CBEBD10984}"/>
              </a:ext>
            </a:extLst>
          </p:cNvPr>
          <p:cNvSpPr/>
          <p:nvPr/>
        </p:nvSpPr>
        <p:spPr>
          <a:xfrm>
            <a:off x="3937934" y="1279589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7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E188C99-466E-9ACC-B890-6B18979A397D}"/>
              </a:ext>
            </a:extLst>
          </p:cNvPr>
          <p:cNvSpPr/>
          <p:nvPr/>
        </p:nvSpPr>
        <p:spPr>
          <a:xfrm>
            <a:off x="4191563" y="1279589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8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7B9E05E-600D-2D2B-C6D1-E863262A21EC}"/>
              </a:ext>
            </a:extLst>
          </p:cNvPr>
          <p:cNvSpPr/>
          <p:nvPr/>
        </p:nvSpPr>
        <p:spPr>
          <a:xfrm>
            <a:off x="4445192" y="1279589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9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964D7AE-FD9D-8E20-DC81-90E63F93053A}"/>
              </a:ext>
            </a:extLst>
          </p:cNvPr>
          <p:cNvSpPr/>
          <p:nvPr/>
        </p:nvSpPr>
        <p:spPr>
          <a:xfrm>
            <a:off x="4698821" y="1279588"/>
            <a:ext cx="334837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10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7273166-76ED-B0DE-B00C-1F7A3216267B}"/>
              </a:ext>
            </a:extLst>
          </p:cNvPr>
          <p:cNvSpPr txBox="1"/>
          <p:nvPr/>
        </p:nvSpPr>
        <p:spPr>
          <a:xfrm>
            <a:off x="3424545" y="2129003"/>
            <a:ext cx="172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/>
              <a:t>Example with 10 devices and sliding window size of 4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9D28E8F-368C-7CE9-5885-CD84CCFD93B6}"/>
              </a:ext>
            </a:extLst>
          </p:cNvPr>
          <p:cNvSpPr/>
          <p:nvPr/>
        </p:nvSpPr>
        <p:spPr>
          <a:xfrm>
            <a:off x="2450644" y="1266580"/>
            <a:ext cx="1014512" cy="253916"/>
          </a:xfrm>
          <a:prstGeom prst="rect">
            <a:avLst/>
          </a:prstGeom>
          <a:noFill/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051C526-DAEF-EF30-5C96-31A901C25BC8}"/>
              </a:ext>
            </a:extLst>
          </p:cNvPr>
          <p:cNvSpPr txBox="1"/>
          <p:nvPr/>
        </p:nvSpPr>
        <p:spPr>
          <a:xfrm>
            <a:off x="2687031" y="1053411"/>
            <a:ext cx="1014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>
                <a:solidFill>
                  <a:schemeClr val="accent2">
                    <a:lumMod val="75000"/>
                  </a:schemeClr>
                </a:solidFill>
              </a:rPr>
              <a:t>Sliding window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24BA395-706D-90BC-432A-5083839C61F9}"/>
              </a:ext>
            </a:extLst>
          </p:cNvPr>
          <p:cNvCxnSpPr/>
          <p:nvPr/>
        </p:nvCxnSpPr>
        <p:spPr>
          <a:xfrm>
            <a:off x="2585249" y="1519072"/>
            <a:ext cx="0" cy="29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0B2E05E-FFCD-14AE-F2B6-8F5B20E3771F}"/>
              </a:ext>
            </a:extLst>
          </p:cNvPr>
          <p:cNvCxnSpPr/>
          <p:nvPr/>
        </p:nvCxnSpPr>
        <p:spPr>
          <a:xfrm>
            <a:off x="2837765" y="1519072"/>
            <a:ext cx="0" cy="29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3183B88-80B8-2269-6EF7-096BC490BEF0}"/>
              </a:ext>
            </a:extLst>
          </p:cNvPr>
          <p:cNvCxnSpPr/>
          <p:nvPr/>
        </p:nvCxnSpPr>
        <p:spPr>
          <a:xfrm>
            <a:off x="3084720" y="1519072"/>
            <a:ext cx="0" cy="29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C2CEFDA-5DBE-DB97-E3A8-666EE0096EC9}"/>
              </a:ext>
            </a:extLst>
          </p:cNvPr>
          <p:cNvCxnSpPr/>
          <p:nvPr/>
        </p:nvCxnSpPr>
        <p:spPr>
          <a:xfrm>
            <a:off x="3351699" y="1519072"/>
            <a:ext cx="0" cy="29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F10EFD1B-B974-0BFA-F1CA-1542CAB57421}"/>
              </a:ext>
            </a:extLst>
          </p:cNvPr>
          <p:cNvSpPr txBox="1"/>
          <p:nvPr/>
        </p:nvSpPr>
        <p:spPr>
          <a:xfrm>
            <a:off x="-1679" y="1873638"/>
            <a:ext cx="26247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50" i="1">
                <a:solidFill>
                  <a:schemeClr val="dk1"/>
                </a:solidFill>
              </a:rPr>
              <a:t>retrieve CC from devices (via Controller)</a:t>
            </a:r>
          </a:p>
        </p:txBody>
      </p:sp>
      <p:pic>
        <p:nvPicPr>
          <p:cNvPr id="64" name="Grafik 63" descr="Datenbank mit einfarbiger Füllung">
            <a:extLst>
              <a:ext uri="{FF2B5EF4-FFF2-40B4-BE49-F238E27FC236}">
                <a16:creationId xmlns:a16="http://schemas.microsoft.com/office/drawing/2014/main" id="{CA311CDE-EC4B-0743-83B8-568DC0B39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615" y="2208845"/>
            <a:ext cx="293532" cy="293532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9B5CA01A-2F7F-00C5-BD8F-1AB6F149AF2F}"/>
              </a:ext>
            </a:extLst>
          </p:cNvPr>
          <p:cNvSpPr txBox="1"/>
          <p:nvPr/>
        </p:nvSpPr>
        <p:spPr>
          <a:xfrm>
            <a:off x="676906" y="2223339"/>
            <a:ext cx="17976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50" i="1">
                <a:solidFill>
                  <a:schemeClr val="dk1"/>
                </a:solidFill>
              </a:rPr>
              <a:t>store retrieved CCs in ES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8CA2E07-16AC-7E27-0D13-C53CC5FC6105}"/>
              </a:ext>
            </a:extLst>
          </p:cNvPr>
          <p:cNvCxnSpPr/>
          <p:nvPr/>
        </p:nvCxnSpPr>
        <p:spPr>
          <a:xfrm>
            <a:off x="2589699" y="2026469"/>
            <a:ext cx="0" cy="29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11C1FBF-1A16-4E07-FB11-5665B8CC2280}"/>
              </a:ext>
            </a:extLst>
          </p:cNvPr>
          <p:cNvCxnSpPr/>
          <p:nvPr/>
        </p:nvCxnSpPr>
        <p:spPr>
          <a:xfrm>
            <a:off x="2842215" y="2026469"/>
            <a:ext cx="0" cy="29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DD4E9F2A-D3D4-1A2E-640E-4AD0692DE70D}"/>
              </a:ext>
            </a:extLst>
          </p:cNvPr>
          <p:cNvSpPr/>
          <p:nvPr/>
        </p:nvSpPr>
        <p:spPr>
          <a:xfrm>
            <a:off x="2513059" y="1873638"/>
            <a:ext cx="186880" cy="226931"/>
          </a:xfrm>
          <a:prstGeom prst="rect">
            <a:avLst/>
          </a:prstGeom>
          <a:gradFill>
            <a:gsLst>
              <a:gs pos="37000">
                <a:schemeClr val="accent2">
                  <a:lumMod val="110000"/>
                  <a:satMod val="105000"/>
                  <a:tint val="67000"/>
                </a:schemeClr>
              </a:gs>
              <a:gs pos="69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4803D5-FBC1-2CAF-FBC2-F813EBB4ED8B}"/>
              </a:ext>
            </a:extLst>
          </p:cNvPr>
          <p:cNvSpPr/>
          <p:nvPr/>
        </p:nvSpPr>
        <p:spPr>
          <a:xfrm>
            <a:off x="2766687" y="1873638"/>
            <a:ext cx="186881" cy="226931"/>
          </a:xfrm>
          <a:prstGeom prst="rect">
            <a:avLst/>
          </a:prstGeom>
          <a:gradFill>
            <a:gsLst>
              <a:gs pos="37000">
                <a:schemeClr val="accent2">
                  <a:lumMod val="110000"/>
                  <a:satMod val="105000"/>
                  <a:tint val="67000"/>
                </a:schemeClr>
              </a:gs>
              <a:gs pos="69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BA61E07-EE56-11E0-23D1-55AB26D145E8}"/>
              </a:ext>
            </a:extLst>
          </p:cNvPr>
          <p:cNvSpPr/>
          <p:nvPr/>
        </p:nvSpPr>
        <p:spPr>
          <a:xfrm>
            <a:off x="3025875" y="1873638"/>
            <a:ext cx="186882" cy="226931"/>
          </a:xfrm>
          <a:prstGeom prst="rect">
            <a:avLst/>
          </a:prstGeom>
          <a:gradFill>
            <a:gsLst>
              <a:gs pos="37000">
                <a:schemeClr val="accent2">
                  <a:lumMod val="110000"/>
                  <a:satMod val="105000"/>
                  <a:tint val="67000"/>
                </a:schemeClr>
              </a:gs>
              <a:gs pos="69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3E00B5A4-291D-0AC7-92F0-D3EA0BE13126}"/>
              </a:ext>
            </a:extLst>
          </p:cNvPr>
          <p:cNvSpPr/>
          <p:nvPr/>
        </p:nvSpPr>
        <p:spPr>
          <a:xfrm>
            <a:off x="3279503" y="1873638"/>
            <a:ext cx="186883" cy="226931"/>
          </a:xfrm>
          <a:prstGeom prst="rect">
            <a:avLst/>
          </a:prstGeom>
          <a:gradFill>
            <a:gsLst>
              <a:gs pos="37000">
                <a:schemeClr val="accent2">
                  <a:lumMod val="110000"/>
                  <a:satMod val="105000"/>
                  <a:tint val="67000"/>
                </a:schemeClr>
              </a:gs>
              <a:gs pos="69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2CDE1763-04A5-35D0-4FA8-F09D6658816F}"/>
              </a:ext>
            </a:extLst>
          </p:cNvPr>
          <p:cNvSpPr txBox="1"/>
          <p:nvPr/>
        </p:nvSpPr>
        <p:spPr>
          <a:xfrm>
            <a:off x="185032" y="2630555"/>
            <a:ext cx="31266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>
                <a:solidFill>
                  <a:schemeClr val="accent2">
                    <a:lumMod val="75000"/>
                  </a:schemeClr>
                </a:solidFill>
              </a:rPr>
              <a:t>Start</a:t>
            </a:r>
          </a:p>
        </p:txBody>
      </p: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2B224C7F-A073-40B9-DF78-A4064E1F92CB}"/>
              </a:ext>
            </a:extLst>
          </p:cNvPr>
          <p:cNvGrpSpPr/>
          <p:nvPr/>
        </p:nvGrpSpPr>
        <p:grpSpPr>
          <a:xfrm>
            <a:off x="77264" y="2853884"/>
            <a:ext cx="2893373" cy="1158713"/>
            <a:chOff x="77264" y="2853884"/>
            <a:chExt cx="2893373" cy="1158713"/>
          </a:xfrm>
        </p:grpSpPr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23522620-451A-EF14-EE21-B0FCAFCA4232}"/>
                </a:ext>
              </a:extLst>
            </p:cNvPr>
            <p:cNvSpPr/>
            <p:nvPr/>
          </p:nvSpPr>
          <p:spPr>
            <a:xfrm>
              <a:off x="387623" y="286737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</a:t>
              </a:r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E9A7CF41-5064-094F-4EEB-8369704B7183}"/>
                </a:ext>
              </a:extLst>
            </p:cNvPr>
            <p:cNvSpPr/>
            <p:nvPr/>
          </p:nvSpPr>
          <p:spPr>
            <a:xfrm>
              <a:off x="641252" y="286737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2</a:t>
              </a:r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E60AE6DE-273B-27A5-F682-19BA9D6F5975}"/>
                </a:ext>
              </a:extLst>
            </p:cNvPr>
            <p:cNvSpPr/>
            <p:nvPr/>
          </p:nvSpPr>
          <p:spPr>
            <a:xfrm>
              <a:off x="894881" y="286737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3</a:t>
              </a:r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63969BBD-2ADC-ADE7-42B1-044E5B2B1ECE}"/>
                </a:ext>
              </a:extLst>
            </p:cNvPr>
            <p:cNvSpPr/>
            <p:nvPr/>
          </p:nvSpPr>
          <p:spPr>
            <a:xfrm>
              <a:off x="1148510" y="286737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4</a:t>
              </a:r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2B7DE18D-0E63-AE0D-D794-BAB9E2376764}"/>
                </a:ext>
              </a:extLst>
            </p:cNvPr>
            <p:cNvSpPr/>
            <p:nvPr/>
          </p:nvSpPr>
          <p:spPr>
            <a:xfrm>
              <a:off x="1402139" y="286737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5</a:t>
              </a: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28BC2D24-6F68-C390-DC2D-629ACE093300}"/>
                </a:ext>
              </a:extLst>
            </p:cNvPr>
            <p:cNvSpPr/>
            <p:nvPr/>
          </p:nvSpPr>
          <p:spPr>
            <a:xfrm>
              <a:off x="1621284" y="2868317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6</a:t>
              </a: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611D86C4-DAEA-BC70-51AC-A71BB53C474D}"/>
                </a:ext>
              </a:extLst>
            </p:cNvPr>
            <p:cNvSpPr/>
            <p:nvPr/>
          </p:nvSpPr>
          <p:spPr>
            <a:xfrm>
              <a:off x="1874913" y="2868317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7</a:t>
              </a: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ED692DF6-EBF0-20B8-3EFD-3B1C32E40A3A}"/>
                </a:ext>
              </a:extLst>
            </p:cNvPr>
            <p:cNvSpPr/>
            <p:nvPr/>
          </p:nvSpPr>
          <p:spPr>
            <a:xfrm>
              <a:off x="2128542" y="2868317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8</a:t>
              </a: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0B376757-E822-76B3-4CCC-38FC7A9304E1}"/>
                </a:ext>
              </a:extLst>
            </p:cNvPr>
            <p:cNvSpPr/>
            <p:nvPr/>
          </p:nvSpPr>
          <p:spPr>
            <a:xfrm>
              <a:off x="2382171" y="2868317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9</a:t>
              </a:r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0723B912-A211-D95C-15C3-D8F597EDCAE0}"/>
                </a:ext>
              </a:extLst>
            </p:cNvPr>
            <p:cNvSpPr/>
            <p:nvPr/>
          </p:nvSpPr>
          <p:spPr>
            <a:xfrm>
              <a:off x="2635800" y="2868316"/>
              <a:ext cx="334837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10</a:t>
              </a:r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7504BBB1-F791-467E-519F-E59EA8FAFD47}"/>
                </a:ext>
              </a:extLst>
            </p:cNvPr>
            <p:cNvSpPr/>
            <p:nvPr/>
          </p:nvSpPr>
          <p:spPr>
            <a:xfrm>
              <a:off x="377731" y="2853884"/>
              <a:ext cx="1014512" cy="253916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9DE5D93D-2050-9FD0-4E9C-C9B0DD3E4E61}"/>
                </a:ext>
              </a:extLst>
            </p:cNvPr>
            <p:cNvSpPr/>
            <p:nvPr/>
          </p:nvSpPr>
          <p:spPr>
            <a:xfrm>
              <a:off x="402094" y="3414825"/>
              <a:ext cx="186880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CD565F0C-E300-81EF-84A1-12AA1E095481}"/>
                </a:ext>
              </a:extLst>
            </p:cNvPr>
            <p:cNvSpPr/>
            <p:nvPr/>
          </p:nvSpPr>
          <p:spPr>
            <a:xfrm>
              <a:off x="655722" y="3414825"/>
              <a:ext cx="186881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41F4E6A2-18ED-1A53-2A5C-C5057F095C43}"/>
                </a:ext>
              </a:extLst>
            </p:cNvPr>
            <p:cNvSpPr/>
            <p:nvPr/>
          </p:nvSpPr>
          <p:spPr>
            <a:xfrm>
              <a:off x="914910" y="3414825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3E3CE64-9727-F273-EF2F-5D25D18DF332}"/>
                </a:ext>
              </a:extLst>
            </p:cNvPr>
            <p:cNvSpPr/>
            <p:nvPr/>
          </p:nvSpPr>
          <p:spPr>
            <a:xfrm>
              <a:off x="1168538" y="3414825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D9772E05-55ED-8D26-1819-03426EDC9D58}"/>
                </a:ext>
              </a:extLst>
            </p:cNvPr>
            <p:cNvCxnSpPr/>
            <p:nvPr/>
          </p:nvCxnSpPr>
          <p:spPr>
            <a:xfrm>
              <a:off x="495530" y="3107800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C39DFF92-21BF-F0E6-ECA5-7D0E79F403FD}"/>
                </a:ext>
              </a:extLst>
            </p:cNvPr>
            <p:cNvCxnSpPr/>
            <p:nvPr/>
          </p:nvCxnSpPr>
          <p:spPr>
            <a:xfrm>
              <a:off x="748046" y="3107800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mit Pfeil 168">
              <a:extLst>
                <a:ext uri="{FF2B5EF4-FFF2-40B4-BE49-F238E27FC236}">
                  <a16:creationId xmlns:a16="http://schemas.microsoft.com/office/drawing/2014/main" id="{C4A91A9B-EF37-0356-51A5-9BFC5BD14CE1}"/>
                </a:ext>
              </a:extLst>
            </p:cNvPr>
            <p:cNvCxnSpPr/>
            <p:nvPr/>
          </p:nvCxnSpPr>
          <p:spPr>
            <a:xfrm>
              <a:off x="995001" y="3107800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190833D2-1C8A-5B39-C4B7-57F5477B3A08}"/>
                </a:ext>
              </a:extLst>
            </p:cNvPr>
            <p:cNvCxnSpPr/>
            <p:nvPr/>
          </p:nvCxnSpPr>
          <p:spPr>
            <a:xfrm>
              <a:off x="1261980" y="3107800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242625A3-35DD-4B19-4E3C-B54FD0965E3B}"/>
                </a:ext>
              </a:extLst>
            </p:cNvPr>
            <p:cNvSpPr txBox="1"/>
            <p:nvPr/>
          </p:nvSpPr>
          <p:spPr>
            <a:xfrm>
              <a:off x="77264" y="3758681"/>
              <a:ext cx="179764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50" i="1">
                  <a:solidFill>
                    <a:schemeClr val="dk1"/>
                  </a:solidFill>
                </a:rPr>
                <a:t>No CCs retrieved, yet</a:t>
              </a:r>
            </a:p>
          </p:txBody>
        </p:sp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D4BBE5FA-E392-6E81-F410-B5FC5F141B93}"/>
              </a:ext>
            </a:extLst>
          </p:cNvPr>
          <p:cNvGrpSpPr/>
          <p:nvPr/>
        </p:nvGrpSpPr>
        <p:grpSpPr>
          <a:xfrm>
            <a:off x="3251149" y="2697902"/>
            <a:ext cx="3227456" cy="1546446"/>
            <a:chOff x="3731524" y="2643125"/>
            <a:chExt cx="3227456" cy="1546446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2FBC7A8-E9A5-97FD-6C7F-189AFAC8048D}"/>
                </a:ext>
              </a:extLst>
            </p:cNvPr>
            <p:cNvSpPr/>
            <p:nvPr/>
          </p:nvSpPr>
          <p:spPr>
            <a:xfrm>
              <a:off x="4034948" y="287994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</a:t>
              </a: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9F9680D-D945-0170-3B42-95F926240750}"/>
                </a:ext>
              </a:extLst>
            </p:cNvPr>
            <p:cNvSpPr/>
            <p:nvPr/>
          </p:nvSpPr>
          <p:spPr>
            <a:xfrm>
              <a:off x="4288577" y="287994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2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8D5775BF-50B0-3FE0-0110-DB6B7E195AD1}"/>
                </a:ext>
              </a:extLst>
            </p:cNvPr>
            <p:cNvSpPr/>
            <p:nvPr/>
          </p:nvSpPr>
          <p:spPr>
            <a:xfrm>
              <a:off x="4542206" y="287994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3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118088F5-57AB-3EFE-9226-0D24E89E2120}"/>
                </a:ext>
              </a:extLst>
            </p:cNvPr>
            <p:cNvSpPr/>
            <p:nvPr/>
          </p:nvSpPr>
          <p:spPr>
            <a:xfrm>
              <a:off x="4795835" y="287994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4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ADCC239-FC50-0518-673F-3844915B3D69}"/>
                </a:ext>
              </a:extLst>
            </p:cNvPr>
            <p:cNvSpPr/>
            <p:nvPr/>
          </p:nvSpPr>
          <p:spPr>
            <a:xfrm>
              <a:off x="5049464" y="287994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5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A89C81A1-75F2-F7BC-D587-445E93F12AA4}"/>
                </a:ext>
              </a:extLst>
            </p:cNvPr>
            <p:cNvSpPr/>
            <p:nvPr/>
          </p:nvSpPr>
          <p:spPr>
            <a:xfrm>
              <a:off x="5268609" y="2880887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6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86CCB150-7678-ECAE-D2BA-8CBA1F1A206C}"/>
                </a:ext>
              </a:extLst>
            </p:cNvPr>
            <p:cNvSpPr/>
            <p:nvPr/>
          </p:nvSpPr>
          <p:spPr>
            <a:xfrm>
              <a:off x="5522238" y="2880887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7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3D7B1CF5-F25D-0ECC-788F-C8FC6E77967B}"/>
                </a:ext>
              </a:extLst>
            </p:cNvPr>
            <p:cNvSpPr/>
            <p:nvPr/>
          </p:nvSpPr>
          <p:spPr>
            <a:xfrm>
              <a:off x="5775867" y="2880887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8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5EBDC250-1B4B-14B9-A720-24C517C5C089}"/>
                </a:ext>
              </a:extLst>
            </p:cNvPr>
            <p:cNvSpPr/>
            <p:nvPr/>
          </p:nvSpPr>
          <p:spPr>
            <a:xfrm>
              <a:off x="6029496" y="2880887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9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87226385-DC17-6C66-5852-864B8C2F9FD8}"/>
                </a:ext>
              </a:extLst>
            </p:cNvPr>
            <p:cNvSpPr/>
            <p:nvPr/>
          </p:nvSpPr>
          <p:spPr>
            <a:xfrm>
              <a:off x="6283125" y="2880886"/>
              <a:ext cx="334837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10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1C25363E-CB68-287D-F058-D8E115240F5F}"/>
                </a:ext>
              </a:extLst>
            </p:cNvPr>
            <p:cNvSpPr/>
            <p:nvPr/>
          </p:nvSpPr>
          <p:spPr>
            <a:xfrm>
              <a:off x="4538813" y="2873632"/>
              <a:ext cx="993321" cy="233244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7E4EA380-4B0C-AEF3-2AC1-32E894B68AF1}"/>
                </a:ext>
              </a:extLst>
            </p:cNvPr>
            <p:cNvSpPr txBox="1"/>
            <p:nvPr/>
          </p:nvSpPr>
          <p:spPr>
            <a:xfrm>
              <a:off x="3832357" y="2643125"/>
              <a:ext cx="31266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2">
                      <a:lumMod val="75000"/>
                    </a:schemeClr>
                  </a:solidFill>
                </a:rPr>
                <a:t>Sliding window moves when retrievals are finished</a:t>
              </a:r>
            </a:p>
          </p:txBody>
        </p: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67BD5FD6-AA10-3BC8-54B7-DE6370ABBC7F}"/>
                </a:ext>
              </a:extLst>
            </p:cNvPr>
            <p:cNvCxnSpPr>
              <a:cxnSpLocks/>
            </p:cNvCxnSpPr>
            <p:nvPr/>
          </p:nvCxnSpPr>
          <p:spPr>
            <a:xfrm>
              <a:off x="4669024" y="3120370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C4E3385A-B6F5-1871-40CD-3352491928B0}"/>
                </a:ext>
              </a:extLst>
            </p:cNvPr>
            <p:cNvCxnSpPr>
              <a:cxnSpLocks/>
            </p:cNvCxnSpPr>
            <p:nvPr/>
          </p:nvCxnSpPr>
          <p:spPr>
            <a:xfrm>
              <a:off x="4933307" y="312036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Grafik 89" descr="Datenbank mit einfarbiger Füllung">
              <a:extLst>
                <a:ext uri="{FF2B5EF4-FFF2-40B4-BE49-F238E27FC236}">
                  <a16:creationId xmlns:a16="http://schemas.microsoft.com/office/drawing/2014/main" id="{9FA6ED8D-FAFB-5C1C-8588-1EB292DE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31524" y="3796650"/>
              <a:ext cx="293532" cy="293532"/>
            </a:xfrm>
            <a:prstGeom prst="rect">
              <a:avLst/>
            </a:prstGeom>
          </p:spPr>
        </p:pic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9FC9E523-3E37-E80C-FE14-7430D01C154D}"/>
                </a:ext>
              </a:extLst>
            </p:cNvPr>
            <p:cNvSpPr/>
            <p:nvPr/>
          </p:nvSpPr>
          <p:spPr>
            <a:xfrm>
              <a:off x="4610179" y="3474936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21C341E2-D031-22B7-9617-19FDDD9DD061}"/>
                </a:ext>
              </a:extLst>
            </p:cNvPr>
            <p:cNvSpPr/>
            <p:nvPr/>
          </p:nvSpPr>
          <p:spPr>
            <a:xfrm>
              <a:off x="4863807" y="3474936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95F6DB79-EE2F-0E91-0D1A-3315DABF98D8}"/>
                </a:ext>
              </a:extLst>
            </p:cNvPr>
            <p:cNvSpPr/>
            <p:nvPr/>
          </p:nvSpPr>
          <p:spPr>
            <a:xfrm>
              <a:off x="4090801" y="3828078"/>
              <a:ext cx="186880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03C8E062-1A4D-C48A-9095-B6613F4C0451}"/>
                </a:ext>
              </a:extLst>
            </p:cNvPr>
            <p:cNvSpPr/>
            <p:nvPr/>
          </p:nvSpPr>
          <p:spPr>
            <a:xfrm>
              <a:off x="4344429" y="3828078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7694CF57-E64B-B893-18F7-2E3323DD4AE6}"/>
                </a:ext>
              </a:extLst>
            </p:cNvPr>
            <p:cNvSpPr/>
            <p:nvPr/>
          </p:nvSpPr>
          <p:spPr>
            <a:xfrm>
              <a:off x="4094986" y="3487719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18D6EDDA-9A6D-4BC4-3FE6-8E0E4976A467}"/>
                </a:ext>
              </a:extLst>
            </p:cNvPr>
            <p:cNvSpPr/>
            <p:nvPr/>
          </p:nvSpPr>
          <p:spPr>
            <a:xfrm>
              <a:off x="4348614" y="3487719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CB7089AB-5FC2-860B-0C3E-794B86362494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77" y="3107800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4C0C6D3D-FDBC-3016-5DEF-8730D1B0C001}"/>
                </a:ext>
              </a:extLst>
            </p:cNvPr>
            <p:cNvCxnSpPr>
              <a:cxnSpLocks/>
            </p:cNvCxnSpPr>
            <p:nvPr/>
          </p:nvCxnSpPr>
          <p:spPr>
            <a:xfrm>
              <a:off x="4447656" y="3107800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45214849-C810-D792-A73E-F714F6A68181}"/>
                </a:ext>
              </a:extLst>
            </p:cNvPr>
            <p:cNvSpPr txBox="1"/>
            <p:nvPr/>
          </p:nvSpPr>
          <p:spPr>
            <a:xfrm>
              <a:off x="4538813" y="3774073"/>
              <a:ext cx="179764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050" i="1">
                  <a:solidFill>
                    <a:schemeClr val="dk1"/>
                  </a:solidFill>
                </a:rPr>
                <a:t>3, 4: ongoing</a:t>
              </a:r>
            </a:p>
            <a:p>
              <a:r>
                <a:rPr lang="de-DE" sz="1050" i="1">
                  <a:solidFill>
                    <a:schemeClr val="dk1"/>
                  </a:solidFill>
                </a:rPr>
                <a:t>5, 6: new</a:t>
              </a:r>
            </a:p>
          </p:txBody>
        </p:sp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4D727DF0-1EDA-BCAF-C34C-7D746D5DAC90}"/>
                </a:ext>
              </a:extLst>
            </p:cNvPr>
            <p:cNvCxnSpPr>
              <a:cxnSpLocks/>
            </p:cNvCxnSpPr>
            <p:nvPr/>
          </p:nvCxnSpPr>
          <p:spPr>
            <a:xfrm>
              <a:off x="5167565" y="312036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mit Pfeil 177">
              <a:extLst>
                <a:ext uri="{FF2B5EF4-FFF2-40B4-BE49-F238E27FC236}">
                  <a16:creationId xmlns:a16="http://schemas.microsoft.com/office/drawing/2014/main" id="{C433DB4C-0826-602A-BD4E-70D30866FAB6}"/>
                </a:ext>
              </a:extLst>
            </p:cNvPr>
            <p:cNvCxnSpPr>
              <a:cxnSpLocks/>
            </p:cNvCxnSpPr>
            <p:nvPr/>
          </p:nvCxnSpPr>
          <p:spPr>
            <a:xfrm>
              <a:off x="5434544" y="312036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C38052E3-50D3-2F5B-868D-44FF286F869D}"/>
                </a:ext>
              </a:extLst>
            </p:cNvPr>
            <p:cNvSpPr/>
            <p:nvPr/>
          </p:nvSpPr>
          <p:spPr>
            <a:xfrm>
              <a:off x="5108720" y="3474935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91307B36-EE62-77CF-9940-2B8880238300}"/>
                </a:ext>
              </a:extLst>
            </p:cNvPr>
            <p:cNvSpPr/>
            <p:nvPr/>
          </p:nvSpPr>
          <p:spPr>
            <a:xfrm>
              <a:off x="5362348" y="3474935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6FF57E79-BB45-12F2-9C36-5E0ADC55EB96}"/>
              </a:ext>
            </a:extLst>
          </p:cNvPr>
          <p:cNvGrpSpPr/>
          <p:nvPr/>
        </p:nvGrpSpPr>
        <p:grpSpPr>
          <a:xfrm>
            <a:off x="248958" y="4650444"/>
            <a:ext cx="3389131" cy="1285667"/>
            <a:chOff x="6944714" y="2882206"/>
            <a:chExt cx="3389131" cy="1285667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0FAC42D6-D8A6-37E3-B0C6-9301761AAA0B}"/>
                </a:ext>
              </a:extLst>
            </p:cNvPr>
            <p:cNvSpPr/>
            <p:nvPr/>
          </p:nvSpPr>
          <p:spPr>
            <a:xfrm>
              <a:off x="7248138" y="2882207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6BD2A3BD-1A92-F253-9117-E5FD2117431A}"/>
                </a:ext>
              </a:extLst>
            </p:cNvPr>
            <p:cNvSpPr/>
            <p:nvPr/>
          </p:nvSpPr>
          <p:spPr>
            <a:xfrm>
              <a:off x="7501767" y="2882207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2</a:t>
              </a: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B441F80E-F200-0D83-7A5F-2FC99E95E0E6}"/>
                </a:ext>
              </a:extLst>
            </p:cNvPr>
            <p:cNvSpPr/>
            <p:nvPr/>
          </p:nvSpPr>
          <p:spPr>
            <a:xfrm>
              <a:off x="7755396" y="2882207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3</a:t>
              </a: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6CBA9378-D177-002E-1AEF-E7EDF479291C}"/>
                </a:ext>
              </a:extLst>
            </p:cNvPr>
            <p:cNvSpPr/>
            <p:nvPr/>
          </p:nvSpPr>
          <p:spPr>
            <a:xfrm>
              <a:off x="8009025" y="2882207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4</a:t>
              </a:r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3AB25E59-2A29-9C6E-1DAB-0EBBDFB2ABB4}"/>
                </a:ext>
              </a:extLst>
            </p:cNvPr>
            <p:cNvSpPr/>
            <p:nvPr/>
          </p:nvSpPr>
          <p:spPr>
            <a:xfrm>
              <a:off x="8262654" y="2882206"/>
              <a:ext cx="253629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5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C0D72E1-DEF2-38D2-4704-7CDD08409F90}"/>
                </a:ext>
              </a:extLst>
            </p:cNvPr>
            <p:cNvSpPr/>
            <p:nvPr/>
          </p:nvSpPr>
          <p:spPr>
            <a:xfrm>
              <a:off x="8511488" y="2883148"/>
              <a:ext cx="223940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6</a:t>
              </a:r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941F3266-1864-81A0-D902-5D512E7344E0}"/>
                </a:ext>
              </a:extLst>
            </p:cNvPr>
            <p:cNvSpPr/>
            <p:nvPr/>
          </p:nvSpPr>
          <p:spPr>
            <a:xfrm>
              <a:off x="8735428" y="2883148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7</a:t>
              </a:r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A7E9BDF4-7B9C-72DC-BC1B-C47D1E34CC55}"/>
                </a:ext>
              </a:extLst>
            </p:cNvPr>
            <p:cNvSpPr/>
            <p:nvPr/>
          </p:nvSpPr>
          <p:spPr>
            <a:xfrm>
              <a:off x="8989057" y="2883148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8</a:t>
              </a: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0E44E966-E9DE-010D-5479-4D2C32B64443}"/>
                </a:ext>
              </a:extLst>
            </p:cNvPr>
            <p:cNvSpPr/>
            <p:nvPr/>
          </p:nvSpPr>
          <p:spPr>
            <a:xfrm>
              <a:off x="9242686" y="2883148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9</a:t>
              </a:r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8B6AAB79-CAA8-70AD-C9F3-AB53590970D7}"/>
                </a:ext>
              </a:extLst>
            </p:cNvPr>
            <p:cNvSpPr/>
            <p:nvPr/>
          </p:nvSpPr>
          <p:spPr>
            <a:xfrm>
              <a:off x="9496315" y="2883147"/>
              <a:ext cx="334837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10</a:t>
              </a: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E886AA60-4B15-9A9B-B803-52EADE4453C1}"/>
                </a:ext>
              </a:extLst>
            </p:cNvPr>
            <p:cNvSpPr/>
            <p:nvPr/>
          </p:nvSpPr>
          <p:spPr>
            <a:xfrm>
              <a:off x="7995736" y="2882937"/>
              <a:ext cx="1231247" cy="233244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3" name="Gerade Verbindung mit Pfeil 192">
              <a:extLst>
                <a:ext uri="{FF2B5EF4-FFF2-40B4-BE49-F238E27FC236}">
                  <a16:creationId xmlns:a16="http://schemas.microsoft.com/office/drawing/2014/main" id="{1C8857DC-0D2B-8CDF-31C8-10A2B901BC6B}"/>
                </a:ext>
              </a:extLst>
            </p:cNvPr>
            <p:cNvCxnSpPr>
              <a:cxnSpLocks/>
            </p:cNvCxnSpPr>
            <p:nvPr/>
          </p:nvCxnSpPr>
          <p:spPr>
            <a:xfrm>
              <a:off x="7882214" y="3122631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4D0877E4-AA58-BE46-0426-1E55FF363A90}"/>
                </a:ext>
              </a:extLst>
            </p:cNvPr>
            <p:cNvCxnSpPr>
              <a:cxnSpLocks/>
            </p:cNvCxnSpPr>
            <p:nvPr/>
          </p:nvCxnSpPr>
          <p:spPr>
            <a:xfrm>
              <a:off x="8149193" y="3122631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" name="Grafik 194" descr="Datenbank mit einfarbiger Füllung">
              <a:extLst>
                <a:ext uri="{FF2B5EF4-FFF2-40B4-BE49-F238E27FC236}">
                  <a16:creationId xmlns:a16="http://schemas.microsoft.com/office/drawing/2014/main" id="{336B63B6-4C33-D1A5-692E-BEC195A63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4714" y="3798911"/>
              <a:ext cx="293532" cy="293532"/>
            </a:xfrm>
            <a:prstGeom prst="rect">
              <a:avLst/>
            </a:prstGeom>
          </p:spPr>
        </p:pic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1526F044-F0D7-1B17-24D9-21EB5F790A95}"/>
                </a:ext>
              </a:extLst>
            </p:cNvPr>
            <p:cNvSpPr/>
            <p:nvPr/>
          </p:nvSpPr>
          <p:spPr>
            <a:xfrm>
              <a:off x="7823369" y="3477197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777A251B-FE94-C744-398A-C4624815EEA3}"/>
                </a:ext>
              </a:extLst>
            </p:cNvPr>
            <p:cNvSpPr/>
            <p:nvPr/>
          </p:nvSpPr>
          <p:spPr>
            <a:xfrm>
              <a:off x="8075832" y="3485687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F91DEC9C-4F7A-D85C-BB94-144573181163}"/>
                </a:ext>
              </a:extLst>
            </p:cNvPr>
            <p:cNvSpPr/>
            <p:nvPr/>
          </p:nvSpPr>
          <p:spPr>
            <a:xfrm>
              <a:off x="7303991" y="3830339"/>
              <a:ext cx="186880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2F6BC071-CB29-E352-B90D-63DE4334440D}"/>
                </a:ext>
              </a:extLst>
            </p:cNvPr>
            <p:cNvSpPr/>
            <p:nvPr/>
          </p:nvSpPr>
          <p:spPr>
            <a:xfrm>
              <a:off x="7557619" y="3830339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Rechteck 199">
              <a:extLst>
                <a:ext uri="{FF2B5EF4-FFF2-40B4-BE49-F238E27FC236}">
                  <a16:creationId xmlns:a16="http://schemas.microsoft.com/office/drawing/2014/main" id="{8DB4D1A7-3958-E25B-0CE1-9C38BB81FD2B}"/>
                </a:ext>
              </a:extLst>
            </p:cNvPr>
            <p:cNvSpPr/>
            <p:nvPr/>
          </p:nvSpPr>
          <p:spPr>
            <a:xfrm>
              <a:off x="7308176" y="3489980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36227A1E-431F-8624-1B03-181D341DCB35}"/>
                </a:ext>
              </a:extLst>
            </p:cNvPr>
            <p:cNvSpPr/>
            <p:nvPr/>
          </p:nvSpPr>
          <p:spPr>
            <a:xfrm>
              <a:off x="7561804" y="3489980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CBC74823-CEA0-BA9C-59A1-F9928AF79422}"/>
                </a:ext>
              </a:extLst>
            </p:cNvPr>
            <p:cNvCxnSpPr>
              <a:cxnSpLocks/>
            </p:cNvCxnSpPr>
            <p:nvPr/>
          </p:nvCxnSpPr>
          <p:spPr>
            <a:xfrm>
              <a:off x="7393867" y="3110061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mit Pfeil 202">
              <a:extLst>
                <a:ext uri="{FF2B5EF4-FFF2-40B4-BE49-F238E27FC236}">
                  <a16:creationId xmlns:a16="http://schemas.microsoft.com/office/drawing/2014/main" id="{DCA7F0A9-A975-B85D-843B-58284AEE95F7}"/>
                </a:ext>
              </a:extLst>
            </p:cNvPr>
            <p:cNvCxnSpPr>
              <a:cxnSpLocks/>
            </p:cNvCxnSpPr>
            <p:nvPr/>
          </p:nvCxnSpPr>
          <p:spPr>
            <a:xfrm>
              <a:off x="7660846" y="3110061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feld 203">
              <a:extLst>
                <a:ext uri="{FF2B5EF4-FFF2-40B4-BE49-F238E27FC236}">
                  <a16:creationId xmlns:a16="http://schemas.microsoft.com/office/drawing/2014/main" id="{ADA296AA-4737-394C-3A45-CB4F7E1EA949}"/>
                </a:ext>
              </a:extLst>
            </p:cNvPr>
            <p:cNvSpPr txBox="1"/>
            <p:nvPr/>
          </p:nvSpPr>
          <p:spPr>
            <a:xfrm>
              <a:off x="8536196" y="3752375"/>
              <a:ext cx="179764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050" i="1">
                  <a:solidFill>
                    <a:schemeClr val="dk1"/>
                  </a:solidFill>
                </a:rPr>
                <a:t>4, 6: still ongoing</a:t>
              </a:r>
            </a:p>
            <a:p>
              <a:r>
                <a:rPr lang="de-DE" sz="1050" i="1">
                  <a:solidFill>
                    <a:schemeClr val="dk1"/>
                  </a:solidFill>
                </a:rPr>
                <a:t>7, 8: new</a:t>
              </a:r>
            </a:p>
          </p:txBody>
        </p:sp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7F858673-F1C8-6974-0ACA-09362C82D193}"/>
                </a:ext>
              </a:extLst>
            </p:cNvPr>
            <p:cNvCxnSpPr>
              <a:cxnSpLocks/>
            </p:cNvCxnSpPr>
            <p:nvPr/>
          </p:nvCxnSpPr>
          <p:spPr>
            <a:xfrm>
              <a:off x="8383451" y="3135414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1ACA9E6A-03D7-0388-28B4-1BBFAA04C3F4}"/>
                </a:ext>
              </a:extLst>
            </p:cNvPr>
            <p:cNvCxnSpPr>
              <a:cxnSpLocks/>
            </p:cNvCxnSpPr>
            <p:nvPr/>
          </p:nvCxnSpPr>
          <p:spPr>
            <a:xfrm>
              <a:off x="8650430" y="3135414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hteck 206">
              <a:extLst>
                <a:ext uri="{FF2B5EF4-FFF2-40B4-BE49-F238E27FC236}">
                  <a16:creationId xmlns:a16="http://schemas.microsoft.com/office/drawing/2014/main" id="{DA71307D-A5CE-1D4C-5CD5-0C7903D9BC48}"/>
                </a:ext>
              </a:extLst>
            </p:cNvPr>
            <p:cNvSpPr/>
            <p:nvPr/>
          </p:nvSpPr>
          <p:spPr>
            <a:xfrm>
              <a:off x="8309388" y="3477196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8C7D1BFE-0CBE-B096-9A05-645E29AE8D8D}"/>
                </a:ext>
              </a:extLst>
            </p:cNvPr>
            <p:cNvSpPr/>
            <p:nvPr/>
          </p:nvSpPr>
          <p:spPr>
            <a:xfrm>
              <a:off x="8581933" y="3477195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0C43C2AF-FF9B-7479-5D52-B8280183F028}"/>
                </a:ext>
              </a:extLst>
            </p:cNvPr>
            <p:cNvSpPr/>
            <p:nvPr/>
          </p:nvSpPr>
          <p:spPr>
            <a:xfrm>
              <a:off x="7817919" y="3830338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1575F2D2-DAC8-3535-A29A-AA91D306D3FF}"/>
                </a:ext>
              </a:extLst>
            </p:cNvPr>
            <p:cNvSpPr/>
            <p:nvPr/>
          </p:nvSpPr>
          <p:spPr>
            <a:xfrm>
              <a:off x="8298986" y="3830337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2" name="Gerade Verbindung mit Pfeil 211">
              <a:extLst>
                <a:ext uri="{FF2B5EF4-FFF2-40B4-BE49-F238E27FC236}">
                  <a16:creationId xmlns:a16="http://schemas.microsoft.com/office/drawing/2014/main" id="{37C1EA0B-C74F-92B0-E704-BD3D0DDAF4ED}"/>
                </a:ext>
              </a:extLst>
            </p:cNvPr>
            <p:cNvCxnSpPr>
              <a:cxnSpLocks/>
            </p:cNvCxnSpPr>
            <p:nvPr/>
          </p:nvCxnSpPr>
          <p:spPr>
            <a:xfrm>
              <a:off x="8890389" y="3131224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mit Pfeil 212">
              <a:extLst>
                <a:ext uri="{FF2B5EF4-FFF2-40B4-BE49-F238E27FC236}">
                  <a16:creationId xmlns:a16="http://schemas.microsoft.com/office/drawing/2014/main" id="{03546F4A-196A-D96A-7C2F-9C51796E5476}"/>
                </a:ext>
              </a:extLst>
            </p:cNvPr>
            <p:cNvCxnSpPr>
              <a:cxnSpLocks/>
            </p:cNvCxnSpPr>
            <p:nvPr/>
          </p:nvCxnSpPr>
          <p:spPr>
            <a:xfrm>
              <a:off x="9157368" y="3131224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E8FDD46C-88BA-E214-CB6D-DC5C564E4DEF}"/>
                </a:ext>
              </a:extLst>
            </p:cNvPr>
            <p:cNvSpPr/>
            <p:nvPr/>
          </p:nvSpPr>
          <p:spPr>
            <a:xfrm>
              <a:off x="8831544" y="3479116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904100D6-E131-F741-0BF8-D9FD773ADAA0}"/>
                </a:ext>
              </a:extLst>
            </p:cNvPr>
            <p:cNvSpPr/>
            <p:nvPr/>
          </p:nvSpPr>
          <p:spPr>
            <a:xfrm>
              <a:off x="9085172" y="3479116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3" name="Rechteck 222">
            <a:extLst>
              <a:ext uri="{FF2B5EF4-FFF2-40B4-BE49-F238E27FC236}">
                <a16:creationId xmlns:a16="http://schemas.microsoft.com/office/drawing/2014/main" id="{C115B6B7-4B30-3AAC-1B6B-404EB54F670F}"/>
              </a:ext>
            </a:extLst>
          </p:cNvPr>
          <p:cNvSpPr/>
          <p:nvPr/>
        </p:nvSpPr>
        <p:spPr>
          <a:xfrm>
            <a:off x="3582659" y="4647261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1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11679C1-48F0-6944-C3B6-C6AA588CB179}"/>
              </a:ext>
            </a:extLst>
          </p:cNvPr>
          <p:cNvSpPr/>
          <p:nvPr/>
        </p:nvSpPr>
        <p:spPr>
          <a:xfrm>
            <a:off x="3836288" y="4647261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2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265D8E08-12C5-49B2-16F3-0EAF8AFB5223}"/>
              </a:ext>
            </a:extLst>
          </p:cNvPr>
          <p:cNvSpPr/>
          <p:nvPr/>
        </p:nvSpPr>
        <p:spPr>
          <a:xfrm>
            <a:off x="4089917" y="4647261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3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6A08EE18-EEF5-5F3A-4D75-1C72C4A28D73}"/>
              </a:ext>
            </a:extLst>
          </p:cNvPr>
          <p:cNvSpPr/>
          <p:nvPr/>
        </p:nvSpPr>
        <p:spPr>
          <a:xfrm>
            <a:off x="4343546" y="4647261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4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6D28A2C9-A6D3-C5B4-4F52-D47548C4B473}"/>
              </a:ext>
            </a:extLst>
          </p:cNvPr>
          <p:cNvSpPr/>
          <p:nvPr/>
        </p:nvSpPr>
        <p:spPr>
          <a:xfrm>
            <a:off x="4597175" y="4647260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5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06E2448A-1F82-543D-1CEC-96CD6050F247}"/>
              </a:ext>
            </a:extLst>
          </p:cNvPr>
          <p:cNvSpPr/>
          <p:nvPr/>
        </p:nvSpPr>
        <p:spPr>
          <a:xfrm>
            <a:off x="4846009" y="4648202"/>
            <a:ext cx="223940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6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D90BBA08-D8B7-B9F5-F0AE-5501316ACBC9}"/>
              </a:ext>
            </a:extLst>
          </p:cNvPr>
          <p:cNvSpPr/>
          <p:nvPr/>
        </p:nvSpPr>
        <p:spPr>
          <a:xfrm>
            <a:off x="5069949" y="4648202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7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90B485A-6D79-A95D-F537-BBE074B920EF}"/>
              </a:ext>
            </a:extLst>
          </p:cNvPr>
          <p:cNvSpPr/>
          <p:nvPr/>
        </p:nvSpPr>
        <p:spPr>
          <a:xfrm>
            <a:off x="5323578" y="4648202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8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453B814B-52B7-AD4F-E37D-6778064ED1F6}"/>
              </a:ext>
            </a:extLst>
          </p:cNvPr>
          <p:cNvSpPr/>
          <p:nvPr/>
        </p:nvSpPr>
        <p:spPr>
          <a:xfrm>
            <a:off x="5577207" y="4648202"/>
            <a:ext cx="253629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9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3A04B416-BBD1-8D44-B22A-F702C93ADA01}"/>
              </a:ext>
            </a:extLst>
          </p:cNvPr>
          <p:cNvSpPr/>
          <p:nvPr/>
        </p:nvSpPr>
        <p:spPr>
          <a:xfrm>
            <a:off x="5830836" y="4648201"/>
            <a:ext cx="334837" cy="22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/>
              <a:t>10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CE1DC12B-D1F1-59C8-4040-6F13AE83B7D0}"/>
              </a:ext>
            </a:extLst>
          </p:cNvPr>
          <p:cNvSpPr/>
          <p:nvPr/>
        </p:nvSpPr>
        <p:spPr>
          <a:xfrm flipH="1">
            <a:off x="5572412" y="4647991"/>
            <a:ext cx="593260" cy="233244"/>
          </a:xfrm>
          <a:prstGeom prst="rect">
            <a:avLst/>
          </a:prstGeom>
          <a:noFill/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DD5F4420-6500-2CBF-5798-AA127EFC7A95}"/>
              </a:ext>
            </a:extLst>
          </p:cNvPr>
          <p:cNvCxnSpPr>
            <a:cxnSpLocks/>
          </p:cNvCxnSpPr>
          <p:nvPr/>
        </p:nvCxnSpPr>
        <p:spPr>
          <a:xfrm>
            <a:off x="4216735" y="4887685"/>
            <a:ext cx="0" cy="2935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AD308688-F988-05F4-8045-D9FF00E3F9A4}"/>
              </a:ext>
            </a:extLst>
          </p:cNvPr>
          <p:cNvCxnSpPr>
            <a:cxnSpLocks/>
          </p:cNvCxnSpPr>
          <p:nvPr/>
        </p:nvCxnSpPr>
        <p:spPr>
          <a:xfrm>
            <a:off x="4483714" y="4887685"/>
            <a:ext cx="0" cy="2935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Grafik 235" descr="Datenbank mit einfarbiger Füllung">
            <a:extLst>
              <a:ext uri="{FF2B5EF4-FFF2-40B4-BE49-F238E27FC236}">
                <a16:creationId xmlns:a16="http://schemas.microsoft.com/office/drawing/2014/main" id="{E3435B72-106D-5EB0-FFD0-74653A42F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9235" y="5563965"/>
            <a:ext cx="293532" cy="293532"/>
          </a:xfrm>
          <a:prstGeom prst="rect">
            <a:avLst/>
          </a:prstGeom>
        </p:spPr>
      </p:pic>
      <p:sp>
        <p:nvSpPr>
          <p:cNvPr id="237" name="Rechteck 236">
            <a:extLst>
              <a:ext uri="{FF2B5EF4-FFF2-40B4-BE49-F238E27FC236}">
                <a16:creationId xmlns:a16="http://schemas.microsoft.com/office/drawing/2014/main" id="{01FF5474-22B1-E887-08A7-87B170CBC81D}"/>
              </a:ext>
            </a:extLst>
          </p:cNvPr>
          <p:cNvSpPr/>
          <p:nvPr/>
        </p:nvSpPr>
        <p:spPr>
          <a:xfrm>
            <a:off x="4157890" y="5242251"/>
            <a:ext cx="186882" cy="2269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0F132CB6-AFDB-FF7E-1851-0CEB86888259}"/>
              </a:ext>
            </a:extLst>
          </p:cNvPr>
          <p:cNvSpPr/>
          <p:nvPr/>
        </p:nvSpPr>
        <p:spPr>
          <a:xfrm>
            <a:off x="4410353" y="5250741"/>
            <a:ext cx="186883" cy="2269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7C22C0-23FD-7CDC-FBBF-24A1E587B232}"/>
              </a:ext>
            </a:extLst>
          </p:cNvPr>
          <p:cNvSpPr/>
          <p:nvPr/>
        </p:nvSpPr>
        <p:spPr>
          <a:xfrm>
            <a:off x="3638512" y="5595393"/>
            <a:ext cx="186880" cy="226931"/>
          </a:xfrm>
          <a:prstGeom prst="rect">
            <a:avLst/>
          </a:prstGeom>
          <a:gradFill>
            <a:gsLst>
              <a:gs pos="0">
                <a:srgbClr val="EDE2F6"/>
              </a:gs>
              <a:gs pos="50000">
                <a:srgbClr val="E2C5FF"/>
              </a:gs>
              <a:gs pos="100000">
                <a:srgbClr val="9751CB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FF92B526-8BBC-A5BF-8433-975E36AF056D}"/>
              </a:ext>
            </a:extLst>
          </p:cNvPr>
          <p:cNvSpPr/>
          <p:nvPr/>
        </p:nvSpPr>
        <p:spPr>
          <a:xfrm>
            <a:off x="3892140" y="5595393"/>
            <a:ext cx="186881" cy="226931"/>
          </a:xfrm>
          <a:prstGeom prst="rect">
            <a:avLst/>
          </a:prstGeom>
          <a:gradFill>
            <a:gsLst>
              <a:gs pos="0">
                <a:srgbClr val="EDE2F6"/>
              </a:gs>
              <a:gs pos="50000">
                <a:srgbClr val="E2C5FF"/>
              </a:gs>
              <a:gs pos="100000">
                <a:srgbClr val="9751CB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1770ABF0-9235-FDBB-75C4-DF7E2836DD3E}"/>
              </a:ext>
            </a:extLst>
          </p:cNvPr>
          <p:cNvSpPr/>
          <p:nvPr/>
        </p:nvSpPr>
        <p:spPr>
          <a:xfrm>
            <a:off x="3642697" y="5255034"/>
            <a:ext cx="186882" cy="226931"/>
          </a:xfrm>
          <a:prstGeom prst="rect">
            <a:avLst/>
          </a:prstGeom>
          <a:gradFill>
            <a:gsLst>
              <a:gs pos="37000">
                <a:schemeClr val="accent2">
                  <a:lumMod val="110000"/>
                  <a:satMod val="105000"/>
                  <a:tint val="67000"/>
                </a:schemeClr>
              </a:gs>
              <a:gs pos="69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1CD5DBE-A11A-EA9C-3D2A-A9E08C25FA23}"/>
              </a:ext>
            </a:extLst>
          </p:cNvPr>
          <p:cNvSpPr/>
          <p:nvPr/>
        </p:nvSpPr>
        <p:spPr>
          <a:xfrm>
            <a:off x="3896325" y="5255034"/>
            <a:ext cx="186883" cy="226931"/>
          </a:xfrm>
          <a:prstGeom prst="rect">
            <a:avLst/>
          </a:prstGeom>
          <a:gradFill>
            <a:gsLst>
              <a:gs pos="37000">
                <a:schemeClr val="accent2">
                  <a:lumMod val="110000"/>
                  <a:satMod val="105000"/>
                  <a:tint val="67000"/>
                </a:schemeClr>
              </a:gs>
              <a:gs pos="69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BD2BB0D2-B8F4-3A8B-53A7-F6D1C0BD1C07}"/>
              </a:ext>
            </a:extLst>
          </p:cNvPr>
          <p:cNvCxnSpPr>
            <a:cxnSpLocks/>
          </p:cNvCxnSpPr>
          <p:nvPr/>
        </p:nvCxnSpPr>
        <p:spPr>
          <a:xfrm>
            <a:off x="3728388" y="4875115"/>
            <a:ext cx="0" cy="29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8E961B26-A8C5-C049-2DF3-548E21943CC5}"/>
              </a:ext>
            </a:extLst>
          </p:cNvPr>
          <p:cNvCxnSpPr>
            <a:cxnSpLocks/>
          </p:cNvCxnSpPr>
          <p:nvPr/>
        </p:nvCxnSpPr>
        <p:spPr>
          <a:xfrm>
            <a:off x="3995367" y="4875115"/>
            <a:ext cx="0" cy="29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93F7F737-9583-5E80-522D-5A7F995D752D}"/>
              </a:ext>
            </a:extLst>
          </p:cNvPr>
          <p:cNvCxnSpPr>
            <a:cxnSpLocks/>
          </p:cNvCxnSpPr>
          <p:nvPr/>
        </p:nvCxnSpPr>
        <p:spPr>
          <a:xfrm>
            <a:off x="4717972" y="4900468"/>
            <a:ext cx="0" cy="2935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AC858DE6-0F4A-0909-A954-1F28892C06CB}"/>
              </a:ext>
            </a:extLst>
          </p:cNvPr>
          <p:cNvCxnSpPr>
            <a:cxnSpLocks/>
          </p:cNvCxnSpPr>
          <p:nvPr/>
        </p:nvCxnSpPr>
        <p:spPr>
          <a:xfrm>
            <a:off x="4984951" y="4900468"/>
            <a:ext cx="0" cy="2935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>
            <a:extLst>
              <a:ext uri="{FF2B5EF4-FFF2-40B4-BE49-F238E27FC236}">
                <a16:creationId xmlns:a16="http://schemas.microsoft.com/office/drawing/2014/main" id="{0585F6A6-5F09-9521-C17D-0333ACF71C46}"/>
              </a:ext>
            </a:extLst>
          </p:cNvPr>
          <p:cNvSpPr/>
          <p:nvPr/>
        </p:nvSpPr>
        <p:spPr>
          <a:xfrm>
            <a:off x="4643909" y="5242250"/>
            <a:ext cx="186882" cy="2269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118B05A3-4ADD-7F00-445D-ED345D98F632}"/>
              </a:ext>
            </a:extLst>
          </p:cNvPr>
          <p:cNvSpPr/>
          <p:nvPr/>
        </p:nvSpPr>
        <p:spPr>
          <a:xfrm>
            <a:off x="4916454" y="5242249"/>
            <a:ext cx="186883" cy="2269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8479A481-A83D-B75B-BF73-FC4FAB5B92BC}"/>
              </a:ext>
            </a:extLst>
          </p:cNvPr>
          <p:cNvSpPr/>
          <p:nvPr/>
        </p:nvSpPr>
        <p:spPr>
          <a:xfrm>
            <a:off x="4152440" y="5595392"/>
            <a:ext cx="186881" cy="2269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F0E904B0-09D3-9B39-824B-613F2FDC843D}"/>
              </a:ext>
            </a:extLst>
          </p:cNvPr>
          <p:cNvSpPr/>
          <p:nvPr/>
        </p:nvSpPr>
        <p:spPr>
          <a:xfrm>
            <a:off x="4633507" y="5595391"/>
            <a:ext cx="186881" cy="2269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26B0633B-4C9E-4749-AFF0-6FF557B705B9}"/>
              </a:ext>
            </a:extLst>
          </p:cNvPr>
          <p:cNvCxnSpPr>
            <a:cxnSpLocks/>
          </p:cNvCxnSpPr>
          <p:nvPr/>
        </p:nvCxnSpPr>
        <p:spPr>
          <a:xfrm>
            <a:off x="5224910" y="4896278"/>
            <a:ext cx="0" cy="2935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>
            <a:extLst>
              <a:ext uri="{FF2B5EF4-FFF2-40B4-BE49-F238E27FC236}">
                <a16:creationId xmlns:a16="http://schemas.microsoft.com/office/drawing/2014/main" id="{199A9834-3E1D-101B-7722-A7D5F93B610B}"/>
              </a:ext>
            </a:extLst>
          </p:cNvPr>
          <p:cNvCxnSpPr>
            <a:cxnSpLocks/>
          </p:cNvCxnSpPr>
          <p:nvPr/>
        </p:nvCxnSpPr>
        <p:spPr>
          <a:xfrm>
            <a:off x="5491889" y="4896278"/>
            <a:ext cx="0" cy="2935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hteck 253">
            <a:extLst>
              <a:ext uri="{FF2B5EF4-FFF2-40B4-BE49-F238E27FC236}">
                <a16:creationId xmlns:a16="http://schemas.microsoft.com/office/drawing/2014/main" id="{023D6B2F-3ECC-799D-4E17-02D4E145442B}"/>
              </a:ext>
            </a:extLst>
          </p:cNvPr>
          <p:cNvSpPr/>
          <p:nvPr/>
        </p:nvSpPr>
        <p:spPr>
          <a:xfrm>
            <a:off x="5166065" y="5244170"/>
            <a:ext cx="186882" cy="2269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D5765DDF-5E28-8177-DDBC-33CDE5FD8A39}"/>
              </a:ext>
            </a:extLst>
          </p:cNvPr>
          <p:cNvSpPr/>
          <p:nvPr/>
        </p:nvSpPr>
        <p:spPr>
          <a:xfrm>
            <a:off x="5419693" y="5244170"/>
            <a:ext cx="186883" cy="2269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F3CC6600-DC77-B0CB-7EDB-AC508464057C}"/>
              </a:ext>
            </a:extLst>
          </p:cNvPr>
          <p:cNvSpPr/>
          <p:nvPr/>
        </p:nvSpPr>
        <p:spPr>
          <a:xfrm>
            <a:off x="4406069" y="5595390"/>
            <a:ext cx="186881" cy="2269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C1B526A2-7571-C141-B0FE-CE644D3D9ECF}"/>
              </a:ext>
            </a:extLst>
          </p:cNvPr>
          <p:cNvSpPr/>
          <p:nvPr/>
        </p:nvSpPr>
        <p:spPr>
          <a:xfrm>
            <a:off x="4917893" y="5595389"/>
            <a:ext cx="186881" cy="2269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E27DE1B5-5EE4-0C32-C0CF-09AECD1A0C12}"/>
              </a:ext>
            </a:extLst>
          </p:cNvPr>
          <p:cNvSpPr/>
          <p:nvPr/>
        </p:nvSpPr>
        <p:spPr>
          <a:xfrm>
            <a:off x="5166066" y="5595388"/>
            <a:ext cx="186881" cy="2269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24F355C-D722-E85C-41F4-562E237B5467}"/>
              </a:ext>
            </a:extLst>
          </p:cNvPr>
          <p:cNvSpPr/>
          <p:nvPr/>
        </p:nvSpPr>
        <p:spPr>
          <a:xfrm>
            <a:off x="5419695" y="5595388"/>
            <a:ext cx="186881" cy="2269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DE83E74B-9F8B-251D-E324-9DDDCED72258}"/>
              </a:ext>
            </a:extLst>
          </p:cNvPr>
          <p:cNvCxnSpPr/>
          <p:nvPr/>
        </p:nvCxnSpPr>
        <p:spPr>
          <a:xfrm>
            <a:off x="5714334" y="4890175"/>
            <a:ext cx="0" cy="29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265">
            <a:extLst>
              <a:ext uri="{FF2B5EF4-FFF2-40B4-BE49-F238E27FC236}">
                <a16:creationId xmlns:a16="http://schemas.microsoft.com/office/drawing/2014/main" id="{A9DEEFC9-DE3C-990B-C05E-BC2314C1BFC6}"/>
              </a:ext>
            </a:extLst>
          </p:cNvPr>
          <p:cNvCxnSpPr/>
          <p:nvPr/>
        </p:nvCxnSpPr>
        <p:spPr>
          <a:xfrm>
            <a:off x="5981313" y="4890175"/>
            <a:ext cx="0" cy="29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hteck 266">
            <a:extLst>
              <a:ext uri="{FF2B5EF4-FFF2-40B4-BE49-F238E27FC236}">
                <a16:creationId xmlns:a16="http://schemas.microsoft.com/office/drawing/2014/main" id="{79B2BFD4-80D3-0AB3-5D47-75733FAEC2E5}"/>
              </a:ext>
            </a:extLst>
          </p:cNvPr>
          <p:cNvSpPr/>
          <p:nvPr/>
        </p:nvSpPr>
        <p:spPr>
          <a:xfrm>
            <a:off x="5655489" y="5244741"/>
            <a:ext cx="186882" cy="226931"/>
          </a:xfrm>
          <a:prstGeom prst="rect">
            <a:avLst/>
          </a:prstGeom>
          <a:gradFill>
            <a:gsLst>
              <a:gs pos="37000">
                <a:schemeClr val="accent2">
                  <a:lumMod val="110000"/>
                  <a:satMod val="105000"/>
                  <a:tint val="67000"/>
                </a:schemeClr>
              </a:gs>
              <a:gs pos="69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568B9380-3FC8-5A0F-6EEB-35DE7B483F2B}"/>
              </a:ext>
            </a:extLst>
          </p:cNvPr>
          <p:cNvSpPr/>
          <p:nvPr/>
        </p:nvSpPr>
        <p:spPr>
          <a:xfrm>
            <a:off x="5909117" y="5244741"/>
            <a:ext cx="186883" cy="226931"/>
          </a:xfrm>
          <a:prstGeom prst="rect">
            <a:avLst/>
          </a:prstGeom>
          <a:gradFill>
            <a:gsLst>
              <a:gs pos="37000">
                <a:schemeClr val="accent2">
                  <a:lumMod val="110000"/>
                  <a:satMod val="105000"/>
                  <a:tint val="67000"/>
                </a:schemeClr>
              </a:gs>
              <a:gs pos="69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643D49CC-70B3-A853-A299-8BE275F024A5}"/>
              </a:ext>
            </a:extLst>
          </p:cNvPr>
          <p:cNvSpPr/>
          <p:nvPr/>
        </p:nvSpPr>
        <p:spPr>
          <a:xfrm flipH="1">
            <a:off x="3574142" y="4633768"/>
            <a:ext cx="515774" cy="233244"/>
          </a:xfrm>
          <a:prstGeom prst="rect">
            <a:avLst/>
          </a:prstGeom>
          <a:noFill/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Textfeld 269">
            <a:extLst>
              <a:ext uri="{FF2B5EF4-FFF2-40B4-BE49-F238E27FC236}">
                <a16:creationId xmlns:a16="http://schemas.microsoft.com/office/drawing/2014/main" id="{F4E27A63-70C8-3FE5-DD98-9C28353BAD88}"/>
              </a:ext>
            </a:extLst>
          </p:cNvPr>
          <p:cNvSpPr txBox="1"/>
          <p:nvPr/>
        </p:nvSpPr>
        <p:spPr>
          <a:xfrm>
            <a:off x="3413373" y="4411110"/>
            <a:ext cx="173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>
                <a:solidFill>
                  <a:schemeClr val="accent2">
                    <a:lumMod val="75000"/>
                  </a:schemeClr>
                </a:solidFill>
              </a:rPr>
              <a:t>Start at the beginning again</a:t>
            </a:r>
          </a:p>
        </p:txBody>
      </p:sp>
      <p:sp>
        <p:nvSpPr>
          <p:cNvPr id="271" name="Textfeld 270">
            <a:extLst>
              <a:ext uri="{FF2B5EF4-FFF2-40B4-BE49-F238E27FC236}">
                <a16:creationId xmlns:a16="http://schemas.microsoft.com/office/drawing/2014/main" id="{65EC5E68-1FD4-D276-EB01-53361FC905C3}"/>
              </a:ext>
            </a:extLst>
          </p:cNvPr>
          <p:cNvSpPr txBox="1"/>
          <p:nvPr/>
        </p:nvSpPr>
        <p:spPr>
          <a:xfrm>
            <a:off x="5619798" y="5547213"/>
            <a:ext cx="119992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50" i="1">
                <a:solidFill>
                  <a:schemeClr val="dk1"/>
                </a:solidFill>
              </a:rPr>
              <a:t>1, 2 CC will get replaced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7961F4D6-0864-7EC1-4290-E59BB4BC2F88}"/>
              </a:ext>
            </a:extLst>
          </p:cNvPr>
          <p:cNvSpPr txBox="1"/>
          <p:nvPr/>
        </p:nvSpPr>
        <p:spPr>
          <a:xfrm>
            <a:off x="120700" y="690307"/>
            <a:ext cx="6520380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ControlConstruct Retrieval Example</a:t>
            </a:r>
          </a:p>
        </p:txBody>
      </p:sp>
    </p:spTree>
    <p:extLst>
      <p:ext uri="{BB962C8B-B14F-4D97-AF65-F5344CB8AC3E}">
        <p14:creationId xmlns:p14="http://schemas.microsoft.com/office/powerpoint/2010/main" val="76290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Breitbild</PresentationFormat>
  <Paragraphs>87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102</cp:revision>
  <dcterms:created xsi:type="dcterms:W3CDTF">2023-08-21T14:29:57Z</dcterms:created>
  <dcterms:modified xsi:type="dcterms:W3CDTF">2023-08-21T16:55:39Z</dcterms:modified>
</cp:coreProperties>
</file>