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  <p:sldId id="258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-266700" y="-411480"/>
            <a:ext cx="11536680" cy="796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6678751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runs over the deviceList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certain device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58277"/>
              </p:ext>
            </p:extLst>
          </p:nvPr>
        </p:nvGraphicFramePr>
        <p:xfrm>
          <a:off x="317499" y="536786"/>
          <a:ext cx="1112918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table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table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non-locked device from table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table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8150775" y="3948970"/>
            <a:ext cx="1227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Metadata table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47072" y="677275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Microsoft Office PowerPoint</Application>
  <PresentationFormat>Breitbild</PresentationFormat>
  <Paragraphs>728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406</cp:revision>
  <dcterms:created xsi:type="dcterms:W3CDTF">2024-10-02T11:08:10Z</dcterms:created>
  <dcterms:modified xsi:type="dcterms:W3CDTF">2025-05-15T12:29:06Z</dcterms:modified>
</cp:coreProperties>
</file>