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BBBCD-9280-AEF4-BCC7-2B19536B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1FAF6-E5EF-DBD0-F6B9-B785FDE24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949D6-BD94-59FF-BC7C-EFDE54CB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A6620-F667-36DF-D24F-7F89E447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79F50-AD5C-99EB-E698-7E374A4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3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1BC3F-2D25-9171-C68E-84E8C0BC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83D57-9D92-97EC-89F4-2712FA76E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FFD8A-1C83-1302-3FD7-20150083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CBF9F6-E71F-A4B3-8EB4-B24C6302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7C9FD-F41C-F666-3E1D-E36E970E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6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1FBBD9-C7E0-681C-7DBD-531E43343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3BFEB6-EEF8-A939-2102-DA1825CCA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C6516-8E0E-53AC-453E-CEC21509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72CDF1-AC83-ECA8-6D79-4AF09A71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62224-6D5F-4B1E-BF64-68D4280B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05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87FC-A0D3-59D1-2DB0-CAF41B0D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7D8B2-8A72-51F9-1603-7253C918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EA109-7A9F-BA63-E869-29F2B50C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42E13-24F2-4287-91DB-FCBB26A6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BC3BCA-6F38-C190-4429-1A91FDB4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52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9EE7-187F-1EDA-03B0-C98D94F3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8C9063-E51F-7D5E-4302-A886A786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8D905-8330-DDD9-68CC-6BDC0751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F35F6-30DB-A505-5DD9-6011E1EA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8F921-D5A9-07D0-96D9-0A16E95E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6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BDEB7-9433-75E1-EE64-79CA30E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89434-1912-26A9-FBAC-6D192D82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6A3845-7823-C874-82DB-4891D412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44CF38-085A-5BC9-2404-92A69CDB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F29A96-D173-6623-DD8C-27020253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8362DD-468A-A280-0F5E-B6B36D54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2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D0716-A4F4-ECFD-5C16-7D32F5F7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61E84-2153-9E1C-19F9-A4E9A957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804CE8-A340-2D1D-B22B-FFAB4D0A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D382FD-77BE-9A4D-03BE-263E61D9F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FF029B-8177-0885-5B57-58EA0CE5C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0DC1A3-5EAE-1B54-A170-C04C3722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14091A-4D6B-2F19-F996-C2CFB739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D4A7AC-2B01-8788-779B-CC44F8E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4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6DE8A-EAD7-BA96-40A2-EE7FBA1D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2BF7C8-3451-D69B-A57F-EF297B57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4E67BC-E81D-C380-6642-4F28DE12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4D0884-9468-93DF-3650-320142A2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1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D115C8-8779-925F-12F8-FEF3AFFE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B39945-FDDC-C033-624A-2916F518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43340C-2B59-F067-65F8-081B7BE8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5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9CCF2-BA88-F63C-2A88-2D46ED90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A7CA7-41A1-4069-D63C-90C5682A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917E76-1870-DF0C-1529-3BEEC8BA0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E4B150-074B-8613-EF01-8776457F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CACB8-2CB5-1442-35EA-F41D86F7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EB914D-C825-C5F5-5065-B19BD787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5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B9102-41C6-04ED-0F8C-C5D280D1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7C1855-3052-C536-2715-A30C7AA70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B679A4-B599-0FC2-5E21-6DE440C3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2BDD1A-6821-723C-212A-FE403A07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F7C8B-D2A8-12DB-D256-B977FF5F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EA44F5-4FB1-903F-3D0A-870F59E6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5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6A77F0-6164-AA8D-2ED9-9AFB5B5A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E3ED04-2DCE-0F72-7967-16EF717F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E476-E0A8-5BE6-1ED8-EFE61725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5253-5BB3-4ADC-B80C-891ABBE6BB15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9996FA-4AF2-F8AC-D205-81989D5DD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1B544-6AEF-B206-CFB2-44E0C3E29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F0E98-1146-4086-B439-0381AD946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24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A54BBFD-BAFF-8797-975F-9875185AAA51}"/>
              </a:ext>
            </a:extLst>
          </p:cNvPr>
          <p:cNvSpPr txBox="1"/>
          <p:nvPr/>
        </p:nvSpPr>
        <p:spPr>
          <a:xfrm>
            <a:off x="1140542" y="1386348"/>
            <a:ext cx="371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 </a:t>
            </a:r>
            <a:r>
              <a:rPr lang="de-DE" dirty="0" err="1"/>
              <a:t>the</a:t>
            </a:r>
            <a:r>
              <a:rPr lang="de-DE" dirty="0"/>
              <a:t> .</a:t>
            </a:r>
            <a:r>
              <a:rPr lang="de-DE" dirty="0" err="1"/>
              <a:t>pptx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, </a:t>
            </a:r>
            <a:r>
              <a:rPr lang="de-DE"/>
              <a:t>too</a:t>
            </a:r>
          </a:p>
        </p:txBody>
      </p:sp>
    </p:spTree>
    <p:extLst>
      <p:ext uri="{BB962C8B-B14F-4D97-AF65-F5344CB8AC3E}">
        <p14:creationId xmlns:p14="http://schemas.microsoft.com/office/powerpoint/2010/main" val="6600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Telefónica Germany GmbH &amp; Co.OHG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Thorsten Heinze</dc:creator>
  <cp:lastModifiedBy>Thorsten Heinze</cp:lastModifiedBy>
  <cp:revision>1</cp:revision>
  <dcterms:created xsi:type="dcterms:W3CDTF">2023-07-10T15:16:31Z</dcterms:created>
  <dcterms:modified xsi:type="dcterms:W3CDTF">2023-07-10T15:17:56Z</dcterms:modified>
</cp:coreProperties>
</file>