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801" r:id="rId2"/>
  </p:sldIdLst>
  <p:sldSz cx="9906000" cy="6858000" type="A4"/>
  <p:notesSz cx="7099300" cy="10234613"/>
  <p:custDataLst>
    <p:tags r:id="rId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66"/>
    <a:srgbClr val="FF0000"/>
    <a:srgbClr val="0000FF"/>
    <a:srgbClr val="D1FFDA"/>
    <a:srgbClr val="008000"/>
    <a:srgbClr val="8989FF"/>
    <a:srgbClr val="AFFFBE"/>
    <a:srgbClr val="FF3300"/>
    <a:srgbClr val="006600"/>
    <a:srgbClr val="5A5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764" autoAdjust="0"/>
  </p:normalViewPr>
  <p:slideViewPr>
    <p:cSldViewPr snapToGrid="0">
      <p:cViewPr varScale="1">
        <p:scale>
          <a:sx n="136" d="100"/>
          <a:sy n="136" d="100"/>
        </p:scale>
        <p:origin x="-78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65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08" y="648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0241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2488"/>
            <a:ext cx="310356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9742488"/>
            <a:ext cx="3024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fld id="{CC178C65-EB91-49D1-8074-4DD109F199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59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37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fld id="{62D7888D-5D26-4E38-BCC6-3E28F6206E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8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4563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defTabSz="944563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defTabSz="944563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defTabSz="944563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defTabSz="944563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fld id="{F0CDFB49-FF48-4663-8D82-2883086ED35A}" type="slidenum">
              <a:rPr lang="de-DE" sz="1200" b="0" smtClean="0">
                <a:solidFill>
                  <a:schemeClr val="tx1"/>
                </a:solidFill>
                <a:latin typeface="DB Office" pitchFamily="34" charset="0"/>
              </a:rPr>
              <a:pPr/>
              <a:t>1</a:t>
            </a:fld>
            <a:endParaRPr lang="de-DE" sz="1200" b="0" smtClean="0">
              <a:solidFill>
                <a:schemeClr val="tx1"/>
              </a:solidFill>
              <a:latin typeface="DB Office" pitchFamily="34" charset="0"/>
            </a:endParaRPr>
          </a:p>
        </p:txBody>
      </p:sp>
      <p:sp>
        <p:nvSpPr>
          <p:cNvPr id="538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0375" cy="3836988"/>
          </a:xfrm>
          <a:ln/>
        </p:spPr>
      </p:sp>
      <p:sp>
        <p:nvSpPr>
          <p:cNvPr id="181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 userDrawn="1"/>
        </p:nvGrpSpPr>
        <p:grpSpPr bwMode="auto">
          <a:xfrm>
            <a:off x="-6350" y="646113"/>
            <a:ext cx="9906000" cy="615950"/>
            <a:chOff x="0" y="411"/>
            <a:chExt cx="6240" cy="388"/>
          </a:xfrm>
        </p:grpSpPr>
        <p:sp>
          <p:nvSpPr>
            <p:cNvPr id="5" name="Rectangle 13"/>
            <p:cNvSpPr>
              <a:spLocks noChangeArrowheads="1"/>
            </p:cNvSpPr>
            <p:nvPr userDrawn="1"/>
          </p:nvSpPr>
          <p:spPr bwMode="auto">
            <a:xfrm>
              <a:off x="0" y="708"/>
              <a:ext cx="6240" cy="91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31" tIns="45716" rIns="91431" bIns="45716" anchor="ctr"/>
            <a:lstStyle/>
            <a:p>
              <a:pPr eaLnBrk="0" hangingPunct="0">
                <a:defRPr/>
              </a:pPr>
              <a:endParaRPr lang="de-DE" sz="2800" b="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  <p:sp>
          <p:nvSpPr>
            <p:cNvPr id="6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5328" y="411"/>
              <a:ext cx="897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i="1" kern="10" dirty="0" err="1"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openETCS</a:t>
              </a:r>
              <a:r>
                <a:rPr lang="en-US" sz="3600" i="1" kern="10" dirty="0"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 </a:t>
              </a:r>
            </a:p>
          </p:txBody>
        </p:sp>
      </p:grpSp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3030118"/>
            <a:ext cx="9505950" cy="8636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442913" algn="l"/>
                <a:tab pos="985838" algn="l"/>
                <a:tab pos="1519238" algn="l"/>
                <a:tab pos="2065338" algn="l"/>
                <a:tab pos="2595563" algn="l"/>
                <a:tab pos="3141663" algn="l"/>
              </a:tabLst>
              <a:defRPr sz="2400"/>
            </a:lvl1pPr>
          </a:lstStyle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025" y="3893718"/>
            <a:ext cx="9505950" cy="8636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tabLst>
                <a:tab pos="442913" algn="l"/>
                <a:tab pos="985838" algn="l"/>
                <a:tab pos="1519238" algn="l"/>
                <a:tab pos="2065338" algn="l"/>
                <a:tab pos="2595563" algn="l"/>
                <a:tab pos="3141663" algn="l"/>
              </a:tabLst>
              <a:defRPr sz="3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33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5113" indent="-265113">
              <a:defRPr/>
            </a:lvl1pPr>
            <a:lvl3pPr marL="809625" indent="-252413">
              <a:defRPr/>
            </a:lvl3pPr>
            <a:lvl4pPr marL="1077913" indent="-269875">
              <a:defRPr/>
            </a:lvl4pPr>
            <a:lvl5pPr marL="1346200" indent="-255588"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33DD0-BB25-4200-A985-2105C908126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6/7/2013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74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00025" y="1557338"/>
            <a:ext cx="4676775" cy="4897437"/>
          </a:xfrm>
        </p:spPr>
        <p:txBody>
          <a:bodyPr/>
          <a:lstStyle>
            <a:lvl1pPr marL="265113" indent="-26511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557338"/>
            <a:ext cx="4676775" cy="4897437"/>
          </a:xfrm>
        </p:spPr>
        <p:txBody>
          <a:bodyPr/>
          <a:lstStyle>
            <a:lvl1pPr marL="265113" indent="-26511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35A66-76C5-4CA8-8C89-434D4A28B8B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6/7/2013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6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FC453-6C1C-4CB4-BDBE-05A0CC29E58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6/7/2013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5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404813"/>
            <a:ext cx="80660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1557338"/>
            <a:ext cx="950595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00500" y="6692900"/>
            <a:ext cx="1905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F51956-8EB3-474A-B736-EC9688DAE887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0025" y="6692900"/>
            <a:ext cx="37084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07.06.2013</a:t>
            </a:fld>
            <a:endParaRPr lang="en-US" dirty="0"/>
          </a:p>
        </p:txBody>
      </p:sp>
      <p:grpSp>
        <p:nvGrpSpPr>
          <p:cNvPr id="2054" name="Group 12"/>
          <p:cNvGrpSpPr>
            <a:grpSpLocks/>
          </p:cNvGrpSpPr>
          <p:nvPr/>
        </p:nvGrpSpPr>
        <p:grpSpPr bwMode="auto">
          <a:xfrm>
            <a:off x="0" y="581025"/>
            <a:ext cx="9906000" cy="615950"/>
            <a:chOff x="0" y="411"/>
            <a:chExt cx="6240" cy="388"/>
          </a:xfrm>
        </p:grpSpPr>
        <p:sp>
          <p:nvSpPr>
            <p:cNvPr id="263181" name="Rectangle 13"/>
            <p:cNvSpPr>
              <a:spLocks noChangeArrowheads="1"/>
            </p:cNvSpPr>
            <p:nvPr userDrawn="1"/>
          </p:nvSpPr>
          <p:spPr bwMode="auto">
            <a:xfrm>
              <a:off x="0" y="708"/>
              <a:ext cx="6240" cy="91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31" tIns="45716" rIns="91431" bIns="45716" anchor="ctr"/>
            <a:lstStyle/>
            <a:p>
              <a:pPr eaLnBrk="0" hangingPunct="0">
                <a:defRPr/>
              </a:pPr>
              <a:endParaRPr lang="de-DE" sz="2800" b="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  <p:sp>
          <p:nvSpPr>
            <p:cNvPr id="2056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5328" y="411"/>
              <a:ext cx="897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i="1" kern="10" dirty="0"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openETCS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8927" r:id="rId1"/>
    <p:sldLayoutId id="2147488415" r:id="rId2"/>
    <p:sldLayoutId id="2147488417" r:id="rId3"/>
    <p:sldLayoutId id="214748841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defRPr sz="24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277813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93763" indent="-252413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Char char="•"/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168400" indent="-269875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436688" indent="-255588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36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6pPr>
      <a:lvl7pPr marL="27908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7pPr>
      <a:lvl8pPr marL="32480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8pPr>
      <a:lvl9pPr marL="37052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47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00025" y="3657601"/>
            <a:ext cx="9505950" cy="2327274"/>
          </a:xfrm>
        </p:spPr>
        <p:txBody>
          <a:bodyPr anchor="ctr"/>
          <a:lstStyle/>
          <a:p>
            <a:pPr marL="2598738" indent="-2598738" algn="ctr"/>
            <a:r>
              <a:rPr lang="en-US" sz="36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openETCS</a:t>
            </a:r>
            <a:r>
              <a:rPr lang="en-US" sz="36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Workshop</a:t>
            </a:r>
            <a:r>
              <a:rPr lang="en-US" sz="2000" noProof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000" noProof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noProof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11458" name="Rectangle 2"/>
          <p:cNvSpPr>
            <a:spLocks noChangeArrowheads="1"/>
          </p:cNvSpPr>
          <p:nvPr/>
        </p:nvSpPr>
        <p:spPr bwMode="auto">
          <a:xfrm>
            <a:off x="311150" y="3573463"/>
            <a:ext cx="958056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177800" eaLnBrk="0" hangingPunct="0">
              <a:defRPr/>
            </a:pPr>
            <a:endParaRPr lang="en-US" sz="36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429059" name="Line 3"/>
          <p:cNvSpPr>
            <a:spLocks noChangeShapeType="1"/>
          </p:cNvSpPr>
          <p:nvPr/>
        </p:nvSpPr>
        <p:spPr bwMode="auto">
          <a:xfrm>
            <a:off x="6537325" y="6426200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060" name="Line 4"/>
          <p:cNvSpPr>
            <a:spLocks noChangeShapeType="1"/>
          </p:cNvSpPr>
          <p:nvPr/>
        </p:nvSpPr>
        <p:spPr bwMode="auto">
          <a:xfrm>
            <a:off x="6537325" y="6137275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061" name="Line 5"/>
          <p:cNvSpPr>
            <a:spLocks noChangeShapeType="1"/>
          </p:cNvSpPr>
          <p:nvPr/>
        </p:nvSpPr>
        <p:spPr bwMode="auto">
          <a:xfrm>
            <a:off x="6537325" y="5849938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062" name="Line 6"/>
          <p:cNvSpPr>
            <a:spLocks noChangeShapeType="1"/>
          </p:cNvSpPr>
          <p:nvPr/>
        </p:nvSpPr>
        <p:spPr bwMode="auto">
          <a:xfrm>
            <a:off x="6537325" y="5561013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064" name="OEBox"/>
          <p:cNvSpPr txBox="1">
            <a:spLocks noChangeArrowheads="1"/>
          </p:cNvSpPr>
          <p:nvPr/>
        </p:nvSpPr>
        <p:spPr bwMode="auto">
          <a:xfrm>
            <a:off x="6537325" y="6165850"/>
            <a:ext cx="3368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Frankfurt, 29.05.2013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29065" name="Referentbox"/>
          <p:cNvSpPr txBox="1">
            <a:spLocks noChangeArrowheads="1"/>
          </p:cNvSpPr>
          <p:nvPr/>
        </p:nvSpPr>
        <p:spPr bwMode="auto">
          <a:xfrm>
            <a:off x="6537325" y="5876925"/>
            <a:ext cx="33670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>
                <a:solidFill>
                  <a:schemeClr val="tx1"/>
                </a:solidFill>
              </a:rPr>
              <a:t>Klaus-Rüdiger Hase</a:t>
            </a:r>
          </a:p>
        </p:txBody>
      </p:sp>
      <p:sp>
        <p:nvSpPr>
          <p:cNvPr id="429066" name="FirmaBox"/>
          <p:cNvSpPr txBox="1">
            <a:spLocks noChangeArrowheads="1"/>
          </p:cNvSpPr>
          <p:nvPr/>
        </p:nvSpPr>
        <p:spPr bwMode="auto">
          <a:xfrm>
            <a:off x="6537325" y="5589588"/>
            <a:ext cx="3368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openETCS@ITEA2 Project</a:t>
            </a: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429067" name="Picture 11" descr="ETCS-Führerstan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1219200"/>
            <a:ext cx="156051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9068" name="Picture 12" descr="Titel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1209675"/>
            <a:ext cx="2200275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9069" name="Picture 13" descr="content_pic_netz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219200"/>
            <a:ext cx="442118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9070" name="Picture 14" descr="ETCS-Führerstand SBB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963"/>
            <a:ext cx="1760538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71" name="Rectangle 15"/>
          <p:cNvSpPr>
            <a:spLocks noChangeArrowheads="1"/>
          </p:cNvSpPr>
          <p:nvPr/>
        </p:nvSpPr>
        <p:spPr bwMode="auto">
          <a:xfrm>
            <a:off x="0" y="1122363"/>
            <a:ext cx="9906000" cy="111125"/>
          </a:xfrm>
          <a:prstGeom prst="rect">
            <a:avLst/>
          </a:prstGeom>
          <a:solidFill>
            <a:srgbClr val="878C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29072" name="Rectangle 16"/>
          <p:cNvSpPr>
            <a:spLocks noChangeArrowheads="1"/>
          </p:cNvSpPr>
          <p:nvPr/>
        </p:nvSpPr>
        <p:spPr bwMode="auto">
          <a:xfrm>
            <a:off x="0" y="3067050"/>
            <a:ext cx="9906000" cy="111125"/>
          </a:xfrm>
          <a:prstGeom prst="rect">
            <a:avLst/>
          </a:prstGeom>
          <a:solidFill>
            <a:srgbClr val="878C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RANS_1" val="ppEffectCoverLeftDown"/>
  <p:tag name="TRANS_0" val="ppEffectNone"/>
  <p:tag name="TRANS_COUNT" val="2"/>
  <p:tag name="OPTIONS_SOUND" val="Falsch"/>
  <p:tag name="OPTIONS_VIDEO" val="Falsch"/>
  <p:tag name="OPTIONS_OBJECTANIMATION" val="Falsch"/>
  <p:tag name="OPTIONS_TEXTANIMATION" val="Falsch"/>
  <p:tag name="PAGESETUP_O" val="1"/>
  <p:tag name="PAGESETUP_H" val="540"/>
  <p:tag name="PAGESETUP_W" val="780"/>
  <p:tag name="SC_8" val="16777215"/>
  <p:tag name="SC_7" val="15395562"/>
  <p:tag name="SC_6" val="15854824"/>
  <p:tag name="SC_5" val="12165005"/>
  <p:tag name="SC_4" val="6684672"/>
  <p:tag name="SC_3" val="39423"/>
  <p:tag name="SC_2" val="3507008"/>
  <p:tag name="SC_1" val="255"/>
  <p:tag name="THC_1" val="255"/>
  <p:tag name="PC_8" val="15196894"/>
  <p:tag name="PC_7" val="12165005"/>
  <p:tag name="PC_6" val="6684672"/>
  <p:tag name="PC_5" val="12632256"/>
  <p:tag name="PC_4" val="0"/>
  <p:tag name="PC_3" val="9868950"/>
  <p:tag name="PC_2" val="0"/>
  <p:tag name="PC_1" val="16777215"/>
  <p:tag name="NM_PAGEN_FONT_C" val="0"/>
  <p:tag name="NM_PAGEN_FONT_S" val="12"/>
  <p:tag name="NM_PAGEN_FONT" val="Arial"/>
  <p:tag name="NM_PAGEN_H" val="39"/>
  <p:tag name="NM_PAGEN_W" val="234,875"/>
  <p:tag name="NM_PAGEN_L" val="307,125"/>
  <p:tag name="NM_PAGEN_T" val="741"/>
  <p:tag name="NM_NOTES_FONT_C" val="0"/>
  <p:tag name="NM_NOTES_FONT_S" val="12"/>
  <p:tag name="NM_NOTES_FONT" val="Arial"/>
  <p:tag name="NM_NOTES_H" val="351"/>
  <p:tag name="NM_NOTES_W" val="397,5"/>
  <p:tag name="NM_NOTES_L" val="72,25"/>
  <p:tag name="NM_NOTES_T" val="370,5"/>
  <p:tag name="NM_DATE_FONT_C" val="0"/>
  <p:tag name="NM_DATE_FONT_S" val="12"/>
  <p:tag name="NM_DATE_FONT" val="Arial"/>
  <p:tag name="NM_DATE_H" val="39"/>
  <p:tag name="NM_DATE_W" val="234,875"/>
  <p:tag name="NM_DATE_L" val="307,125"/>
  <p:tag name="NM_DATE_T" val="0"/>
  <p:tag name="NM_FOOTER_FONT_C" val="0"/>
  <p:tag name="NM_FOOTER_FONT_S" val="12"/>
  <p:tag name="NM_FOOTER_FONT" val="Arial"/>
  <p:tag name="NM_FOOTER_H" val="39"/>
  <p:tag name="NM_FOOTER_W" val="234,875"/>
  <p:tag name="NM_FOOTER_L" val="0"/>
  <p:tag name="NM_FOOTER_T" val="741"/>
  <p:tag name="NM_PREVIEW_FONT_C" val="16777215"/>
  <p:tag name="NM_PREVIEW_FONT_S" val=""/>
  <p:tag name="NM_PREVIEW_H" val="292,5"/>
  <p:tag name="NM_PREVIEW_W" val="422,5"/>
  <p:tag name="NM_PREVIEW_L" val="59,75"/>
  <p:tag name="NM_PREVIEW_T" val="58,5"/>
  <p:tag name="NM_HEADER_FONT_C" val="0"/>
  <p:tag name="NM_HEADER_FONT_S" val="12"/>
  <p:tag name="NM_HEADER_FONT" val="Arial"/>
  <p:tag name="NM_HEADER_H" val="39"/>
  <p:tag name="NM_HEADER_W" val="234,875"/>
  <p:tag name="NM_HEADER_L" val="0"/>
  <p:tag name="NM_HEADER_T" val="0"/>
  <p:tag name="HM_PAGEN_FONT_C" val="0"/>
  <p:tag name="HM_PAGEN_FONT_S" val="12"/>
  <p:tag name="HM_PAGEN_FONT" val="Arial"/>
  <p:tag name="HM_PAGEN_H" val="35,875"/>
  <p:tag name="HM_PAGEN_W" val="230,875"/>
  <p:tag name="HM_PAGEN_L" val="309,875"/>
  <p:tag name="HM_PAGEN_T" val="742,5"/>
  <p:tag name="HM_DATE_FONT_C" val="0"/>
  <p:tag name="HM_DATE_FONT_S" val="12"/>
  <p:tag name="HM_DATE_FONT" val="Arial"/>
  <p:tag name="HM_DATE_H" val="41,875"/>
  <p:tag name="HM_DATE_W" val="230,875"/>
  <p:tag name="HM_DATE_L" val="309,875"/>
  <p:tag name="HM_DATE_T" val="0"/>
  <p:tag name="HM_FOOTER_FONT_C" val="0"/>
  <p:tag name="HM_FOOTER_FONT_S" val="12"/>
  <p:tag name="HM_FOOTER_FONT" val="Arial"/>
  <p:tag name="HM_FOOTER_H" val="35,875"/>
  <p:tag name="HM_FOOTER_W" val="237"/>
  <p:tag name="HM_FOOTER_L" val="0"/>
  <p:tag name="HM_FOOTER_T" val="742,5"/>
  <p:tag name="HM_HEADER_FONT_C" val="0"/>
  <p:tag name="HM_HEADER_FONT_S" val="12"/>
  <p:tag name="HM_HEADER_FONT" val="Arial"/>
  <p:tag name="HM_HEADER_H" val="41,875"/>
  <p:tag name="HM_HEADER_W" val="237"/>
  <p:tag name="HM_HEADER_L" val="0"/>
  <p:tag name="HM_HEADER_T" val="0"/>
  <p:tag name="TM_STITLE_FONT_C" val="0"/>
  <p:tag name="TM_STITLE_FONT_S" val="28"/>
  <p:tag name="TM_STITLE_FONT" val="Arial"/>
  <p:tag name="TM_STITLE_H" val="68"/>
  <p:tag name="TM_STITLE_W" val="748,5"/>
  <p:tag name="TM_STITLE_L" val="15,75"/>
  <p:tag name="TM_STITLE_T" val="355,125"/>
  <p:tag name="TM_TITLE_FONT_C" val="0"/>
  <p:tag name="TM_TITLE_FONT_S" val="28"/>
  <p:tag name="TM_TITLE_FONT" val="Arial"/>
  <p:tag name="TM_TITLE_H" val="68"/>
  <p:tag name="TM_TITLE_W" val="748,5"/>
  <p:tag name="TM_TITLE_L" val="15,75"/>
  <p:tag name="TM_TITLE_T" val="281,375"/>
  <p:tag name="SM_PAGEN_FONT_C" val="16777215"/>
  <p:tag name="SM_PAGEN_FONT_S" val=""/>
  <p:tag name="SM_PAGEN_FONT" val=""/>
  <p:tag name="SM_PAGEN_H" val=""/>
  <p:tag name="SM_PAGEN_W" val=""/>
  <p:tag name="SM_PAGEN_L" val=""/>
  <p:tag name="SM_PAGEN_T" val=""/>
  <p:tag name="SM_FOOTER_FONT_C" val="16777215"/>
  <p:tag name="SM_FOOTER_FONT_S" val=""/>
  <p:tag name="SM_FOOTER_FONT" val=""/>
  <p:tag name="SM_FOOTER_H" val=""/>
  <p:tag name="SM_FOOTER_W" val=""/>
  <p:tag name="SM_FOOTER_L" val=""/>
  <p:tag name="SM_FOOTER_T" val=""/>
  <p:tag name="SM_DATE_FONT_C" val="0"/>
  <p:tag name="SM_DATE_FONT_S" val="9"/>
  <p:tag name="SM_DATE_FONT" val="Arial"/>
  <p:tag name="SM_DATE_H" val="7,375"/>
  <p:tag name="SM_DATE_W" val="150"/>
  <p:tag name="SM_DATE_L" val="315"/>
  <p:tag name="SM_DATE_T" val="527"/>
  <p:tag name="SM_AUTOLAYOUT_FONT_C" val="0"/>
  <p:tag name="SM_AUTOLAYOUT_FONT_S" val="18"/>
  <p:tag name="SM_AUTOLAYOUT_FONT" val="Arial"/>
  <p:tag name="SM_AUTOLAYOUT_H" val="385,625"/>
  <p:tag name="SM_AUTOLAYOUT_W" val="748,5"/>
  <p:tag name="SM_AUTOLAYOUT_L" val="15,75"/>
  <p:tag name="SM_AUTOLAYOUT_T" val="122,625"/>
  <p:tag name="SM_TITLE_FONT_C" val="0"/>
  <p:tag name="SM_TITLE_FONT_S" val="20"/>
  <p:tag name="SM_TITLE_FONT" val="Arial"/>
  <p:tag name="SM_TITLE_H" val="51"/>
  <p:tag name="SM_TITLE_W" val="601"/>
  <p:tag name="SM_TITLE_L" val="15,75"/>
  <p:tag name="SM_TITLE_T" val="31,875"/>
  <p:tag name="MASTER" val="DB MNL.pot"/>
  <p:tag name="CREATEDBY" val="TW_CP"/>
  <p:tag name="LANGUAGE" val="germa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8.6"/>
</p:tagLst>
</file>

<file path=ppt/theme/theme1.xml><?xml version="1.0" encoding="utf-8"?>
<a:theme xmlns:a="http://schemas.openxmlformats.org/drawingml/2006/main" name="8_Die Bahn_2003">
  <a:themeElements>
    <a:clrScheme name="8_Die Bahn_2003 1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8CD"/>
      </a:accent1>
      <a:accent2>
        <a:srgbClr val="000066"/>
      </a:accent2>
      <a:accent3>
        <a:srgbClr val="FFFFFF"/>
      </a:accent3>
      <a:accent4>
        <a:srgbClr val="000000"/>
      </a:accent4>
      <a:accent5>
        <a:srgbClr val="E0E0E3"/>
      </a:accent5>
      <a:accent6>
        <a:srgbClr val="00005C"/>
      </a:accent6>
      <a:hlink>
        <a:srgbClr val="004BB4"/>
      </a:hlink>
      <a:folHlink>
        <a:srgbClr val="D7DEE2"/>
      </a:folHlink>
    </a:clrScheme>
    <a:fontScheme name="8_Die Bahn_2003">
      <a:majorFont>
        <a:latin typeface="DB Office"/>
        <a:ea typeface=""/>
        <a:cs typeface="Arial"/>
      </a:majorFont>
      <a:minorFont>
        <a:latin typeface="DB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8_Die Bahn_2003 1">
        <a:dk1>
          <a:srgbClr val="000000"/>
        </a:dk1>
        <a:lt1>
          <a:srgbClr val="FFFFFF"/>
        </a:lt1>
        <a:dk2>
          <a:srgbClr val="000000"/>
        </a:dk2>
        <a:lt2>
          <a:srgbClr val="878C96"/>
        </a:lt2>
        <a:accent1>
          <a:srgbClr val="C8C8CD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0E0E3"/>
        </a:accent5>
        <a:accent6>
          <a:srgbClr val="00005C"/>
        </a:accent6>
        <a:hlink>
          <a:srgbClr val="004BB4"/>
        </a:hlink>
        <a:folHlink>
          <a:srgbClr val="D7D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A4-Papier (210x297 mm)</PresentationFormat>
  <Paragraphs>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8_Die Bahn_2003</vt:lpstr>
      <vt:lpstr>openETCS Workshop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openETCS Presentation</dc:title>
  <dc:subject>openETCS</dc:subject>
  <dc:creator/>
  <cp:keywords>openETCS</cp:keywords>
  <cp:lastModifiedBy/>
  <cp:revision>1</cp:revision>
  <dcterms:created xsi:type="dcterms:W3CDTF">2012-03-19T01:34:22Z</dcterms:created>
  <dcterms:modified xsi:type="dcterms:W3CDTF">2013-06-07T10:50:13Z</dcterms:modified>
</cp:coreProperties>
</file>