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57" r:id="rId6"/>
    <p:sldId id="258" r:id="rId7"/>
    <p:sldId id="259"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94660"/>
  </p:normalViewPr>
  <p:slideViewPr>
    <p:cSldViewPr>
      <p:cViewPr varScale="1">
        <p:scale>
          <a:sx n="110" d="100"/>
          <a:sy n="110" d="100"/>
        </p:scale>
        <p:origin x="165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126E74-9E7C-4080-A7B2-D67CD11F0CE8}"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289073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126E74-9E7C-4080-A7B2-D67CD11F0CE8}"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62560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126E74-9E7C-4080-A7B2-D67CD11F0CE8}"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314453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126E74-9E7C-4080-A7B2-D67CD11F0CE8}"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261739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126E74-9E7C-4080-A7B2-D67CD11F0CE8}"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8894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126E74-9E7C-4080-A7B2-D67CD11F0CE8}"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362323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126E74-9E7C-4080-A7B2-D67CD11F0CE8}"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02176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126E74-9E7C-4080-A7B2-D67CD11F0CE8}"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323870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26E74-9E7C-4080-A7B2-D67CD11F0CE8}"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53124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126E74-9E7C-4080-A7B2-D67CD11F0CE8}"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62529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126E74-9E7C-4080-A7B2-D67CD11F0CE8}"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281525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26E74-9E7C-4080-A7B2-D67CD11F0CE8}" type="datetimeFigureOut">
              <a:rPr lang="en-US" smtClean="0"/>
              <a:t>5/29/2018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AAD2-E177-4E90-B5E7-4A5D09308F2E}" type="slidenum">
              <a:rPr lang="en-US" smtClean="0"/>
              <a:t>‹#›</a:t>
            </a:fld>
            <a:endParaRPr lang="en-US"/>
          </a:p>
        </p:txBody>
      </p:sp>
    </p:spTree>
    <p:extLst>
      <p:ext uri="{BB962C8B-B14F-4D97-AF65-F5344CB8AC3E}">
        <p14:creationId xmlns:p14="http://schemas.microsoft.com/office/powerpoint/2010/main" val="11414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instructables.com/id/Controlling-Any-Device-Using-a-Raspberry-Pi-an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ocs-europe.electrocomponents.com/webdocs/14ba/0900766b814ba5fd.pdf" TargetMode="External"/><Relationship Id="rId2" Type="http://schemas.openxmlformats.org/officeDocument/2006/relationships/hyperlink" Target="https://www.jameco.com/Jameco/workshop/circuitnotes/raspberry-pi-circuit-not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aspberrypi.org/documentation/installation/installing-images/" TargetMode="External"/><Relationship Id="rId2" Type="http://schemas.openxmlformats.org/officeDocument/2006/relationships/hyperlink" Target="https://www.amazon.in/RASPBERRY-MODEL-INBULT-BLUETOOTH-Wifi/dp/B01G882L3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aspberrypi.org/magpi/vnc-raspberry-pi/" TargetMode="External"/><Relationship Id="rId2" Type="http://schemas.openxmlformats.org/officeDocument/2006/relationships/hyperlink" Target="https://www.raspberrypi.org/documentation/remote-access/vnc/README.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lectronicshub.org/setup-wifi-raspberry-pi-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a:t>
            </a:r>
            <a:r>
              <a:rPr lang="en-US" dirty="0" smtClean="0"/>
              <a:t>– RPI 3 B</a:t>
            </a:r>
            <a:endParaRPr lang="en-US" dirty="0"/>
          </a:p>
        </p:txBody>
      </p:sp>
      <p:sp>
        <p:nvSpPr>
          <p:cNvPr id="3" name="Subtitle 2"/>
          <p:cNvSpPr>
            <a:spLocks noGrp="1"/>
          </p:cNvSpPr>
          <p:nvPr>
            <p:ph type="subTitle" idx="1"/>
          </p:nvPr>
        </p:nvSpPr>
        <p:spPr/>
        <p:txBody>
          <a:bodyPr/>
          <a:lstStyle/>
          <a:p>
            <a:r>
              <a:rPr lang="en-US" dirty="0" smtClean="0"/>
              <a:t>Raspberry Experiments</a:t>
            </a:r>
            <a:endParaRPr lang="en-US" dirty="0"/>
          </a:p>
        </p:txBody>
      </p:sp>
    </p:spTree>
    <p:extLst>
      <p:ext uri="{BB962C8B-B14F-4D97-AF65-F5344CB8AC3E}">
        <p14:creationId xmlns:p14="http://schemas.microsoft.com/office/powerpoint/2010/main" val="396479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p:txBody>
          <a:bodyPr/>
          <a:lstStyle/>
          <a:p>
            <a:pPr marL="0" indent="0">
              <a:buNone/>
            </a:pPr>
            <a:r>
              <a:rPr lang="en-US" dirty="0" smtClean="0"/>
              <a:t>PHASE-I:</a:t>
            </a:r>
          </a:p>
          <a:p>
            <a:r>
              <a:rPr lang="en-US" dirty="0" smtClean="0"/>
              <a:t>APP to Board communication</a:t>
            </a:r>
          </a:p>
          <a:p>
            <a:r>
              <a:rPr lang="en-US" dirty="0" smtClean="0"/>
              <a:t>Interface: </a:t>
            </a:r>
            <a:r>
              <a:rPr lang="en-US" dirty="0" err="1" smtClean="0"/>
              <a:t>Wifi</a:t>
            </a:r>
            <a:endParaRPr lang="en-US" dirty="0" smtClean="0"/>
          </a:p>
          <a:p>
            <a:r>
              <a:rPr lang="en-US" dirty="0" smtClean="0"/>
              <a:t>APP acts as a client and Device acts as a server </a:t>
            </a:r>
          </a:p>
          <a:p>
            <a:r>
              <a:rPr lang="en-US" dirty="0" smtClean="0"/>
              <a:t>APP will pass an message through socket programming to the server running in the device.</a:t>
            </a:r>
            <a:endParaRPr lang="en-US" dirty="0"/>
          </a:p>
        </p:txBody>
      </p:sp>
      <p:sp>
        <p:nvSpPr>
          <p:cNvPr id="4" name="Rectangle 3"/>
          <p:cNvSpPr/>
          <p:nvPr/>
        </p:nvSpPr>
        <p:spPr>
          <a:xfrm>
            <a:off x="1600200" y="5562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Android App</a:t>
            </a:r>
            <a:endParaRPr lang="en-US" dirty="0"/>
          </a:p>
        </p:txBody>
      </p:sp>
      <p:sp>
        <p:nvSpPr>
          <p:cNvPr id="5" name="Rectangle 4"/>
          <p:cNvSpPr/>
          <p:nvPr/>
        </p:nvSpPr>
        <p:spPr>
          <a:xfrm>
            <a:off x="6019800" y="5562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Rasperry</a:t>
            </a:r>
            <a:r>
              <a:rPr lang="en-US" dirty="0" smtClean="0"/>
              <a:t> pi board</a:t>
            </a:r>
            <a:endParaRPr lang="en-US" dirty="0"/>
          </a:p>
        </p:txBody>
      </p:sp>
      <p:cxnSp>
        <p:nvCxnSpPr>
          <p:cNvPr id="14" name="Straight Arrow Connector 13"/>
          <p:cNvCxnSpPr>
            <a:stCxn id="4" idx="3"/>
            <a:endCxn id="5" idx="1"/>
          </p:cNvCxnSpPr>
          <p:nvPr/>
        </p:nvCxnSpPr>
        <p:spPr>
          <a:xfrm>
            <a:off x="3276600" y="5905500"/>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419600" y="52578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wifi</a:t>
            </a:r>
            <a:endParaRPr lang="en-US" dirty="0"/>
          </a:p>
        </p:txBody>
      </p:sp>
    </p:spTree>
    <p:extLst>
      <p:ext uri="{BB962C8B-B14F-4D97-AF65-F5344CB8AC3E}">
        <p14:creationId xmlns:p14="http://schemas.microsoft.com/office/powerpoint/2010/main" val="203753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(Continued)</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PHASE-II:</a:t>
            </a:r>
          </a:p>
          <a:p>
            <a:pPr marL="0" indent="0">
              <a:buNone/>
            </a:pPr>
            <a:r>
              <a:rPr lang="en-US" sz="2400" dirty="0" smtClean="0"/>
              <a:t>Server running in the device get input from the app and trigger an event to switch on the motor.</a:t>
            </a:r>
            <a:endParaRPr lang="en-US" sz="2400" dirty="0"/>
          </a:p>
          <a:p>
            <a:pPr marL="0" indent="0">
              <a:buNone/>
            </a:pPr>
            <a:r>
              <a:rPr lang="en-US" sz="2400" b="1" dirty="0" smtClean="0"/>
              <a:t>Device to motor connection:</a:t>
            </a:r>
          </a:p>
          <a:p>
            <a:pPr marL="0" indent="0">
              <a:buNone/>
            </a:pPr>
            <a:r>
              <a:rPr lang="en-US" sz="2400" dirty="0" smtClean="0"/>
              <a:t>Physical setup through wires via relay circuit.</a:t>
            </a:r>
          </a:p>
          <a:p>
            <a:pPr marL="0" indent="0">
              <a:buNone/>
            </a:pPr>
            <a:r>
              <a:rPr lang="en-US" sz="2400" dirty="0"/>
              <a:t> </a:t>
            </a:r>
            <a:r>
              <a:rPr lang="en-US" sz="2400" dirty="0" smtClean="0"/>
              <a:t>To give supply to motor we need to pass the event to relay circuit which will ensure  to give required 230V supply to the motor.</a:t>
            </a:r>
          </a:p>
          <a:p>
            <a:pPr marL="0" indent="0">
              <a:buNone/>
            </a:pPr>
            <a:r>
              <a:rPr lang="en-US" sz="2400" b="1" dirty="0" smtClean="0"/>
              <a:t>Relay circuit </a:t>
            </a:r>
            <a:r>
              <a:rPr lang="en-US" sz="2400" dirty="0" smtClean="0"/>
              <a:t>: Need to connect between +,- wire of motor to pass the event received from the device.</a:t>
            </a:r>
          </a:p>
          <a:p>
            <a:pPr marL="0" indent="0">
              <a:buNone/>
            </a:pPr>
            <a:r>
              <a:rPr lang="en-US" sz="2400" dirty="0" smtClean="0">
                <a:hlinkClick r:id="rId2"/>
              </a:rPr>
              <a:t>http://www.instructables.com/id/Controlling-Any-Device-Using-a-Raspberry-Pi-and-a-/</a:t>
            </a:r>
            <a:endParaRPr lang="en-US" sz="2400" dirty="0" smtClean="0"/>
          </a:p>
          <a:p>
            <a:pPr marL="0" indent="0">
              <a:buNone/>
            </a:pPr>
            <a:endParaRPr lang="en-US" sz="2400"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a:p>
            <a:endParaRPr lang="en-US" dirty="0"/>
          </a:p>
        </p:txBody>
      </p:sp>
      <p:sp>
        <p:nvSpPr>
          <p:cNvPr id="5" name="Rectangle 4"/>
          <p:cNvSpPr/>
          <p:nvPr/>
        </p:nvSpPr>
        <p:spPr>
          <a:xfrm>
            <a:off x="1600200" y="60198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Rasperry</a:t>
            </a:r>
            <a:r>
              <a:rPr lang="en-US" dirty="0" smtClean="0"/>
              <a:t> pi board</a:t>
            </a:r>
            <a:endParaRPr lang="en-US" dirty="0"/>
          </a:p>
        </p:txBody>
      </p:sp>
      <p:sp>
        <p:nvSpPr>
          <p:cNvPr id="6" name="Rectangle 5"/>
          <p:cNvSpPr/>
          <p:nvPr/>
        </p:nvSpPr>
        <p:spPr>
          <a:xfrm>
            <a:off x="6512859" y="59817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Motor</a:t>
            </a:r>
            <a:endParaRPr lang="en-US" dirty="0"/>
          </a:p>
        </p:txBody>
      </p:sp>
      <p:cxnSp>
        <p:nvCxnSpPr>
          <p:cNvPr id="8" name="Straight Arrow Connector 7"/>
          <p:cNvCxnSpPr>
            <a:stCxn id="5" idx="3"/>
            <a:endCxn id="6" idx="1"/>
          </p:cNvCxnSpPr>
          <p:nvPr/>
        </p:nvCxnSpPr>
        <p:spPr>
          <a:xfrm>
            <a:off x="3276600" y="6362700"/>
            <a:ext cx="32362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038600" y="59436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Wires</a:t>
            </a:r>
            <a:endParaRPr lang="en-US" dirty="0"/>
          </a:p>
        </p:txBody>
      </p:sp>
      <p:sp>
        <p:nvSpPr>
          <p:cNvPr id="14" name="Rectangle 13"/>
          <p:cNvSpPr/>
          <p:nvPr/>
        </p:nvSpPr>
        <p:spPr>
          <a:xfrm>
            <a:off x="4038600" y="6477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Relay circuit</a:t>
            </a:r>
            <a:endParaRPr lang="en-US" dirty="0"/>
          </a:p>
        </p:txBody>
      </p:sp>
    </p:spTree>
    <p:extLst>
      <p:ext uri="{BB962C8B-B14F-4D97-AF65-F5344CB8AC3E}">
        <p14:creationId xmlns:p14="http://schemas.microsoft.com/office/powerpoint/2010/main" val="375785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SHEET and PIN CONFIG</a:t>
            </a:r>
            <a:endParaRPr lang="en-US" dirty="0"/>
          </a:p>
        </p:txBody>
      </p:sp>
      <p:sp>
        <p:nvSpPr>
          <p:cNvPr id="3" name="Content Placeholder 2"/>
          <p:cNvSpPr>
            <a:spLocks noGrp="1"/>
          </p:cNvSpPr>
          <p:nvPr>
            <p:ph idx="1"/>
          </p:nvPr>
        </p:nvSpPr>
        <p:spPr/>
        <p:txBody>
          <a:bodyPr/>
          <a:lstStyle/>
          <a:p>
            <a:pPr marL="0" indent="0">
              <a:buNone/>
            </a:pPr>
            <a:r>
              <a:rPr lang="en-US" dirty="0" smtClean="0"/>
              <a:t>Data sheet and PIN diagram reference for </a:t>
            </a:r>
            <a:r>
              <a:rPr lang="en-US" dirty="0" err="1" smtClean="0"/>
              <a:t>rasperry</a:t>
            </a:r>
            <a:r>
              <a:rPr lang="en-US" dirty="0" smtClean="0"/>
              <a:t> pi 3 model B:</a:t>
            </a:r>
          </a:p>
          <a:p>
            <a:pPr marL="0" indent="0">
              <a:buNone/>
            </a:pPr>
            <a:r>
              <a:rPr lang="en-US" dirty="0" smtClean="0">
                <a:hlinkClick r:id="rId2"/>
              </a:rPr>
              <a:t>https://www.jameco.com/Jameco/workshop/circuitnotes/raspberry-pi-circuit-note.html</a:t>
            </a:r>
            <a:endParaRPr lang="en-US" dirty="0" smtClean="0"/>
          </a:p>
          <a:p>
            <a:pPr marL="0" indent="0">
              <a:buNone/>
            </a:pPr>
            <a:r>
              <a:rPr lang="en-US" dirty="0" smtClean="0">
                <a:hlinkClick r:id="rId3"/>
              </a:rPr>
              <a:t>http://docs-europe.electrocomponents.com/webdocs/14ba/0900766b814ba5fd.pdf</a:t>
            </a:r>
            <a:endParaRPr lang="en-US" dirty="0" smtClean="0"/>
          </a:p>
          <a:p>
            <a:endParaRPr lang="en-US" dirty="0"/>
          </a:p>
        </p:txBody>
      </p:sp>
    </p:spTree>
    <p:extLst>
      <p:ext uri="{BB962C8B-B14F-4D97-AF65-F5344CB8AC3E}">
        <p14:creationId xmlns:p14="http://schemas.microsoft.com/office/powerpoint/2010/main" val="300810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Requirements</a:t>
            </a:r>
            <a:endParaRPr lang="en-US" dirty="0"/>
          </a:p>
        </p:txBody>
      </p:sp>
      <p:sp>
        <p:nvSpPr>
          <p:cNvPr id="3" name="Content Placeholder 2"/>
          <p:cNvSpPr>
            <a:spLocks noGrp="1"/>
          </p:cNvSpPr>
          <p:nvPr>
            <p:ph idx="1"/>
          </p:nvPr>
        </p:nvSpPr>
        <p:spPr/>
        <p:txBody>
          <a:bodyPr/>
          <a:lstStyle/>
          <a:p>
            <a:r>
              <a:rPr lang="en-US" dirty="0" smtClean="0"/>
              <a:t>Board</a:t>
            </a:r>
          </a:p>
          <a:p>
            <a:pPr marL="0" indent="0">
              <a:buNone/>
            </a:pPr>
            <a:r>
              <a:rPr lang="en-US" dirty="0" smtClean="0">
                <a:hlinkClick r:id="rId2"/>
              </a:rPr>
              <a:t>https://www.amazon.in/RASPBERRY-MODEL-INBULT-BLUETOOTH-Wifi/dp/B01G882L3G</a:t>
            </a:r>
            <a:endParaRPr lang="en-US" dirty="0" smtClean="0"/>
          </a:p>
          <a:p>
            <a:pPr marL="0" indent="0">
              <a:buNone/>
            </a:pPr>
            <a:endParaRPr lang="en-US" dirty="0" smtClean="0"/>
          </a:p>
          <a:p>
            <a:pPr marL="0" indent="0">
              <a:buNone/>
            </a:pPr>
            <a:r>
              <a:rPr lang="en-US" dirty="0" smtClean="0"/>
              <a:t>OS:</a:t>
            </a:r>
          </a:p>
          <a:p>
            <a:pPr marL="0" indent="0">
              <a:buNone/>
            </a:pPr>
            <a:r>
              <a:rPr lang="en-US" dirty="0" smtClean="0">
                <a:hlinkClick r:id="rId3"/>
              </a:rPr>
              <a:t>https://www.raspberrypi.org/documentation/installation/installing-images/</a:t>
            </a: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56000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setup</a:t>
            </a:r>
            <a:endParaRPr lang="en-US" dirty="0"/>
          </a:p>
        </p:txBody>
      </p:sp>
      <p:sp>
        <p:nvSpPr>
          <p:cNvPr id="3" name="Content Placeholder 2"/>
          <p:cNvSpPr>
            <a:spLocks noGrp="1"/>
          </p:cNvSpPr>
          <p:nvPr>
            <p:ph idx="1"/>
          </p:nvPr>
        </p:nvSpPr>
        <p:spPr/>
        <p:txBody>
          <a:bodyPr/>
          <a:lstStyle/>
          <a:p>
            <a:r>
              <a:rPr lang="en-US" dirty="0" err="1" smtClean="0"/>
              <a:t>EnableVNC</a:t>
            </a:r>
            <a:r>
              <a:rPr lang="en-US" dirty="0" smtClean="0"/>
              <a:t> in </a:t>
            </a:r>
            <a:r>
              <a:rPr lang="en-US" dirty="0" err="1" smtClean="0"/>
              <a:t>rasperry</a:t>
            </a:r>
            <a:r>
              <a:rPr lang="en-US" dirty="0" smtClean="0"/>
              <a:t> pi for easy access with the device</a:t>
            </a:r>
          </a:p>
          <a:p>
            <a:pPr marL="0" indent="0">
              <a:buNone/>
            </a:pPr>
            <a:endParaRPr lang="en-US" dirty="0"/>
          </a:p>
          <a:p>
            <a:pPr marL="0" indent="0">
              <a:buNone/>
            </a:pPr>
            <a:r>
              <a:rPr lang="en-US" dirty="0" smtClean="0">
                <a:hlinkClick r:id="rId2"/>
              </a:rPr>
              <a:t>https://www.raspberrypi.org/documentation/remote-access/vnc/README.md</a:t>
            </a:r>
            <a:endParaRPr lang="en-US" dirty="0" smtClean="0"/>
          </a:p>
          <a:p>
            <a:pPr marL="0" indent="0">
              <a:buNone/>
            </a:pPr>
            <a:endParaRPr lang="en-US" dirty="0"/>
          </a:p>
          <a:p>
            <a:pPr marL="0" indent="0">
              <a:buNone/>
            </a:pPr>
            <a:r>
              <a:rPr lang="en-US" dirty="0" smtClean="0">
                <a:hlinkClick r:id="rId3"/>
              </a:rPr>
              <a:t>https://www.raspberrypi.org/magpi/vnc-raspberry-pi/</a:t>
            </a:r>
            <a:endParaRPr lang="en-US" dirty="0" smtClean="0"/>
          </a:p>
          <a:p>
            <a:pPr marL="0" indent="0">
              <a:buNone/>
            </a:pPr>
            <a:endParaRPr lang="en-US" dirty="0"/>
          </a:p>
        </p:txBody>
      </p:sp>
    </p:spTree>
    <p:extLst>
      <p:ext uri="{BB962C8B-B14F-4D97-AF65-F5344CB8AC3E}">
        <p14:creationId xmlns:p14="http://schemas.microsoft.com/office/powerpoint/2010/main" val="351643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a:t>
            </a:r>
            <a:r>
              <a:rPr lang="en-US" dirty="0" err="1" smtClean="0"/>
              <a:t>wifi</a:t>
            </a:r>
            <a:r>
              <a:rPr lang="en-US" dirty="0" smtClean="0"/>
              <a:t> support in </a:t>
            </a:r>
            <a:r>
              <a:rPr lang="en-US" dirty="0" err="1" smtClean="0"/>
              <a:t>Rasperry</a:t>
            </a:r>
            <a:r>
              <a:rPr lang="en-US" dirty="0" smtClean="0"/>
              <a:t> pi</a:t>
            </a:r>
            <a:endParaRPr lang="en-US" dirty="0"/>
          </a:p>
        </p:txBody>
      </p:sp>
      <p:sp>
        <p:nvSpPr>
          <p:cNvPr id="3" name="Content Placeholder 2"/>
          <p:cNvSpPr>
            <a:spLocks noGrp="1"/>
          </p:cNvSpPr>
          <p:nvPr>
            <p:ph idx="1"/>
          </p:nvPr>
        </p:nvSpPr>
        <p:spPr/>
        <p:txBody>
          <a:bodyPr/>
          <a:lstStyle/>
          <a:p>
            <a:r>
              <a:rPr lang="en-US" dirty="0" smtClean="0">
                <a:hlinkClick r:id="rId2"/>
              </a:rPr>
              <a:t>https://www.electronicshub.org/setup-wifi-raspberry-pi-3/</a:t>
            </a:r>
            <a:r>
              <a:rPr lang="en-US" dirty="0" smtClean="0"/>
              <a:t> </a:t>
            </a:r>
          </a:p>
          <a:p>
            <a:endParaRPr lang="en-US" dirty="0"/>
          </a:p>
          <a:p>
            <a:endParaRPr lang="en-US" dirty="0"/>
          </a:p>
        </p:txBody>
      </p:sp>
    </p:spTree>
    <p:extLst>
      <p:ext uri="{BB962C8B-B14F-4D97-AF65-F5344CB8AC3E}">
        <p14:creationId xmlns:p14="http://schemas.microsoft.com/office/powerpoint/2010/main" val="302648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normAutofit/>
          </a:bodyPr>
          <a:lstStyle/>
          <a:p>
            <a:r>
              <a:rPr lang="en-US" dirty="0" smtClean="0"/>
              <a:t>Server program which read the input it got from the app and trigger another event to relay circuit. (Based on GPIO we have to do this ,Need to study data sheet which is mentioned in the previous slides.)</a:t>
            </a:r>
          </a:p>
          <a:p>
            <a:r>
              <a:rPr lang="en-US" dirty="0" smtClean="0"/>
              <a:t>Physical connection setup with motor +,- wires with the relay circuit.</a:t>
            </a:r>
          </a:p>
          <a:p>
            <a:endParaRPr lang="en-US" dirty="0"/>
          </a:p>
          <a:p>
            <a:pPr marL="0" indent="0">
              <a:buNone/>
            </a:pPr>
            <a:endParaRPr lang="en-US" dirty="0"/>
          </a:p>
        </p:txBody>
      </p:sp>
    </p:spTree>
    <p:extLst>
      <p:ext uri="{BB962C8B-B14F-4D97-AF65-F5344CB8AC3E}">
        <p14:creationId xmlns:p14="http://schemas.microsoft.com/office/powerpoint/2010/main" val="66186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75301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268</Words>
  <Application>Microsoft Office PowerPoint</Application>
  <PresentationFormat>On-screen Show (4:3)</PresentationFormat>
  <Paragraphs>49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PROJECT – RPI 3 B</vt:lpstr>
      <vt:lpstr>IDEA</vt:lpstr>
      <vt:lpstr>IDEA (Continued)</vt:lpstr>
      <vt:lpstr>DATA SHEET and PIN CONFIG</vt:lpstr>
      <vt:lpstr>Initial Requirements</vt:lpstr>
      <vt:lpstr>Basic setup</vt:lpstr>
      <vt:lpstr>Enable wifi support in Rasperry pi</vt:lpstr>
      <vt:lpstr>Tasks</vt:lpstr>
      <vt:lpstr>Queries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Rasperry pi 3 based project</dc:title>
  <dc:creator>Satish</dc:creator>
  <cp:lastModifiedBy>Sankaranarayanan S.</cp:lastModifiedBy>
  <cp:revision>4</cp:revision>
  <dcterms:created xsi:type="dcterms:W3CDTF">2018-04-21T16:58:16Z</dcterms:created>
  <dcterms:modified xsi:type="dcterms:W3CDTF">2018-05-29T12:09:56Z</dcterms:modified>
</cp:coreProperties>
</file>