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handoutMasterIdLst>
    <p:handoutMasterId r:id="rId8"/>
  </p:handoutMasterIdLst>
  <p:sldIdLst>
    <p:sldId id="256" r:id="rId2"/>
    <p:sldId id="260" r:id="rId3"/>
    <p:sldId id="261" r:id="rId4"/>
    <p:sldId id="259" r:id="rId5"/>
    <p:sldId id="257" r:id="rId6"/>
    <p:sldId id="258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A013E8-D71C-4B9C-8694-DEC0E5C412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0C0ECE-D368-427E-A28F-36A6620B0C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016EA-7059-4669-A32A-8DE63545234E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9E1439-E3D0-4EB3-B99A-FF86DDEA75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8C8CF-B07B-4858-9A26-A46F65DC45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E81A0-AE8D-4976-9D9D-557D6D5CD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1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">
  <p:cSld name="Section Break v1"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90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3850" y="1620575"/>
            <a:ext cx="6838200" cy="103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23850" y="2665575"/>
            <a:ext cx="6838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95ADE-B299-4092-A05D-1331E909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802" y="4408900"/>
            <a:ext cx="1723886" cy="60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 Content">
  <p:cSld name="Title and 2 Column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57175" y="321389"/>
            <a:ext cx="8629875" cy="4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57175" y="838200"/>
            <a:ext cx="3690675" cy="361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entury Gothic"/>
              <a:buChar char="–"/>
              <a:defRPr sz="15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Char char="–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4752975" y="838200"/>
            <a:ext cx="3690675" cy="361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entury Gothic"/>
              <a:buChar char="–"/>
              <a:defRPr sz="15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Char char="–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Screenshot">
  <p:cSld name="Content and Screensho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57175" y="321389"/>
            <a:ext cx="8629875" cy="4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4724400" y="1364672"/>
            <a:ext cx="3456225" cy="218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257175" y="838200"/>
            <a:ext cx="3690675" cy="361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entury Gothic"/>
              <a:buChar char="–"/>
              <a:defRPr sz="15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Char char="–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标题和内容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57175" y="321389"/>
            <a:ext cx="86295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257175" y="1066800"/>
            <a:ext cx="8629500" cy="3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entury Gothic"/>
              <a:buChar char="–"/>
              <a:defRPr sz="15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Char char="–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590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7175" y="321389"/>
            <a:ext cx="8629875" cy="4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200"/>
          </a:xfrm>
          <a:prstGeom prst="rect">
            <a:avLst/>
          </a:prstGeom>
          <a:gradFill>
            <a:gsLst>
              <a:gs pos="0">
                <a:schemeClr val="accent1"/>
              </a:gs>
              <a:gs pos="91000">
                <a:schemeClr val="accent2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597477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8EA8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Copyright@2023 </a:t>
            </a:r>
            <a:r>
              <a:rPr lang="en-US" sz="700" b="0" i="0" u="none" strike="noStrike" cap="none" dirty="0" err="1">
                <a:solidFill>
                  <a:srgbClr val="8EA8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OpenGemini</a:t>
            </a:r>
            <a:r>
              <a:rPr lang="en-US" sz="700" b="0" i="0" u="none" strike="noStrike" cap="none" dirty="0">
                <a:solidFill>
                  <a:srgbClr val="8EA8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-ALL Rights Reserved.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257175" y="4767263"/>
            <a:ext cx="277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8EA8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800" b="0" i="0" u="none" strike="noStrike" cap="none" dirty="0">
              <a:solidFill>
                <a:srgbClr val="8EA8A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566072" y="4837211"/>
            <a:ext cx="0" cy="133875"/>
          </a:xfrm>
          <a:prstGeom prst="straightConnector1">
            <a:avLst/>
          </a:prstGeom>
          <a:noFill/>
          <a:ln w="12700" cap="flat" cmpd="sng">
            <a:solidFill>
              <a:srgbClr val="8EA8A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93D2DD9-C1BC-405F-BC0D-ADF98C132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293" y="4781882"/>
            <a:ext cx="244532" cy="24453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8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2">
          <p15:clr>
            <a:srgbClr val="F26B43"/>
          </p15:clr>
        </p15:guide>
        <p15:guide id="2" pos="5598">
          <p15:clr>
            <a:srgbClr val="F26B43"/>
          </p15:clr>
        </p15:guide>
        <p15:guide id="3" pos="2880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FDAE-77B9-426E-8B64-7979A3CD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7D170-F4D6-49B7-8A1B-2C0C7E661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15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51D2EF-B8B9-41DD-8907-A5EC1D24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96A78E-368A-48D1-A1A4-AA7E493C3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CA02-4D74-4D07-AE0D-DAD5CFE8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8AE8F-2E63-4489-A648-9375DB92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7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3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4115-8B08-43E2-827F-45D8C867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30AA5-3101-483E-B55E-3C9F27FEF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1DCCD-054C-470E-BDF8-E31EB5A35C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4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69B01-B0CD-4D40-BC82-20FBF374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E76E98FA-0CB4-42C6-8941-CA9EF473A6E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7CE9210-C6B5-4DA8-AD31-EA55FA51B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081"/>
      </p:ext>
    </p:extLst>
  </p:cSld>
  <p:clrMapOvr>
    <a:masterClrMapping/>
  </p:clrMapOvr>
</p:sld>
</file>

<file path=ppt/theme/theme1.xml><?xml version="1.0" encoding="utf-8"?>
<a:theme xmlns:a="http://schemas.openxmlformats.org/drawingml/2006/main" name="openGemini 2024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4775C45-3F39-4831-B61C-BB43F9AE1E2A}" vid="{FA7A40E6-BF50-4FA7-99E3-C7FE9878F2E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Office PowerPoint</Application>
  <PresentationFormat>全屏显示(16:9)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openGemini 2024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fanxiaowen</dc:creator>
  <cp:lastModifiedBy>xiangyu (A)</cp:lastModifiedBy>
  <cp:revision>3</cp:revision>
  <dcterms:created xsi:type="dcterms:W3CDTF">2024-03-01T07:44:55Z</dcterms:created>
  <dcterms:modified xsi:type="dcterms:W3CDTF">2024-03-01T10:49:03Z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1709259049</vt:lpwstr>
  </property>
  <property fmtid="{D5CDD505-2E9C-101B-9397-08002B2CF9AE}" pid="6" name="_2015_ms_pID_725343">
    <vt:lpwstr>(3)cKKSUo8T353SDterlOElcGataagGWfZHtnL6tB2QWgsU2lnLTPDwfHlVERbwSiNu2IFIJpb3
uPD6BpOQYMT96nuaKUBC8942zCnLDXjJV1MC0F2YqpbWOK9h2OhV82WtmN+E5yaaApKqL12F
N/W3Cme1+Ub8p5JVuZmGVS0ZTL+alaGAII5jKBp+SZmXoJuE1DH3AO0L4DEmLhjiQFKNbAby
aXqWgsKFA3B4t7lDLN</vt:lpwstr>
  </property>
  <property fmtid="{D5CDD505-2E9C-101B-9397-08002B2CF9AE}" pid="7" name="_2015_ms_pID_7253431">
    <vt:lpwstr>SXOPwBW13si9eto5nBmjEhkHERijgBJarXB8pqT4VLJPRel6evLvzI
h+UEv8In3SnupXURhQyzMAzjIjNobC0jQB5ehcRPRv3xrEcklKDmGl+rmzirzyz586lOuIXR
9DyHmlpXB/xbfLLbPyhjvY4h2GZZ/og8hdhvwBsz2tHMkWf7cznJbzIZqhyOuS8oLcAWyzta
qGAfA6eG/+cMV8xnqne0zGZgY0eP5M8fC4Jk</vt:lpwstr>
  </property>
  <property fmtid="{D5CDD505-2E9C-101B-9397-08002B2CF9AE}" pid="8" name="_2015_ms_pID_7253432">
    <vt:lpwstr>UAz0NNTRC+AbcdMTnOeP2zM=</vt:lpwstr>
  </property>
</Properties>
</file>