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8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BF9"/>
    <a:srgbClr val="00ACFA"/>
    <a:srgbClr val="0072CF"/>
    <a:srgbClr val="0073CE"/>
    <a:srgbClr val="44C386"/>
    <a:srgbClr val="0073CF"/>
    <a:srgbClr val="00B266"/>
    <a:srgbClr val="00B165"/>
    <a:srgbClr val="0073CD"/>
    <a:srgbClr val="45C3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6AC13-B0BF-4D32-84EE-F92CDAB7C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316680-98F8-4D88-81C4-24C5461D8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4C3C6-BF3B-42F6-B02D-296C31C6D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0AFA-06A6-43CD-80B6-7DF3BEA0B70E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A66C4-0311-4816-A414-BA4F28165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C44E7-12ED-4B25-B1A7-FE7A3774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0D07-490E-4FB2-BBB2-98E72E68C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7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DA0B9-9F0F-4A14-AF48-872B8049D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4057C-05EA-415D-8B0B-FED04387B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BED2E-FFB8-484D-AA83-4CBAD8A9B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0AFA-06A6-43CD-80B6-7DF3BEA0B70E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A6FD5-38D4-4605-91F6-07DC6126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D4232-1C94-4BB8-BD33-4CC7DD1F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0D07-490E-4FB2-BBB2-98E72E68C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73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F6535D-92B1-4511-93FC-C2E0F9C1EE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0206A-6FB4-4877-BF5D-EC0EAC53D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E7638-D081-4384-8683-FDE237572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0AFA-06A6-43CD-80B6-7DF3BEA0B70E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FC1BD-D9EE-48A2-94B8-DDC1BE87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E8E7B-318D-4DAF-914C-4BC84687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0D07-490E-4FB2-BBB2-98E72E68C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3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46299-2FFB-4BA4-8192-5DA8A9F3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39DC1-5347-432F-A2BC-E0F21E288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4EE6F-EBB0-4C5C-9FF2-3CB481B3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0AFA-06A6-43CD-80B6-7DF3BEA0B70E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1B2E0-CC6E-4FB8-A573-30BA8DB0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1107E-C0EF-4AE0-A82A-CDFAAAC29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0D07-490E-4FB2-BBB2-98E72E68C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21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297D0-99A1-4C7B-9677-95CDA020C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EA916-BF29-4F5A-AAA6-2C29BA8EE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FBFFF-5A79-449C-A861-53E8653C6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0AFA-06A6-43CD-80B6-7DF3BEA0B70E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F0170-2EA1-443A-B21B-151496CA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D5B88-5B69-43FA-94A3-AC535D392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0D07-490E-4FB2-BBB2-98E72E68C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84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131B-13DB-499A-81E2-BCC2FD84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21D45-99BF-4790-8C06-3B7F24B9F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8EC3D-CBF9-4738-8626-12B4A8E4D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6651D-BEBA-4CFA-B4A3-BFD86C726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0AFA-06A6-43CD-80B6-7DF3BEA0B70E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336C8-79C9-4CAD-8731-920CAC92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9DCA0-83C9-4CBB-895A-7DD4E8259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0D07-490E-4FB2-BBB2-98E72E68C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97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2DD8-FA81-4B15-B25D-4139B4DFF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152FC-6466-4F4B-B9D5-8FA88F51F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9663D-513F-4050-809E-A2287A29C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505390-104C-419D-86EB-BE69C159F1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CADF2-FEB6-4DD6-AB91-57762873D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FCCF8F-828E-497B-B45A-C637D462C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0AFA-06A6-43CD-80B6-7DF3BEA0B70E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938D55-F9FF-43D7-A8A2-A2B2C1B14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BE854F-1C82-4C23-B9C0-E40ABF7A7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0D07-490E-4FB2-BBB2-98E72E68C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8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626B9-DC4D-49EF-BAAB-46809BDEA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66E65-B8CC-4949-9E7E-690A28C82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0AFA-06A6-43CD-80B6-7DF3BEA0B70E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F0F17-DE0F-434F-AEB9-2841DB371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B8A15-ED4F-4D53-B6BE-B4B9AEA25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0D07-490E-4FB2-BBB2-98E72E68C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93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A58F11-A818-4F57-AAEB-AA527CA04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0AFA-06A6-43CD-80B6-7DF3BEA0B70E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EFCAAC-54A1-4E18-84DC-A90AD932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C0232-2C30-4401-87C2-252D420F5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0D07-490E-4FB2-BBB2-98E72E68C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9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1FC24-5A1F-42B3-A412-F135CFBA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B9D81-CD03-42DE-B69F-976849A2A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8AE1E-85BE-4DFD-9121-C93154B5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E15D8-9FB0-499B-8978-7BF80A17D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0AFA-06A6-43CD-80B6-7DF3BEA0B70E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66DAD-8A82-49DE-B64D-BDF1BBE9E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60F17-C658-4D58-986C-EF580302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0D07-490E-4FB2-BBB2-98E72E68C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1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9F248-1657-41BC-A46E-C590BCCE2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C935ED-84A0-450F-811F-CD7B1CA17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5F4F4-653B-4B24-B7A1-36062FA5F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3E165-A7F6-4D76-8B65-387438D46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0AFA-06A6-43CD-80B6-7DF3BEA0B70E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47036-A021-4A70-9BF2-E7AADF2B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06E19-BB5E-447F-9D0E-CF295144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0D07-490E-4FB2-BBB2-98E72E68C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1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331F91-4FD0-4F63-98C1-84D8EA99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83132-BEB1-4FD8-A539-12A7D2681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89458-B1AC-4CD8-8303-80363C3505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C0AFA-06A6-43CD-80B6-7DF3BEA0B70E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46610-950D-4B41-BA38-AFE98CD361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2985B-4891-4688-9387-7732219D0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20D07-490E-4FB2-BBB2-98E72E68C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9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12AD8E4-4616-4F03-A06B-D87854072D24}"/>
              </a:ext>
            </a:extLst>
          </p:cNvPr>
          <p:cNvGrpSpPr/>
          <p:nvPr/>
        </p:nvGrpSpPr>
        <p:grpSpPr>
          <a:xfrm>
            <a:off x="2964766" y="297179"/>
            <a:ext cx="6262468" cy="6263641"/>
            <a:chOff x="2964766" y="297179"/>
            <a:chExt cx="6262468" cy="626364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308EB5B-1F5C-43F4-989E-9C568FE6BF64}"/>
                </a:ext>
              </a:extLst>
            </p:cNvPr>
            <p:cNvSpPr/>
            <p:nvPr/>
          </p:nvSpPr>
          <p:spPr>
            <a:xfrm>
              <a:off x="2964766" y="297180"/>
              <a:ext cx="6262468" cy="626364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Arrow: Pentagon 2">
              <a:extLst>
                <a:ext uri="{FF2B5EF4-FFF2-40B4-BE49-F238E27FC236}">
                  <a16:creationId xmlns:a16="http://schemas.microsoft.com/office/drawing/2014/main" id="{F5B35504-A6B8-4439-9661-5ACC6E20D31D}"/>
                </a:ext>
              </a:extLst>
            </p:cNvPr>
            <p:cNvSpPr/>
            <p:nvPr/>
          </p:nvSpPr>
          <p:spPr>
            <a:xfrm>
              <a:off x="2964767" y="297180"/>
              <a:ext cx="2798300" cy="1953651"/>
            </a:xfrm>
            <a:prstGeom prst="homePlate">
              <a:avLst/>
            </a:prstGeom>
            <a:solidFill>
              <a:srgbClr val="45C38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llate 4">
              <a:extLst>
                <a:ext uri="{FF2B5EF4-FFF2-40B4-BE49-F238E27FC236}">
                  <a16:creationId xmlns:a16="http://schemas.microsoft.com/office/drawing/2014/main" id="{275A490F-00AA-413C-879B-3CF4DEDDEC1C}"/>
                </a:ext>
              </a:extLst>
            </p:cNvPr>
            <p:cNvSpPr/>
            <p:nvPr/>
          </p:nvSpPr>
          <p:spPr>
            <a:xfrm>
              <a:off x="5261318" y="297179"/>
              <a:ext cx="1669366" cy="1953651"/>
            </a:xfrm>
            <a:prstGeom prst="flowChartCollate">
              <a:avLst/>
            </a:prstGeom>
            <a:solidFill>
              <a:srgbClr val="0073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48B9AE46-8143-4922-AC37-C95AA1D86C03}"/>
                </a:ext>
              </a:extLst>
            </p:cNvPr>
            <p:cNvSpPr/>
            <p:nvPr/>
          </p:nvSpPr>
          <p:spPr>
            <a:xfrm flipH="1">
              <a:off x="6428935" y="297179"/>
              <a:ext cx="2798299" cy="1953651"/>
            </a:xfrm>
            <a:prstGeom prst="homePlate">
              <a:avLst/>
            </a:prstGeom>
            <a:solidFill>
              <a:srgbClr val="00B16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68F4FD58-CDE1-484C-BE58-1D43E48DC295}"/>
                </a:ext>
              </a:extLst>
            </p:cNvPr>
            <p:cNvSpPr/>
            <p:nvPr/>
          </p:nvSpPr>
          <p:spPr>
            <a:xfrm>
              <a:off x="2964767" y="4607169"/>
              <a:ext cx="2798300" cy="1953651"/>
            </a:xfrm>
            <a:prstGeom prst="homePlate">
              <a:avLst/>
            </a:prstGeom>
            <a:solidFill>
              <a:srgbClr val="00B2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llate 7">
              <a:extLst>
                <a:ext uri="{FF2B5EF4-FFF2-40B4-BE49-F238E27FC236}">
                  <a16:creationId xmlns:a16="http://schemas.microsoft.com/office/drawing/2014/main" id="{5D9869C2-2A61-4886-ABEB-3133860059B5}"/>
                </a:ext>
              </a:extLst>
            </p:cNvPr>
            <p:cNvSpPr/>
            <p:nvPr/>
          </p:nvSpPr>
          <p:spPr>
            <a:xfrm>
              <a:off x="5261318" y="4607168"/>
              <a:ext cx="1669366" cy="1953651"/>
            </a:xfrm>
            <a:prstGeom prst="flowChartCollate">
              <a:avLst/>
            </a:prstGeom>
            <a:solidFill>
              <a:srgbClr val="0073C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7A020EC4-4F84-4178-A0FB-E5846363A17C}"/>
                </a:ext>
              </a:extLst>
            </p:cNvPr>
            <p:cNvSpPr/>
            <p:nvPr/>
          </p:nvSpPr>
          <p:spPr>
            <a:xfrm flipH="1">
              <a:off x="6428935" y="4607168"/>
              <a:ext cx="2798299" cy="1953651"/>
            </a:xfrm>
            <a:prstGeom prst="homePlate">
              <a:avLst/>
            </a:prstGeom>
            <a:solidFill>
              <a:srgbClr val="44C38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 descr="Image result for mifos logo">
              <a:extLst>
                <a:ext uri="{FF2B5EF4-FFF2-40B4-BE49-F238E27FC236}">
                  <a16:creationId xmlns:a16="http://schemas.microsoft.com/office/drawing/2014/main" id="{ECFA7CAA-8C96-4B6C-AF32-F1CC0A90EA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1577" y="2305364"/>
              <a:ext cx="2104680" cy="2127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D5308A5-2242-45CE-9574-C2414E15891E}"/>
                </a:ext>
              </a:extLst>
            </p:cNvPr>
            <p:cNvSpPr/>
            <p:nvPr/>
          </p:nvSpPr>
          <p:spPr>
            <a:xfrm>
              <a:off x="5763067" y="2064015"/>
              <a:ext cx="3034805" cy="221599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3800" b="1" dirty="0">
                  <a:ln w="13462">
                    <a:solidFill>
                      <a:srgbClr val="009900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Eras Medium ITC" panose="020B0602030504020804" pitchFamily="34" charset="0"/>
                </a:rPr>
                <a:t>pay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8666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CF36DE-C8F5-4C77-96AB-CBA60D8B9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85725"/>
            <a:ext cx="6734175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47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Eras Medium ITC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manoharan rv.</dc:creator>
  <cp:lastModifiedBy>manoharan rv.</cp:lastModifiedBy>
  <cp:revision>33</cp:revision>
  <dcterms:created xsi:type="dcterms:W3CDTF">2020-01-05T07:42:28Z</dcterms:created>
  <dcterms:modified xsi:type="dcterms:W3CDTF">2020-01-06T15:18:20Z</dcterms:modified>
</cp:coreProperties>
</file>