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7"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8"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0"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1"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2"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3"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35"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6"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7"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8"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39"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40"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7"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49"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51"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52"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56"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57"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58"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6"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60"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61"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62"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64"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65"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66"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68"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69"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71"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2"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3"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4"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76"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7"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8"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79"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80"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81"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88"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90"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92"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93"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8"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97"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98"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99"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01"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02"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03"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05"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06"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07"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09"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0"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12"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3"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4"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5"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17"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8"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19"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20"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21"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22"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29" name="PlaceHolder 2"/>
          <p:cNvSpPr>
            <a:spLocks noGrp="1"/>
          </p:cNvSpPr>
          <p:nvPr>
            <p:ph type="subTitle"/>
          </p:nvPr>
        </p:nvSpPr>
        <p:spPr>
          <a:xfrm>
            <a:off x="504000" y="2376000"/>
            <a:ext cx="9071640" cy="275400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31" name="PlaceHolder 2"/>
          <p:cNvSpPr>
            <a:spLocks noGrp="1"/>
          </p:cNvSpPr>
          <p:nvPr>
            <p:ph type="body"/>
          </p:nvPr>
        </p:nvSpPr>
        <p:spPr>
          <a:xfrm>
            <a:off x="504000" y="2376000"/>
            <a:ext cx="907164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0"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1"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33"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34"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38"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39"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40"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42"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43"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44"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46"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47"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48"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50" name="PlaceHolder 2"/>
          <p:cNvSpPr>
            <a:spLocks noGrp="1"/>
          </p:cNvSpPr>
          <p:nvPr>
            <p:ph type="body"/>
          </p:nvPr>
        </p:nvSpPr>
        <p:spPr>
          <a:xfrm>
            <a:off x="504000" y="237600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51" name="PlaceHolder 3"/>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53"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54"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55"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56" name="PlaceHolder 5"/>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58" name="PlaceHolder 2"/>
          <p:cNvSpPr>
            <a:spLocks noGrp="1"/>
          </p:cNvSpPr>
          <p:nvPr>
            <p:ph type="body"/>
          </p:nvPr>
        </p:nvSpPr>
        <p:spPr>
          <a:xfrm>
            <a:off x="5040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59" name="PlaceHolder 3"/>
          <p:cNvSpPr>
            <a:spLocks noGrp="1"/>
          </p:cNvSpPr>
          <p:nvPr>
            <p:ph type="body"/>
          </p:nvPr>
        </p:nvSpPr>
        <p:spPr>
          <a:xfrm>
            <a:off x="357120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60" name="PlaceHolder 4"/>
          <p:cNvSpPr>
            <a:spLocks noGrp="1"/>
          </p:cNvSpPr>
          <p:nvPr>
            <p:ph type="body"/>
          </p:nvPr>
        </p:nvSpPr>
        <p:spPr>
          <a:xfrm>
            <a:off x="6638040" y="237600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61" name="PlaceHolder 5"/>
          <p:cNvSpPr>
            <a:spLocks noGrp="1"/>
          </p:cNvSpPr>
          <p:nvPr>
            <p:ph type="body"/>
          </p:nvPr>
        </p:nvSpPr>
        <p:spPr>
          <a:xfrm>
            <a:off x="5040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62" name="PlaceHolder 6"/>
          <p:cNvSpPr>
            <a:spLocks noGrp="1"/>
          </p:cNvSpPr>
          <p:nvPr>
            <p:ph type="body"/>
          </p:nvPr>
        </p:nvSpPr>
        <p:spPr>
          <a:xfrm>
            <a:off x="357120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63" name="PlaceHolder 7"/>
          <p:cNvSpPr>
            <a:spLocks noGrp="1"/>
          </p:cNvSpPr>
          <p:nvPr>
            <p:ph type="body"/>
          </p:nvPr>
        </p:nvSpPr>
        <p:spPr>
          <a:xfrm>
            <a:off x="6638040" y="3814920"/>
            <a:ext cx="292068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810000"/>
            <a:ext cx="9071640" cy="6008760"/>
          </a:xfrm>
          <a:prstGeom prst="rect">
            <a:avLst/>
          </a:prstGeom>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5"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16" name="PlaceHolder 3"/>
          <p:cNvSpPr>
            <a:spLocks noGrp="1"/>
          </p:cNvSpPr>
          <p:nvPr>
            <p:ph type="body"/>
          </p:nvPr>
        </p:nvSpPr>
        <p:spPr>
          <a:xfrm>
            <a:off x="515268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17" name="PlaceHolder 4"/>
          <p:cNvSpPr>
            <a:spLocks noGrp="1"/>
          </p:cNvSpPr>
          <p:nvPr>
            <p:ph type="body"/>
          </p:nvPr>
        </p:nvSpPr>
        <p:spPr>
          <a:xfrm>
            <a:off x="50400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19" name="PlaceHolder 2"/>
          <p:cNvSpPr>
            <a:spLocks noGrp="1"/>
          </p:cNvSpPr>
          <p:nvPr>
            <p:ph type="body"/>
          </p:nvPr>
        </p:nvSpPr>
        <p:spPr>
          <a:xfrm>
            <a:off x="504000" y="2376000"/>
            <a:ext cx="4426920" cy="2754000"/>
          </a:xfrm>
          <a:prstGeom prst="rect">
            <a:avLst/>
          </a:prstGeom>
        </p:spPr>
        <p:txBody>
          <a:bodyPr lIns="0" rIns="0" tIns="0" bIns="0">
            <a:normAutofit/>
          </a:bodyPr>
          <a:p>
            <a:endParaRPr b="0" lang="en-US" sz="3150" spc="-1" strike="noStrike">
              <a:solidFill>
                <a:srgbClr val="ffffff"/>
              </a:solidFill>
              <a:latin typeface="Arial"/>
            </a:endParaRPr>
          </a:p>
        </p:txBody>
      </p:sp>
      <p:sp>
        <p:nvSpPr>
          <p:cNvPr id="20"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1" name="PlaceHolder 4"/>
          <p:cNvSpPr>
            <a:spLocks noGrp="1"/>
          </p:cNvSpPr>
          <p:nvPr>
            <p:ph type="body"/>
          </p:nvPr>
        </p:nvSpPr>
        <p:spPr>
          <a:xfrm>
            <a:off x="5152680" y="381492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endParaRPr b="0" lang="en-US" sz="4400" spc="-1" strike="noStrike">
              <a:solidFill>
                <a:srgbClr val="ffffff"/>
              </a:solidFill>
              <a:latin typeface="Arial"/>
            </a:endParaRPr>
          </a:p>
        </p:txBody>
      </p:sp>
      <p:sp>
        <p:nvSpPr>
          <p:cNvPr id="23" name="PlaceHolder 2"/>
          <p:cNvSpPr>
            <a:spLocks noGrp="1"/>
          </p:cNvSpPr>
          <p:nvPr>
            <p:ph type="body"/>
          </p:nvPr>
        </p:nvSpPr>
        <p:spPr>
          <a:xfrm>
            <a:off x="50400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4" name="PlaceHolder 3"/>
          <p:cNvSpPr>
            <a:spLocks noGrp="1"/>
          </p:cNvSpPr>
          <p:nvPr>
            <p:ph type="body"/>
          </p:nvPr>
        </p:nvSpPr>
        <p:spPr>
          <a:xfrm>
            <a:off x="5152680" y="2376000"/>
            <a:ext cx="4426920" cy="1313640"/>
          </a:xfrm>
          <a:prstGeom prst="rect">
            <a:avLst/>
          </a:prstGeom>
        </p:spPr>
        <p:txBody>
          <a:bodyPr lIns="0" rIns="0" tIns="0" bIns="0">
            <a:normAutofit/>
          </a:bodyPr>
          <a:p>
            <a:endParaRPr b="0" lang="en-US" sz="3150" spc="-1" strike="noStrike">
              <a:solidFill>
                <a:srgbClr val="ffffff"/>
              </a:solidFill>
              <a:latin typeface="Arial"/>
            </a:endParaRPr>
          </a:p>
        </p:txBody>
      </p:sp>
      <p:sp>
        <p:nvSpPr>
          <p:cNvPr id="25" name="PlaceHolder 4"/>
          <p:cNvSpPr>
            <a:spLocks noGrp="1"/>
          </p:cNvSpPr>
          <p:nvPr>
            <p:ph type="body"/>
          </p:nvPr>
        </p:nvSpPr>
        <p:spPr>
          <a:xfrm>
            <a:off x="504000" y="3814920"/>
            <a:ext cx="9071640" cy="1313640"/>
          </a:xfrm>
          <a:prstGeom prst="rect">
            <a:avLst/>
          </a:prstGeom>
        </p:spPr>
        <p:txBody>
          <a:bodyPr lIns="0" rIns="0" tIns="0" bIns="0">
            <a:normAutofit/>
          </a:bodyPr>
          <a:p>
            <a:endParaRPr b="0" lang="en-US" sz="315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1" name="PlaceHolder 2"/>
          <p:cNvSpPr>
            <a:spLocks noGrp="1"/>
          </p:cNvSpPr>
          <p:nvPr>
            <p:ph type="body"/>
          </p:nvPr>
        </p:nvSpPr>
        <p:spPr>
          <a:xfrm>
            <a:off x="504000" y="2376000"/>
            <a:ext cx="9071640" cy="275400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2" name="PlaceHolder 3"/>
          <p:cNvSpPr>
            <a:spLocks noGrp="1"/>
          </p:cNvSpPr>
          <p:nvPr>
            <p:ph type="dt"/>
          </p:nvPr>
        </p:nvSpPr>
        <p:spPr>
          <a:xfrm>
            <a:off x="504000" y="5164920"/>
            <a:ext cx="2348280" cy="390600"/>
          </a:xfrm>
          <a:prstGeom prst="rect">
            <a:avLst/>
          </a:prstGeom>
        </p:spPr>
        <p:txBody>
          <a:bodyPr lIns="0" rIns="0" tIns="0" bIns="0">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3" name="PlaceHolder 4"/>
          <p:cNvSpPr>
            <a:spLocks noGrp="1"/>
          </p:cNvSpPr>
          <p:nvPr>
            <p:ph type="ftr"/>
          </p:nvPr>
        </p:nvSpPr>
        <p:spPr>
          <a:xfrm>
            <a:off x="3447360" y="5164920"/>
            <a:ext cx="3195000" cy="390600"/>
          </a:xfrm>
          <a:prstGeom prst="rect">
            <a:avLst/>
          </a:prstGeom>
        </p:spPr>
        <p:txBody>
          <a:bodyPr lIns="0" rIns="0" tIns="0" bIns="0">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 name="PlaceHolder 5"/>
          <p:cNvSpPr>
            <a:spLocks noGrp="1"/>
          </p:cNvSpPr>
          <p:nvPr>
            <p:ph type="sldNum"/>
          </p:nvPr>
        </p:nvSpPr>
        <p:spPr>
          <a:xfrm>
            <a:off x="7227360" y="5164920"/>
            <a:ext cx="2348280" cy="390600"/>
          </a:xfrm>
          <a:prstGeom prst="rect">
            <a:avLst/>
          </a:prstGeom>
        </p:spPr>
        <p:txBody>
          <a:bodyPr lIns="0" rIns="0" tIns="0" bIns="0">
            <a:noAutofit/>
          </a:bodyPr>
          <a:p>
            <a:pPr algn="r"/>
            <a:fld id="{6F3C1965-C9F4-429C-840B-6ADD6E240D8F}"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p:spPr>
        <p:txBody>
          <a:bodyPr lIns="0" rIns="0" tIns="0" bIns="0" anchor="ctr">
            <a:noAutofit/>
          </a:bodyPr>
          <a:p>
            <a:pPr algn="ctr"/>
            <a:r>
              <a:rPr b="0" lang="en-US" sz="3300" spc="-1" strike="noStrike">
                <a:latin typeface="Arial"/>
              </a:rPr>
              <a:t>Click to edit the title text format</a:t>
            </a:r>
            <a:endParaRPr b="0" lang="en-US" sz="3300" spc="-1" strike="noStrike">
              <a:latin typeface="Arial"/>
            </a:endParaRPr>
          </a:p>
        </p:txBody>
      </p:sp>
      <p:sp>
        <p:nvSpPr>
          <p:cNvPr id="42"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43" name="PlaceHolder 3"/>
          <p:cNvSpPr>
            <a:spLocks noGrp="1"/>
          </p:cNvSpPr>
          <p:nvPr>
            <p:ph type="dt"/>
          </p:nvPr>
        </p:nvSpPr>
        <p:spPr>
          <a:xfrm>
            <a:off x="504000" y="5165280"/>
            <a:ext cx="2348280" cy="39096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4" name="PlaceHolder 4"/>
          <p:cNvSpPr>
            <a:spLocks noGrp="1"/>
          </p:cNvSpPr>
          <p:nvPr>
            <p:ph type="ftr"/>
          </p:nvPr>
        </p:nvSpPr>
        <p:spPr>
          <a:xfrm>
            <a:off x="3447360" y="5165280"/>
            <a:ext cx="3195000" cy="39096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45" name="PlaceHolder 5"/>
          <p:cNvSpPr>
            <a:spLocks noGrp="1"/>
          </p:cNvSpPr>
          <p:nvPr>
            <p:ph type="sldNum"/>
          </p:nvPr>
        </p:nvSpPr>
        <p:spPr>
          <a:xfrm>
            <a:off x="7227360" y="5165280"/>
            <a:ext cx="2348280" cy="390960"/>
          </a:xfrm>
          <a:prstGeom prst="rect">
            <a:avLst/>
          </a:prstGeom>
        </p:spPr>
        <p:txBody>
          <a:bodyPr lIns="0" rIns="0" tIns="0" bIns="0">
            <a:noAutofit/>
          </a:bodyPr>
          <a:p>
            <a:pPr algn="r"/>
            <a:fld id="{4B106D78-0491-4D73-917C-C1E66EDBDAC4}"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83" name="PlaceHolder 2"/>
          <p:cNvSpPr>
            <a:spLocks noGrp="1"/>
          </p:cNvSpPr>
          <p:nvPr>
            <p:ph type="body"/>
          </p:nvPr>
        </p:nvSpPr>
        <p:spPr>
          <a:xfrm>
            <a:off x="504000" y="2376000"/>
            <a:ext cx="9071640" cy="275400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84" name="PlaceHolder 3"/>
          <p:cNvSpPr>
            <a:spLocks noGrp="1"/>
          </p:cNvSpPr>
          <p:nvPr>
            <p:ph type="dt"/>
          </p:nvPr>
        </p:nvSpPr>
        <p:spPr>
          <a:xfrm>
            <a:off x="504000" y="5164920"/>
            <a:ext cx="2348280" cy="390600"/>
          </a:xfrm>
          <a:prstGeom prst="rect">
            <a:avLst/>
          </a:prstGeom>
        </p:spPr>
        <p:txBody>
          <a:bodyPr lIns="0" rIns="0" tIns="0" bIns="0">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85" name="PlaceHolder 4"/>
          <p:cNvSpPr>
            <a:spLocks noGrp="1"/>
          </p:cNvSpPr>
          <p:nvPr>
            <p:ph type="ftr"/>
          </p:nvPr>
        </p:nvSpPr>
        <p:spPr>
          <a:xfrm>
            <a:off x="3447360" y="5164920"/>
            <a:ext cx="3195000" cy="390600"/>
          </a:xfrm>
          <a:prstGeom prst="rect">
            <a:avLst/>
          </a:prstGeom>
        </p:spPr>
        <p:txBody>
          <a:bodyPr lIns="0" rIns="0" tIns="0" bIns="0">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86" name="PlaceHolder 5"/>
          <p:cNvSpPr>
            <a:spLocks noGrp="1"/>
          </p:cNvSpPr>
          <p:nvPr>
            <p:ph type="sldNum"/>
          </p:nvPr>
        </p:nvSpPr>
        <p:spPr>
          <a:xfrm>
            <a:off x="7227360" y="5164920"/>
            <a:ext cx="2348280" cy="390600"/>
          </a:xfrm>
          <a:prstGeom prst="rect">
            <a:avLst/>
          </a:prstGeom>
        </p:spPr>
        <p:txBody>
          <a:bodyPr lIns="0" rIns="0" tIns="0" bIns="0">
            <a:noAutofit/>
          </a:bodyPr>
          <a:p>
            <a:pPr algn="r"/>
            <a:fld id="{5FD879F1-DBDF-49C2-99FC-7E88DB2B52BA}"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640" cy="946800"/>
          </a:xfrm>
          <a:prstGeom prst="rect">
            <a:avLst/>
          </a:prstGeom>
        </p:spPr>
        <p:txBody>
          <a:bodyPr lIns="0" rIns="0" tIns="0" bIns="0" anchor="ctr">
            <a:noAutofit/>
          </a:bodyPr>
          <a:p>
            <a:pPr algn="ctr"/>
            <a:r>
              <a:rPr b="0" lang="en-US" sz="3300" spc="-1" strike="noStrike">
                <a:latin typeface="Arial"/>
              </a:rPr>
              <a:t>Click to edit the title text format</a:t>
            </a:r>
            <a:endParaRPr b="0" lang="en-US" sz="3300" spc="-1" strike="noStrike">
              <a:latin typeface="Arial"/>
            </a:endParaRPr>
          </a:p>
        </p:txBody>
      </p:sp>
      <p:sp>
        <p:nvSpPr>
          <p:cNvPr id="124"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125" name="PlaceHolder 3"/>
          <p:cNvSpPr>
            <a:spLocks noGrp="1"/>
          </p:cNvSpPr>
          <p:nvPr>
            <p:ph type="dt"/>
          </p:nvPr>
        </p:nvSpPr>
        <p:spPr>
          <a:xfrm>
            <a:off x="504000" y="5165280"/>
            <a:ext cx="2348280" cy="39096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126" name="PlaceHolder 4"/>
          <p:cNvSpPr>
            <a:spLocks noGrp="1"/>
          </p:cNvSpPr>
          <p:nvPr>
            <p:ph type="ftr"/>
          </p:nvPr>
        </p:nvSpPr>
        <p:spPr>
          <a:xfrm>
            <a:off x="3447360" y="5165280"/>
            <a:ext cx="3195000" cy="39096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127" name="PlaceHolder 5"/>
          <p:cNvSpPr>
            <a:spLocks noGrp="1"/>
          </p:cNvSpPr>
          <p:nvPr>
            <p:ph type="sldNum"/>
          </p:nvPr>
        </p:nvSpPr>
        <p:spPr>
          <a:xfrm>
            <a:off x="7227360" y="5165280"/>
            <a:ext cx="2348280" cy="390960"/>
          </a:xfrm>
          <a:prstGeom prst="rect">
            <a:avLst/>
          </a:prstGeom>
        </p:spPr>
        <p:txBody>
          <a:bodyPr lIns="0" rIns="0" tIns="0" bIns="0">
            <a:noAutofit/>
          </a:bodyPr>
          <a:p>
            <a:pPr algn="r"/>
            <a:fld id="{AEE1B30C-7998-4434-9777-27B421433E28}"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
          <p:cNvSpPr txBox="1"/>
          <p:nvPr/>
        </p:nvSpPr>
        <p:spPr>
          <a:xfrm>
            <a:off x="504000" y="810000"/>
            <a:ext cx="9071640" cy="1296000"/>
          </a:xfrm>
          <a:prstGeom prst="rect">
            <a:avLst/>
          </a:prstGeom>
          <a:noFill/>
          <a:ln w="0">
            <a:noFill/>
          </a:ln>
        </p:spPr>
        <p:txBody>
          <a:bodyPr lIns="0" rIns="0" tIns="0" bIns="0" anchor="ctr">
            <a:noAutofit/>
          </a:bodyPr>
          <a:p>
            <a:pPr algn="ctr"/>
            <a:r>
              <a:rPr b="0" lang="en-US" sz="4400" spc="-1" strike="noStrike">
                <a:solidFill>
                  <a:srgbClr val="ffffff"/>
                </a:solidFill>
                <a:latin typeface="Arial"/>
              </a:rPr>
              <a:t>MilkyWay</a:t>
            </a:r>
            <a:endParaRPr b="0" lang="en-US" sz="4400" spc="-1" strike="noStrike">
              <a:solidFill>
                <a:srgbClr val="ffffff"/>
              </a:solidFill>
              <a:latin typeface="Arial"/>
            </a:endParaRPr>
          </a:p>
        </p:txBody>
      </p:sp>
      <p:sp>
        <p:nvSpPr>
          <p:cNvPr id="165" name=""/>
          <p:cNvSpPr txBox="1"/>
          <p:nvPr/>
        </p:nvSpPr>
        <p:spPr>
          <a:xfrm>
            <a:off x="504000" y="2376000"/>
            <a:ext cx="9071640" cy="2754000"/>
          </a:xfrm>
          <a:prstGeom prst="rect">
            <a:avLst/>
          </a:prstGeom>
          <a:noFill/>
          <a:ln w="0">
            <a:noFill/>
          </a:ln>
        </p:spPr>
        <p:txBody>
          <a:bodyPr lIns="0" rIns="0" tIns="0" bIns="0" anchor="ctr">
            <a:noAutofit/>
          </a:bodyPr>
          <a:p>
            <a:pPr algn="ctr"/>
            <a:r>
              <a:rPr b="0" lang="en-US" sz="2400" spc="-1" strike="noStrike">
                <a:solidFill>
                  <a:srgbClr val="ffffff"/>
                </a:solidFill>
                <a:latin typeface="Arial"/>
              </a:rPr>
              <a:t>An offline mobile application</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
          <p:cNvSpPr txBox="1"/>
          <p:nvPr/>
        </p:nvSpPr>
        <p:spPr>
          <a:xfrm>
            <a:off x="504000" y="225720"/>
            <a:ext cx="9071640" cy="946800"/>
          </a:xfrm>
          <a:prstGeom prst="rect">
            <a:avLst/>
          </a:prstGeom>
          <a:noFill/>
          <a:ln w="0">
            <a:noFill/>
          </a:ln>
        </p:spPr>
        <p:txBody>
          <a:bodyPr lIns="0" rIns="0" tIns="0" bIns="0" anchor="ctr">
            <a:noAutofit/>
          </a:bodyPr>
          <a:p>
            <a:pPr algn="ctr"/>
            <a:r>
              <a:rPr b="1" lang="en-US" sz="3300" spc="-1" strike="noStrike">
                <a:latin typeface="Arial"/>
              </a:rPr>
              <a:t>Objectives</a:t>
            </a:r>
            <a:endParaRPr b="1" lang="en-US" sz="3300" spc="-1" strike="noStrike">
              <a:latin typeface="Arial"/>
            </a:endParaRPr>
          </a:p>
        </p:txBody>
      </p:sp>
      <p:sp>
        <p:nvSpPr>
          <p:cNvPr id="183"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Encourage children to stay home</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Run-able on low-end android devices</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Ensure children interaction</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Keep children away from bad society</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Unlimited entertainment</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Complete Offline Experience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
          <p:cNvSpPr txBox="1"/>
          <p:nvPr/>
        </p:nvSpPr>
        <p:spPr>
          <a:xfrm>
            <a:off x="504000" y="225720"/>
            <a:ext cx="9071640" cy="946800"/>
          </a:xfrm>
          <a:prstGeom prst="rect">
            <a:avLst/>
          </a:prstGeom>
          <a:noFill/>
          <a:ln w="0">
            <a:noFill/>
          </a:ln>
        </p:spPr>
        <p:txBody>
          <a:bodyPr lIns="0" rIns="0" tIns="0" bIns="0" anchor="ctr">
            <a:noAutofit/>
          </a:bodyPr>
          <a:p>
            <a:pPr algn="ctr"/>
            <a:r>
              <a:rPr b="1" lang="en-US" sz="3300" spc="-1" strike="noStrike">
                <a:latin typeface="Arial"/>
              </a:rPr>
              <a:t>Methodology of implementing project</a:t>
            </a:r>
            <a:endParaRPr b="1" lang="en-US" sz="3300" spc="-1" strike="noStrike">
              <a:latin typeface="Arial"/>
            </a:endParaRPr>
          </a:p>
        </p:txBody>
      </p:sp>
      <p:sp>
        <p:nvSpPr>
          <p:cNvPr id="185"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We propose spiral software modal for implementing MILKYWAY project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Identification</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Design</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Construct or build</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Risk analysis</a:t>
            </a:r>
            <a:endParaRPr b="0" lang="en-US" sz="2100" spc="-1" strike="noStrike">
              <a:latin typeface="Arial"/>
            </a:endParaRPr>
          </a:p>
        </p:txBody>
      </p:sp>
      <p:pic>
        <p:nvPicPr>
          <p:cNvPr id="186" name="" descr=""/>
          <p:cNvPicPr/>
          <p:nvPr/>
        </p:nvPicPr>
        <p:blipFill>
          <a:blip r:embed="rId1"/>
          <a:stretch/>
        </p:blipFill>
        <p:spPr>
          <a:xfrm>
            <a:off x="4948200" y="1828800"/>
            <a:ext cx="4195800" cy="3496680"/>
          </a:xfrm>
          <a:prstGeom prst="rect">
            <a:avLst/>
          </a:prstGeom>
          <a:ln w="1800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
          <p:cNvSpPr txBox="1"/>
          <p:nvPr/>
        </p:nvSpPr>
        <p:spPr>
          <a:xfrm>
            <a:off x="504000" y="225720"/>
            <a:ext cx="9071640" cy="946800"/>
          </a:xfrm>
          <a:prstGeom prst="rect">
            <a:avLst/>
          </a:prstGeom>
          <a:noFill/>
          <a:ln w="0">
            <a:noFill/>
          </a:ln>
        </p:spPr>
        <p:txBody>
          <a:bodyPr lIns="0" rIns="0" tIns="0" bIns="0" anchor="ctr">
            <a:noAutofit/>
          </a:bodyPr>
          <a:p>
            <a:pPr algn="ctr"/>
            <a:r>
              <a:rPr b="1" lang="en-US" sz="3300" spc="-1" strike="noStrike">
                <a:latin typeface="Arial"/>
              </a:rPr>
              <a:t>Data Flow Diagram</a:t>
            </a:r>
            <a:endParaRPr b="1" lang="en-US" sz="3300" spc="-1" strike="noStrike">
              <a:latin typeface="Arial"/>
            </a:endParaRPr>
          </a:p>
        </p:txBody>
      </p:sp>
      <p:pic>
        <p:nvPicPr>
          <p:cNvPr id="188" name="" descr=""/>
          <p:cNvPicPr/>
          <p:nvPr/>
        </p:nvPicPr>
        <p:blipFill>
          <a:blip r:embed="rId1"/>
          <a:stretch/>
        </p:blipFill>
        <p:spPr>
          <a:xfrm>
            <a:off x="3098880" y="1326600"/>
            <a:ext cx="3881160" cy="3288240"/>
          </a:xfrm>
          <a:prstGeom prst="rect">
            <a:avLst/>
          </a:prstGeom>
          <a:ln w="1800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
          <p:cNvSpPr txBox="1"/>
          <p:nvPr/>
        </p:nvSpPr>
        <p:spPr>
          <a:xfrm>
            <a:off x="504000" y="225720"/>
            <a:ext cx="9071640" cy="946800"/>
          </a:xfrm>
          <a:prstGeom prst="rect">
            <a:avLst/>
          </a:prstGeom>
          <a:noFill/>
          <a:ln w="0">
            <a:noFill/>
          </a:ln>
        </p:spPr>
        <p:txBody>
          <a:bodyPr lIns="0" rIns="0" tIns="0" bIns="0" anchor="ctr">
            <a:noAutofit/>
          </a:bodyPr>
          <a:p>
            <a:pPr algn="ctr"/>
            <a:r>
              <a:rPr b="1" lang="en-US" sz="3300" spc="-1" strike="noStrike">
                <a:latin typeface="Arial"/>
              </a:rPr>
              <a:t>Flow Chart</a:t>
            </a:r>
            <a:endParaRPr b="1" lang="en-US" sz="3300" spc="-1" strike="noStrike">
              <a:latin typeface="Arial"/>
            </a:endParaRPr>
          </a:p>
        </p:txBody>
      </p:sp>
      <p:pic>
        <p:nvPicPr>
          <p:cNvPr id="190" name="" descr=""/>
          <p:cNvPicPr/>
          <p:nvPr/>
        </p:nvPicPr>
        <p:blipFill>
          <a:blip r:embed="rId1"/>
          <a:stretch/>
        </p:blipFill>
        <p:spPr>
          <a:xfrm>
            <a:off x="3155040" y="1326600"/>
            <a:ext cx="3769200" cy="3288240"/>
          </a:xfrm>
          <a:prstGeom prst="rect">
            <a:avLst/>
          </a:prstGeom>
          <a:ln w="1800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
          <p:cNvSpPr txBox="1"/>
          <p:nvPr/>
        </p:nvSpPr>
        <p:spPr>
          <a:xfrm>
            <a:off x="504000" y="225720"/>
            <a:ext cx="9071640" cy="946800"/>
          </a:xfrm>
          <a:prstGeom prst="rect">
            <a:avLst/>
          </a:prstGeom>
          <a:noFill/>
          <a:ln w="0">
            <a:noFill/>
          </a:ln>
        </p:spPr>
        <p:txBody>
          <a:bodyPr lIns="0" rIns="0" tIns="0" bIns="0" anchor="ctr">
            <a:noAutofit/>
          </a:bodyPr>
          <a:p>
            <a:pPr algn="ctr"/>
            <a:r>
              <a:rPr b="1" lang="en-US" sz="3300" spc="-1" strike="noStrike">
                <a:latin typeface="Arial"/>
              </a:rPr>
              <a:t>Development Tools</a:t>
            </a:r>
            <a:endParaRPr b="1" lang="en-US" sz="3300" spc="-1" strike="noStrike">
              <a:latin typeface="Arial"/>
            </a:endParaRPr>
          </a:p>
        </p:txBody>
      </p:sp>
      <p:sp>
        <p:nvSpPr>
          <p:cNvPr id="192"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Godot (recently renamed as godette) game engine</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GD Script</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GD Shaders</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Krita</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Blender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
          <p:cNvSpPr txBox="1"/>
          <p:nvPr/>
        </p:nvSpPr>
        <p:spPr>
          <a:xfrm>
            <a:off x="2376000" y="1834560"/>
            <a:ext cx="7199640" cy="2030760"/>
          </a:xfrm>
          <a:prstGeom prst="rect">
            <a:avLst/>
          </a:prstGeom>
          <a:noFill/>
          <a:ln w="0">
            <a:noFill/>
          </a:ln>
        </p:spPr>
        <p:txBody>
          <a:bodyPr lIns="0" rIns="0" tIns="0" bIns="0" anchor="ctr">
            <a:noAutofit/>
          </a:bodyPr>
          <a:p>
            <a:pPr algn="ctr"/>
            <a:r>
              <a:rPr b="1" lang="en-US" sz="3300" spc="-1" strike="noStrike">
                <a:solidFill>
                  <a:srgbClr val="ffffff"/>
                </a:solidFill>
                <a:latin typeface="Arial"/>
              </a:rPr>
              <a:t>Project Conclusion</a:t>
            </a:r>
            <a:br/>
            <a:br/>
            <a:r>
              <a:rPr b="0" lang="en-US" sz="2200" spc="-1" strike="noStrike">
                <a:solidFill>
                  <a:srgbClr val="ffffff"/>
                </a:solidFill>
                <a:latin typeface="Arial"/>
              </a:rPr>
              <a:t>The MilkyWay is designed to facilitate the parents. Mother(s) would no longer need to go out and locate their children, since they won’t go out as they could enjoy at home.</a:t>
            </a:r>
            <a:endParaRPr b="0" lang="en-US" sz="2200" spc="-1" strike="noStrike">
              <a:solidFill>
                <a:srgbClr val="ffffff"/>
              </a:solidFill>
              <a:latin typeface="Arial"/>
            </a:endParaRPr>
          </a:p>
        </p:txBody>
      </p:sp>
      <p:pic>
        <p:nvPicPr>
          <p:cNvPr id="194" name="" descr=""/>
          <p:cNvPicPr/>
          <p:nvPr/>
        </p:nvPicPr>
        <p:blipFill>
          <a:blip r:embed="rId1"/>
          <a:stretch/>
        </p:blipFill>
        <p:spPr>
          <a:xfrm>
            <a:off x="816120" y="2716200"/>
            <a:ext cx="837720" cy="294840"/>
          </a:xfrm>
          <a:prstGeom prst="rect">
            <a:avLst/>
          </a:prstGeom>
          <a:ln w="1800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
          <p:cNvSpPr txBox="1"/>
          <p:nvPr/>
        </p:nvSpPr>
        <p:spPr>
          <a:xfrm>
            <a:off x="0" y="1600200"/>
            <a:ext cx="10080000" cy="2178360"/>
          </a:xfrm>
          <a:prstGeom prst="rect">
            <a:avLst/>
          </a:prstGeom>
          <a:noFill/>
          <a:ln w="18000">
            <a:noFill/>
          </a:ln>
        </p:spPr>
        <p:txBody>
          <a:bodyPr lIns="90000" rIns="90000" tIns="45000" bIns="45000">
            <a:noAutofit/>
          </a:bodyPr>
          <a:p>
            <a:pPr algn="ctr"/>
            <a:r>
              <a:rPr b="1" lang="en-US" sz="14720" spc="-1" strike="noStrike">
                <a:solidFill>
                  <a:srgbClr val="ffffff"/>
                </a:solidFill>
                <a:latin typeface="Arial"/>
              </a:rPr>
              <a:t>Thank You</a:t>
            </a:r>
            <a:endParaRPr b="1" lang="en-US" sz="1472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
          <p:cNvSpPr txBox="1"/>
          <p:nvPr/>
        </p:nvSpPr>
        <p:spPr>
          <a:xfrm>
            <a:off x="504000" y="225720"/>
            <a:ext cx="9071640" cy="946800"/>
          </a:xfrm>
          <a:prstGeom prst="rect">
            <a:avLst/>
          </a:prstGeom>
          <a:noFill/>
          <a:ln w="0">
            <a:noFill/>
          </a:ln>
        </p:spPr>
        <p:txBody>
          <a:bodyPr lIns="0" rIns="0" tIns="0" bIns="0" anchor="ctr">
            <a:noAutofit/>
          </a:bodyPr>
          <a:p>
            <a:pPr algn="ctr"/>
            <a:r>
              <a:rPr b="1" lang="en-US" sz="3300" spc="-1" strike="noStrike">
                <a:latin typeface="Arial"/>
              </a:rPr>
              <a:t>Prepared by</a:t>
            </a:r>
            <a:endParaRPr b="1" lang="en-US" sz="3300" spc="-1" strike="noStrike">
              <a:latin typeface="Arial"/>
            </a:endParaRPr>
          </a:p>
        </p:txBody>
      </p:sp>
      <p:sp>
        <p:nvSpPr>
          <p:cNvPr id="167" name=""/>
          <p:cNvSpPr txBox="1"/>
          <p:nvPr/>
        </p:nvSpPr>
        <p:spPr>
          <a:xfrm>
            <a:off x="504000" y="1326600"/>
            <a:ext cx="9071640" cy="3288240"/>
          </a:xfrm>
          <a:prstGeom prst="rect">
            <a:avLst/>
          </a:prstGeom>
          <a:noFill/>
          <a:ln w="0">
            <a:noFill/>
          </a:ln>
        </p:spPr>
        <p:txBody>
          <a:bodyPr lIns="0" rIns="0" tIns="0" bIns="0">
            <a:normAutofit fontScale="61000"/>
          </a:bodyPr>
          <a:p>
            <a:pPr lvl="1" marL="864000" indent="-324000">
              <a:spcBef>
                <a:spcPts val="850"/>
              </a:spcBef>
              <a:buClr>
                <a:srgbClr val="000000"/>
              </a:buClr>
              <a:buSzPct val="75000"/>
              <a:buFont typeface="Symbol" charset="2"/>
              <a:buChar char=""/>
            </a:pPr>
            <a:r>
              <a:rPr b="0" lang="en-US" sz="2100" spc="-1" strike="noStrike">
                <a:latin typeface="Arial"/>
              </a:rPr>
              <a:t>Abdul Rauf</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Muhammad Asif Moeen</a:t>
            </a:r>
            <a:endParaRPr b="0" lang="en-US" sz="21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Muhammad Nouman Shahid</a:t>
            </a:r>
            <a:endParaRPr b="0" lang="en-US" sz="2100" spc="-1" strike="noStrike">
              <a:latin typeface="Arial"/>
            </a:endParaRPr>
          </a:p>
          <a:p>
            <a:pPr marL="432000" indent="-324000" algn="ctr">
              <a:spcBef>
                <a:spcPts val="1060"/>
              </a:spcBef>
              <a:buClr>
                <a:srgbClr val="000000"/>
              </a:buClr>
              <a:buSzPct val="45000"/>
              <a:buFont typeface="Wingdings" charset="2"/>
              <a:buChar char=""/>
            </a:pPr>
            <a:r>
              <a:rPr b="1" lang="en-US" sz="3300" spc="-1" strike="noStrike">
                <a:latin typeface="Arial"/>
              </a:rPr>
              <a:t>Supervised by</a:t>
            </a:r>
            <a:endParaRPr b="0" lang="en-US" sz="33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Mr. Furqan Ghauri</a:t>
            </a:r>
            <a:endParaRPr b="0" lang="en-US" sz="2100" spc="-1" strike="noStrike">
              <a:latin typeface="Arial"/>
            </a:endParaRPr>
          </a:p>
          <a:p>
            <a:pPr lvl="1" marL="864000" indent="-324000">
              <a:spcBef>
                <a:spcPts val="850"/>
              </a:spcBef>
              <a:buClr>
                <a:srgbClr val="000000"/>
              </a:buClr>
              <a:buSzPct val="75000"/>
              <a:buFont typeface="Symbol" charset="2"/>
              <a:buChar char=""/>
            </a:pPr>
            <a:endParaRPr b="0" lang="en-US" sz="2100" spc="-1" strike="noStrike">
              <a:latin typeface="Arial"/>
            </a:endParaRPr>
          </a:p>
          <a:p>
            <a:pPr marL="432000" indent="-324000" algn="ctr">
              <a:spcBef>
                <a:spcPts val="1060"/>
              </a:spcBef>
              <a:buClr>
                <a:srgbClr val="000000"/>
              </a:buClr>
              <a:buSzPct val="45000"/>
              <a:buFont typeface="Wingdings" charset="2"/>
              <a:buChar char=""/>
            </a:pPr>
            <a:r>
              <a:rPr b="1" lang="en-US" sz="4000" spc="-1" strike="noStrike">
                <a:latin typeface="Arial"/>
              </a:rPr>
              <a:t>Department of Computer Science </a:t>
            </a:r>
            <a:endParaRPr b="0" lang="en-US" sz="4000" spc="-1" strike="noStrike">
              <a:latin typeface="Arial"/>
            </a:endParaRPr>
          </a:p>
          <a:p>
            <a:pPr marL="432000" indent="-324000" algn="ctr">
              <a:spcBef>
                <a:spcPts val="1060"/>
              </a:spcBef>
              <a:buClr>
                <a:srgbClr val="000000"/>
              </a:buClr>
              <a:buSzPct val="45000"/>
              <a:buFont typeface="Wingdings" charset="2"/>
              <a:buChar char=""/>
            </a:pPr>
            <a:r>
              <a:rPr b="1" lang="en-US" sz="4000" spc="-1" strike="noStrike">
                <a:latin typeface="Arial"/>
              </a:rPr>
              <a:t>Allama Iqbal Open University, Islamabad</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
          <p:cNvSpPr txBox="1"/>
          <p:nvPr/>
        </p:nvSpPr>
        <p:spPr>
          <a:xfrm>
            <a:off x="504000" y="225720"/>
            <a:ext cx="9071640" cy="946800"/>
          </a:xfrm>
          <a:prstGeom prst="rect">
            <a:avLst/>
          </a:prstGeom>
          <a:noFill/>
          <a:ln w="0">
            <a:noFill/>
          </a:ln>
        </p:spPr>
        <p:txBody>
          <a:bodyPr lIns="0" rIns="0" tIns="0" bIns="0" anchor="ctr">
            <a:noAutofit/>
          </a:bodyPr>
          <a:p>
            <a:pPr algn="ctr"/>
            <a:r>
              <a:rPr b="1" lang="en-US" sz="3300" spc="-1" strike="noStrike">
                <a:latin typeface="Arial"/>
              </a:rPr>
              <a:t>Content</a:t>
            </a:r>
            <a:endParaRPr b="1" lang="en-US" sz="3300" spc="-1" strike="noStrike">
              <a:latin typeface="Arial"/>
            </a:endParaRPr>
          </a:p>
        </p:txBody>
      </p:sp>
      <p:sp>
        <p:nvSpPr>
          <p:cNvPr id="169" name=""/>
          <p:cNvSpPr txBox="1"/>
          <p:nvPr/>
        </p:nvSpPr>
        <p:spPr>
          <a:xfrm>
            <a:off x="504000" y="1326600"/>
            <a:ext cx="9071640" cy="3288240"/>
          </a:xfrm>
          <a:prstGeom prst="rect">
            <a:avLst/>
          </a:prstGeom>
          <a:noFill/>
          <a:ln w="0">
            <a:noFill/>
          </a:ln>
        </p:spPr>
        <p:txBody>
          <a:bodyPr lIns="0" rIns="0" tIns="0" bIns="0">
            <a:normAutofit fontScale="55000"/>
          </a:bodyPr>
          <a:p>
            <a:pPr marL="432000" indent="-324000">
              <a:spcBef>
                <a:spcPts val="1060"/>
              </a:spcBef>
              <a:buClr>
                <a:srgbClr val="000000"/>
              </a:buClr>
              <a:buFont typeface="StarSymbol"/>
              <a:buAutoNum type="arabicParenR"/>
            </a:pPr>
            <a:r>
              <a:rPr b="0" lang="en-US" sz="2400" spc="-1" strike="noStrike">
                <a:latin typeface="Arial"/>
              </a:rPr>
              <a:t>Introduction</a:t>
            </a:r>
            <a:endParaRPr b="0" lang="en-US" sz="2400" spc="-1" strike="noStrike">
              <a:latin typeface="Arial"/>
            </a:endParaRPr>
          </a:p>
          <a:p>
            <a:pPr marL="432000" indent="-324000">
              <a:spcBef>
                <a:spcPts val="1060"/>
              </a:spcBef>
              <a:buClr>
                <a:srgbClr val="000000"/>
              </a:buClr>
              <a:buFont typeface="StarSymbol"/>
              <a:buAutoNum type="arabicParenR"/>
            </a:pPr>
            <a:r>
              <a:rPr b="0" lang="en-US" sz="2400" spc="-1" strike="noStrike">
                <a:latin typeface="Arial"/>
              </a:rPr>
              <a:t>Problem Statement</a:t>
            </a:r>
            <a:endParaRPr b="0" lang="en-US" sz="2400" spc="-1" strike="noStrike">
              <a:latin typeface="Arial"/>
            </a:endParaRPr>
          </a:p>
          <a:p>
            <a:pPr marL="432000" indent="-324000">
              <a:spcBef>
                <a:spcPts val="1060"/>
              </a:spcBef>
              <a:buClr>
                <a:srgbClr val="000000"/>
              </a:buClr>
              <a:buFont typeface="StarSymbol"/>
              <a:buAutoNum type="arabicParenR"/>
            </a:pPr>
            <a:r>
              <a:rPr b="0" lang="en-US" sz="2400" spc="-1" strike="noStrike">
                <a:latin typeface="Arial"/>
              </a:rPr>
              <a:t>Existing System</a:t>
            </a:r>
            <a:endParaRPr b="0" lang="en-US" sz="2400" spc="-1" strike="noStrike">
              <a:latin typeface="Arial"/>
            </a:endParaRPr>
          </a:p>
          <a:p>
            <a:pPr lvl="1" marL="864000" indent="-324000">
              <a:spcBef>
                <a:spcPts val="850"/>
              </a:spcBef>
              <a:buClr>
                <a:srgbClr val="000000"/>
              </a:buClr>
              <a:buFont typeface="StarSymbol"/>
              <a:buAutoNum type="romanUcPeriod"/>
            </a:pPr>
            <a:r>
              <a:rPr b="0" lang="en-US" sz="2100" spc="-1" strike="noStrike">
                <a:latin typeface="Arial"/>
              </a:rPr>
              <a:t>Drawbacks of existing system</a:t>
            </a:r>
            <a:endParaRPr b="0" lang="en-US" sz="2100" spc="-1" strike="noStrike">
              <a:latin typeface="Arial"/>
            </a:endParaRPr>
          </a:p>
          <a:p>
            <a:pPr lvl="1" marL="864000" indent="-324000">
              <a:spcBef>
                <a:spcPts val="850"/>
              </a:spcBef>
              <a:buClr>
                <a:srgbClr val="000000"/>
              </a:buClr>
              <a:buFont typeface="StarSymbol"/>
              <a:buAutoNum type="romanUcPeriod"/>
            </a:pPr>
            <a:r>
              <a:rPr b="0" lang="en-US" sz="2100" spc="-1" strike="noStrike">
                <a:latin typeface="Arial"/>
              </a:rPr>
              <a:t>Main analysis diagram</a:t>
            </a:r>
            <a:endParaRPr b="0" lang="en-US" sz="2100" spc="-1" strike="noStrike">
              <a:latin typeface="Arial"/>
            </a:endParaRPr>
          </a:p>
          <a:p>
            <a:pPr marL="432000" indent="-324000">
              <a:spcBef>
                <a:spcPts val="1060"/>
              </a:spcBef>
              <a:buClr>
                <a:srgbClr val="000000"/>
              </a:buClr>
              <a:buFont typeface="StarSymbol"/>
              <a:buAutoNum type="arabicParenR"/>
            </a:pPr>
            <a:r>
              <a:rPr b="0" lang="en-US" sz="2400" spc="-1" strike="noStrike">
                <a:latin typeface="Arial"/>
              </a:rPr>
              <a:t>Proposed system</a:t>
            </a:r>
            <a:endParaRPr b="0" lang="en-US" sz="2400" spc="-1" strike="noStrike">
              <a:latin typeface="Arial"/>
            </a:endParaRPr>
          </a:p>
          <a:p>
            <a:pPr lvl="1" marL="864000" indent="-324000">
              <a:spcBef>
                <a:spcPts val="850"/>
              </a:spcBef>
              <a:buClr>
                <a:srgbClr val="000000"/>
              </a:buClr>
              <a:buFont typeface="StarSymbol"/>
              <a:buAutoNum type="romanUcPeriod"/>
            </a:pPr>
            <a:r>
              <a:rPr b="0" lang="en-US" sz="2100" spc="-1" strike="noStrike">
                <a:latin typeface="Arial"/>
              </a:rPr>
              <a:t>Objectives</a:t>
            </a:r>
            <a:endParaRPr b="0" lang="en-US" sz="2100" spc="-1" strike="noStrike">
              <a:latin typeface="Arial"/>
            </a:endParaRPr>
          </a:p>
          <a:p>
            <a:pPr marL="432000" indent="-324000">
              <a:spcBef>
                <a:spcPts val="1060"/>
              </a:spcBef>
              <a:buClr>
                <a:srgbClr val="000000"/>
              </a:buClr>
              <a:buFont typeface="StarSymbol"/>
              <a:buAutoNum type="arabicParenR"/>
            </a:pPr>
            <a:r>
              <a:rPr b="0" lang="en-US" sz="2400" spc="-1" strike="noStrike">
                <a:latin typeface="Arial"/>
              </a:rPr>
              <a:t>Methodology of implementing project</a:t>
            </a:r>
            <a:endParaRPr b="0" lang="en-US" sz="2400" spc="-1" strike="noStrike">
              <a:latin typeface="Arial"/>
            </a:endParaRPr>
          </a:p>
          <a:p>
            <a:pPr marL="432000" indent="-324000">
              <a:spcBef>
                <a:spcPts val="1060"/>
              </a:spcBef>
              <a:buClr>
                <a:srgbClr val="000000"/>
              </a:buClr>
              <a:buFont typeface="StarSymbol"/>
              <a:buAutoNum type="arabicParenR"/>
            </a:pPr>
            <a:r>
              <a:rPr b="0" lang="en-US" sz="2400" spc="-1" strike="noStrike">
                <a:latin typeface="Arial"/>
              </a:rPr>
              <a:t>Diagrams</a:t>
            </a:r>
            <a:endParaRPr b="0" lang="en-US" sz="2400" spc="-1" strike="noStrike">
              <a:latin typeface="Arial"/>
            </a:endParaRPr>
          </a:p>
          <a:p>
            <a:pPr marL="432000" indent="-324000">
              <a:spcBef>
                <a:spcPts val="1060"/>
              </a:spcBef>
              <a:buClr>
                <a:srgbClr val="000000"/>
              </a:buClr>
              <a:buFont typeface="StarSymbol"/>
              <a:buAutoNum type="arabicParenR"/>
            </a:pPr>
            <a:r>
              <a:rPr b="0" lang="en-US" sz="2400" spc="-1" strike="noStrike">
                <a:latin typeface="Arial"/>
              </a:rPr>
              <a:t>Development Tools</a:t>
            </a:r>
            <a:endParaRPr b="0" lang="en-US" sz="2400" spc="-1" strike="noStrike">
              <a:latin typeface="Arial"/>
            </a:endParaRPr>
          </a:p>
          <a:p>
            <a:pPr marL="432000" indent="-324000">
              <a:spcBef>
                <a:spcPts val="1060"/>
              </a:spcBef>
              <a:buClr>
                <a:srgbClr val="000000"/>
              </a:buClr>
              <a:buFont typeface="StarSymbol"/>
              <a:buAutoNum type="arabicParenR"/>
            </a:pPr>
            <a:r>
              <a:rPr b="0" lang="en-US" sz="2400" spc="-1" strike="noStrike">
                <a:latin typeface="Arial"/>
              </a:rPr>
              <a:t>Conclusion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
          <p:cNvSpPr txBox="1"/>
          <p:nvPr/>
        </p:nvSpPr>
        <p:spPr>
          <a:xfrm>
            <a:off x="504000" y="225720"/>
            <a:ext cx="9071640" cy="946800"/>
          </a:xfrm>
          <a:prstGeom prst="rect">
            <a:avLst/>
          </a:prstGeom>
          <a:noFill/>
          <a:ln w="0">
            <a:noFill/>
          </a:ln>
        </p:spPr>
        <p:txBody>
          <a:bodyPr lIns="0" rIns="0" tIns="0" bIns="0" anchor="ctr">
            <a:noAutofit/>
          </a:bodyPr>
          <a:p>
            <a:pPr algn="ctr"/>
            <a:r>
              <a:rPr b="1" lang="en-US" sz="3300" spc="-1" strike="noStrike">
                <a:latin typeface="Arial"/>
              </a:rPr>
              <a:t>Introduction</a:t>
            </a:r>
            <a:endParaRPr b="1" lang="en-US" sz="3300" spc="-1" strike="noStrike">
              <a:latin typeface="Arial"/>
            </a:endParaRPr>
          </a:p>
        </p:txBody>
      </p:sp>
      <p:sp>
        <p:nvSpPr>
          <p:cNvPr id="171"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Android Video game</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Low-end Devices</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Offline Mobile game</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Children  Entertainement</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Easy to Play for Childrens</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Stay Home Stay Safe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
          <p:cNvSpPr txBox="1"/>
          <p:nvPr/>
        </p:nvSpPr>
        <p:spPr>
          <a:xfrm>
            <a:off x="504000" y="225720"/>
            <a:ext cx="9071640" cy="946800"/>
          </a:xfrm>
          <a:prstGeom prst="rect">
            <a:avLst/>
          </a:prstGeom>
          <a:noFill/>
          <a:ln w="0">
            <a:noFill/>
          </a:ln>
        </p:spPr>
        <p:txBody>
          <a:bodyPr lIns="0" rIns="0" tIns="0" bIns="0" anchor="ctr">
            <a:noAutofit/>
          </a:bodyPr>
          <a:p>
            <a:pPr algn="ctr"/>
            <a:r>
              <a:rPr b="1" lang="en-US" sz="3300" spc="-1" strike="noStrike">
                <a:latin typeface="Arial"/>
              </a:rPr>
              <a:t>Problem Statement</a:t>
            </a:r>
            <a:endParaRPr b="1" lang="en-US" sz="3300" spc="-1" strike="noStrike">
              <a:latin typeface="Arial"/>
            </a:endParaRPr>
          </a:p>
        </p:txBody>
      </p:sp>
      <p:sp>
        <p:nvSpPr>
          <p:cNvPr id="173"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Video Gaming Centers</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Video Gaming Centers Attraction</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Middle Class Families</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Parent’s budget</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Token system to play game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
          <p:cNvSpPr txBox="1"/>
          <p:nvPr/>
        </p:nvSpPr>
        <p:spPr>
          <a:xfrm>
            <a:off x="504000" y="225720"/>
            <a:ext cx="9071640" cy="946800"/>
          </a:xfrm>
          <a:prstGeom prst="rect">
            <a:avLst/>
          </a:prstGeom>
          <a:noFill/>
          <a:ln w="0">
            <a:noFill/>
          </a:ln>
        </p:spPr>
        <p:txBody>
          <a:bodyPr lIns="0" rIns="0" tIns="0" bIns="0" anchor="ctr">
            <a:noAutofit/>
          </a:bodyPr>
          <a:p>
            <a:pPr algn="ctr"/>
            <a:r>
              <a:rPr b="1" lang="en-US" sz="3300" spc="-1" strike="noStrike">
                <a:latin typeface="Arial"/>
              </a:rPr>
              <a:t>Existing System</a:t>
            </a:r>
            <a:endParaRPr b="1" lang="en-US" sz="3300" spc="-1" strike="noStrike">
              <a:latin typeface="Arial"/>
            </a:endParaRPr>
          </a:p>
        </p:txBody>
      </p:sp>
      <p:sp>
        <p:nvSpPr>
          <p:cNvPr id="175"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Middle class family’s child budget</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Video gaming machine</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Play Station for video game</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Token system to play game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
          <p:cNvSpPr txBox="1"/>
          <p:nvPr/>
        </p:nvSpPr>
        <p:spPr>
          <a:xfrm>
            <a:off x="504000" y="225720"/>
            <a:ext cx="9071640" cy="946800"/>
          </a:xfrm>
          <a:prstGeom prst="rect">
            <a:avLst/>
          </a:prstGeom>
          <a:noFill/>
          <a:ln w="0">
            <a:noFill/>
          </a:ln>
        </p:spPr>
        <p:txBody>
          <a:bodyPr lIns="0" rIns="0" tIns="0" bIns="0" anchor="ctr">
            <a:noAutofit/>
          </a:bodyPr>
          <a:p>
            <a:pPr algn="ctr"/>
            <a:r>
              <a:rPr b="1" lang="en-US" sz="3300" spc="-1" strike="noStrike">
                <a:latin typeface="Arial"/>
              </a:rPr>
              <a:t>Drawbacks of Existing System</a:t>
            </a:r>
            <a:endParaRPr b="1" lang="en-US" sz="3300" spc="-1" strike="noStrike">
              <a:latin typeface="Arial"/>
            </a:endParaRPr>
          </a:p>
        </p:txBody>
      </p:sp>
      <p:sp>
        <p:nvSpPr>
          <p:cNvPr id="177"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Video Gaming Centers</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Token System</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Evil Promotion</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Alcohol addicts and/or smokers</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Poverty feelings</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Time waste</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Trouble for parents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
          <p:cNvSpPr txBox="1"/>
          <p:nvPr/>
        </p:nvSpPr>
        <p:spPr>
          <a:xfrm>
            <a:off x="504000" y="225720"/>
            <a:ext cx="9071640" cy="946800"/>
          </a:xfrm>
          <a:prstGeom prst="rect">
            <a:avLst/>
          </a:prstGeom>
          <a:noFill/>
          <a:ln w="0">
            <a:noFill/>
          </a:ln>
        </p:spPr>
        <p:txBody>
          <a:bodyPr lIns="0" rIns="0" tIns="0" bIns="0" anchor="ctr">
            <a:noAutofit/>
          </a:bodyPr>
          <a:p>
            <a:pPr algn="ctr"/>
            <a:r>
              <a:rPr b="1" lang="en-US" sz="3300" spc="-1" strike="noStrike">
                <a:latin typeface="Arial"/>
              </a:rPr>
              <a:t>Main Analysis Diagram</a:t>
            </a:r>
            <a:endParaRPr b="1" lang="en-US" sz="3300" spc="-1" strike="noStrike">
              <a:latin typeface="Arial"/>
            </a:endParaRPr>
          </a:p>
        </p:txBody>
      </p:sp>
      <p:pic>
        <p:nvPicPr>
          <p:cNvPr id="179" name="" descr=""/>
          <p:cNvPicPr/>
          <p:nvPr/>
        </p:nvPicPr>
        <p:blipFill>
          <a:blip r:embed="rId1"/>
          <a:stretch/>
        </p:blipFill>
        <p:spPr>
          <a:xfrm>
            <a:off x="2239560" y="1326600"/>
            <a:ext cx="5600160" cy="3288240"/>
          </a:xfrm>
          <a:prstGeom prst="rect">
            <a:avLst/>
          </a:prstGeom>
          <a:ln w="1800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
          <p:cNvSpPr txBox="1"/>
          <p:nvPr/>
        </p:nvSpPr>
        <p:spPr>
          <a:xfrm>
            <a:off x="504000" y="225720"/>
            <a:ext cx="9071640" cy="946800"/>
          </a:xfrm>
          <a:prstGeom prst="rect">
            <a:avLst/>
          </a:prstGeom>
          <a:noFill/>
          <a:ln w="0">
            <a:noFill/>
          </a:ln>
        </p:spPr>
        <p:txBody>
          <a:bodyPr lIns="0" rIns="0" tIns="0" bIns="0" anchor="ctr">
            <a:noAutofit/>
          </a:bodyPr>
          <a:p>
            <a:pPr algn="ctr"/>
            <a:r>
              <a:rPr b="1" lang="en-US" sz="3300" spc="-1" strike="noStrike">
                <a:latin typeface="Arial"/>
              </a:rPr>
              <a:t>Proposed System</a:t>
            </a:r>
            <a:endParaRPr b="1" lang="en-US" sz="3300" spc="-1" strike="noStrike">
              <a:latin typeface="Arial"/>
            </a:endParaRPr>
          </a:p>
        </p:txBody>
      </p:sp>
      <p:sp>
        <p:nvSpPr>
          <p:cNvPr id="181"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US" sz="2400" spc="-1" strike="noStrike">
                <a:latin typeface="Arial"/>
              </a:rPr>
              <a:t>Android Video Game</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Low-end devices</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2400" spc="-1" strike="noStrike">
                <a:latin typeface="Arial"/>
              </a:rPr>
              <a:t>Complete offline experience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TotalTime>
  <Application>LibreOffice/7.1.4.2$Linux_X86_64 LibreOffice_project/10$Build-2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2021-08-09T21:18:26Z</dcterms:created>
  <dc:creator/>
  <dc:description/>
  <dc:language>en-US</dc:language>
  <cp:lastModifiedBy/>
  <dcterms:modified xsi:type="dcterms:W3CDTF">2021-08-09T21:59:31Z</dcterms:modified>
  <cp:revision>43</cp:revision>
  <dc:subject/>
  <dc:title>Blueprint Plans</dc:title>
</cp:coreProperties>
</file>