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1.xml" ContentType="application/vnd.ms-office.chart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6"/>
    <p:restoredTop sz="94699"/>
  </p:normalViewPr>
  <p:slideViewPr>
    <p:cSldViewPr snapToGrid="0" snapToObjects="1">
      <p:cViewPr varScale="1">
        <p:scale>
          <a:sx n="155" d="100"/>
          <a:sy n="155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8" d="100"/>
          <a:sy n="128" d="100"/>
        </p:scale>
        <p:origin x="42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werkblad_met_macro's.xlsm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19-0049-B575-8F3C7D9572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19-0049-B575-8F3C7D9572D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19-0049-B575-8F3C7D9572D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19-0049-B575-8F3C7D9572D7}"/>
              </c:ext>
            </c:extLst>
          </c:dPt>
          <c:cat>
            <c:strRef>
              <c:f>Sheet1!$A$2:$A$5</c:f>
              <c:strCache>
                <c:ptCount val="4"/>
                <c:pt idx="0">
                  <c:v>Consulting</c:v>
                </c:pt>
                <c:pt idx="1">
                  <c:v>Marketing</c:v>
                </c:pt>
                <c:pt idx="2">
                  <c:v>Design</c:v>
                </c:pt>
                <c:pt idx="3">
                  <c:v>Management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95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19-0049-B575-8F3C7D957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-1641651760"/>
        <c:axId val="-1743587280"/>
      </c:barChart>
      <c:catAx>
        <c:axId val="-1641651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743587280"/>
        <c:crosses val="autoZero"/>
        <c:auto val="1"/>
        <c:lblAlgn val="ctr"/>
        <c:lblOffset val="100"/>
        <c:noMultiLvlLbl val="0"/>
      </c:catAx>
      <c:valAx>
        <c:axId val="-1743587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23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96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nl-BE"/>
          </a:p>
        </c:txPr>
        <c:crossAx val="-1641651760"/>
        <c:crosses val="autoZero"/>
        <c:crossBetween val="between"/>
      </c:valAx>
      <c:spPr>
        <a:noFill/>
        <a:ln w="25291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E261500-2E96-6A41-9AA2-41B7E1F1FF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82CA4DB-A0A0-8E47-B8E2-C0403A64C6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CDA2F-7803-0849-A24A-DB6AE77EB839}" type="datetimeFigureOut">
              <a:rPr lang="nl-BE" smtClean="0"/>
              <a:t>28/05/18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19B585-9E97-6040-906C-EEBDD98DB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7B8897C-D94C-7247-8618-050EFE32BD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7F2DE-D224-3445-BDD4-5902C42EBC9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8936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2FC9-1722-6D4E-8955-FFA329A4A1ED}" type="datetimeFigureOut">
              <a:rPr lang="nl-NL" smtClean="0"/>
              <a:t>28-05-18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0784A-48A9-5C44-887B-04473F990A4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57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784A-48A9-5C44-887B-04473F990A4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0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784A-48A9-5C44-887B-04473F990A4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40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32FFADD9-E423-BA4F-ACE7-F19E6CEF0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5075583"/>
            <a:ext cx="9144000" cy="86471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6074698"/>
            <a:ext cx="9144000" cy="348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30032D-7D2F-CC48-8113-8D2F5CC76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068" b="20335"/>
          <a:stretch/>
        </p:blipFill>
        <p:spPr>
          <a:xfrm>
            <a:off x="4400804" y="2371665"/>
            <a:ext cx="3378200" cy="2114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nl-NL" sz="1200">
                <a:solidFill>
                  <a:schemeClr val="tx1"/>
                </a:solidFill>
              </a:defRPr>
            </a:lvl1pPr>
          </a:lstStyle>
          <a:p>
            <a:pPr lvl="0"/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745A-F408-8241-B521-D840823DF6A4}" type="datetime1">
              <a:rPr lang="nl-BE" smtClean="0"/>
              <a:t>28/05/18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hthoek 9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25A0B4E-CDF2-A043-B0A1-C1076C634C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40CE-B746-7640-9374-D6054E70024A}" type="datetime1">
              <a:rPr lang="nl-BE" smtClean="0"/>
              <a:t>28/05/18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Rechthoek 9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9F2327-422B-B64D-A7E6-979E7F0502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3E25-6855-3946-8369-FCECC42A117F}" type="datetime1">
              <a:rPr lang="nl-BE" smtClean="0"/>
              <a:t>28/05/18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0F1B813-4EE5-0846-89B8-4ED4E23B1F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2E61-FE27-204B-9E87-D34A6CE3BD75}" type="datetime1">
              <a:rPr lang="nl-BE" smtClean="0"/>
              <a:t>28/05/18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5E1EB96-BB1A-FF4D-9E33-6430998C1C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2057400"/>
            <a:ext cx="4772025" cy="3811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744" y="0"/>
            <a:ext cx="5573256" cy="6858000"/>
          </a:xfrm>
          <a:prstGeom prst="rect">
            <a:avLst/>
          </a:prstGeom>
        </p:spPr>
      </p:pic>
      <p:sp>
        <p:nvSpPr>
          <p:cNvPr id="8" name="Traan 7"/>
          <p:cNvSpPr/>
          <p:nvPr userDrawn="1"/>
        </p:nvSpPr>
        <p:spPr>
          <a:xfrm rot="8100000">
            <a:off x="9213215" y="2166649"/>
            <a:ext cx="384313" cy="384313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E6CF106-8F06-4941-BB53-73CF105754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6596" y="2184299"/>
            <a:ext cx="557550" cy="349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8501F652-DDB5-DF40-80C0-C6BFD28F04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C6988D-1C51-D042-B6B1-4D612987A594}" type="datetime1">
              <a:rPr lang="nl-BE" smtClean="0"/>
              <a:t>28/05/18</a:t>
            </a:fld>
            <a:endParaRPr lang="nl-NL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4712CF01-67DE-B949-BF5A-91DC6BDE1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C000D0D6-CE8D-7345-8E0E-A53940D92A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1FC1D85-1B58-5141-8EE1-1533F53CC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4ADA-0E68-C04D-983C-15750133F280}" type="datetime1">
              <a:rPr lang="nl-BE" smtClean="0"/>
              <a:t>28/05/18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B6B61FC-649B-5F44-82B7-BEAB70D43F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866900"/>
            <a:ext cx="10515600" cy="2695575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991100"/>
            <a:ext cx="10515600" cy="10985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866900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fbeeldingen 1 tekstvl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4292600" y="2070100"/>
            <a:ext cx="7899400" cy="340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86288" y="3309819"/>
            <a:ext cx="6767512" cy="210814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A19C-CE88-E947-8008-1BFAAC4A7F62}" type="datetime1">
              <a:rPr lang="nl-BE" smtClean="0"/>
              <a:t>28/05/18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3" name="Tijdelijke aanduiding voor afbeelding 12"/>
          <p:cNvSpPr>
            <a:spLocks noGrp="1"/>
          </p:cNvSpPr>
          <p:nvPr>
            <p:ph type="pic" sz="quarter" idx="14"/>
          </p:nvPr>
        </p:nvSpPr>
        <p:spPr>
          <a:xfrm>
            <a:off x="2565400" y="2070100"/>
            <a:ext cx="1727200" cy="1706224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nl-NL" sz="1200">
                <a:solidFill>
                  <a:schemeClr val="tx1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4" name="Tijdelijke aanduiding voor afbeelding 12"/>
          <p:cNvSpPr>
            <a:spLocks noGrp="1"/>
          </p:cNvSpPr>
          <p:nvPr>
            <p:ph type="pic" sz="quarter" idx="15"/>
          </p:nvPr>
        </p:nvSpPr>
        <p:spPr>
          <a:xfrm>
            <a:off x="838200" y="2070100"/>
            <a:ext cx="1727200" cy="1706224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nl-NL" sz="1200">
                <a:solidFill>
                  <a:schemeClr val="tx1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5" name="Tijdelijke aanduiding voor afbeelding 12"/>
          <p:cNvSpPr>
            <a:spLocks noGrp="1"/>
          </p:cNvSpPr>
          <p:nvPr>
            <p:ph type="pic" sz="quarter" idx="16"/>
          </p:nvPr>
        </p:nvSpPr>
        <p:spPr>
          <a:xfrm>
            <a:off x="2565400" y="3779012"/>
            <a:ext cx="1727200" cy="1692000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nl-NL" sz="1200">
                <a:solidFill>
                  <a:schemeClr val="tx1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6" name="Tijdelijke aanduiding voor afbeelding 12"/>
          <p:cNvSpPr>
            <a:spLocks noGrp="1"/>
          </p:cNvSpPr>
          <p:nvPr>
            <p:ph type="pic" sz="quarter" idx="17"/>
          </p:nvPr>
        </p:nvSpPr>
        <p:spPr>
          <a:xfrm>
            <a:off x="838200" y="3779012"/>
            <a:ext cx="1727200" cy="1692000"/>
          </a:xfrm>
          <a:pattFill prst="dotGrid">
            <a:fgClr>
              <a:schemeClr val="accent1"/>
            </a:fgClr>
            <a:bgClr>
              <a:schemeClr val="bg2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nl-NL" sz="1200">
                <a:solidFill>
                  <a:schemeClr val="tx1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7" name="Tijdelijke aanduiding voor inhoud 3"/>
          <p:cNvSpPr>
            <a:spLocks noGrp="1"/>
          </p:cNvSpPr>
          <p:nvPr>
            <p:ph sz="half" idx="18"/>
          </p:nvPr>
        </p:nvSpPr>
        <p:spPr>
          <a:xfrm>
            <a:off x="4586288" y="2345025"/>
            <a:ext cx="6767512" cy="6590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8" name="Rechthoek 17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319A05C9-2095-434B-B21D-B6AE728C7B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C58AB-DE2D-364E-8E0A-79A7D65B8D50}" type="datetime1">
              <a:rPr lang="nl-BE" smtClean="0"/>
              <a:t>28/05/18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3107436-533E-A74E-B8F5-14635B41C5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A2AC-3520-CB4B-9F50-678E76E7C3FE}" type="datetime1">
              <a:rPr lang="nl-BE" smtClean="0"/>
              <a:t>28/05/18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13" name="Rechthoek 12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F5FB2C3-84AB-304E-8143-0B050B430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30B0-0F4F-2F40-AA1D-2DBE57B95DE3}" type="datetime1">
              <a:rPr lang="nl-BE" smtClean="0"/>
              <a:t>28/05/18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838200" y="1088798"/>
            <a:ext cx="10515600" cy="3968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l-NL" dirty="0"/>
              <a:t>Klik om de tekststijl van het model </a:t>
            </a:r>
            <a:r>
              <a:rPr lang="nl-NL"/>
              <a:t>te bewerken</a:t>
            </a:r>
            <a:endParaRPr lang="nl-NL" dirty="0"/>
          </a:p>
        </p:txBody>
      </p:sp>
      <p:sp>
        <p:nvSpPr>
          <p:cNvPr id="9" name="Rechthoek 8"/>
          <p:cNvSpPr/>
          <p:nvPr userDrawn="1"/>
        </p:nvSpPr>
        <p:spPr>
          <a:xfrm>
            <a:off x="11040876" y="6662057"/>
            <a:ext cx="31292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2266DED-64E1-E048-A4FB-ABE99EB107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785" y="6392862"/>
            <a:ext cx="1190182" cy="29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238097" y="6356350"/>
            <a:ext cx="1765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9C6988D-1C51-D042-B6B1-4D612987A594}" type="datetime1">
              <a:rPr lang="nl-BE" smtClean="0"/>
              <a:t>28/05/18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4946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l-NL"/>
              <a:t>Onderwerp 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112F59-A139-7349-B8E8-3C8949BFA8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5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74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cheatshee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se.fontawesome.com/releases/v5.0.6/fontawesome-free-5.0.6.z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Onderwerp presentatie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Naam presentator | </a:t>
            </a:r>
            <a:r>
              <a:rPr lang="nl-NL" dirty="0" err="1"/>
              <a:t>emailadres@suricat.be</a:t>
            </a:r>
            <a:r>
              <a:rPr lang="nl-NL" dirty="0"/>
              <a:t> | TEL nummer</a:t>
            </a:r>
          </a:p>
        </p:txBody>
      </p:sp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5442094" y="4770018"/>
            <a:ext cx="1295129" cy="238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x-none" sz="800" dirty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Company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357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Font awesome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>
                <a:hlinkClick r:id="rId3"/>
              </a:rPr>
              <a:t>https://fontawesome.com/cheatsheet</a:t>
            </a:r>
            <a:endParaRPr lang="nl-NL"/>
          </a:p>
          <a:p>
            <a:r>
              <a:rPr lang="nl-NL"/>
              <a:t>Download: </a:t>
            </a:r>
            <a:r>
              <a:rPr lang="nl-NL">
                <a:hlinkClick r:id="rId4"/>
              </a:rPr>
              <a:t>https://use.fontawesome.com/releases/v5.0.6/fontawesome-free-5.0.6.zip</a:t>
            </a:r>
            <a:endParaRPr lang="nl-NL"/>
          </a:p>
          <a:p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1088-DC83-2946-B7DD-19762A003C90}" type="datetime1">
              <a:rPr lang="nl-BE" smtClean="0"/>
              <a:pPr/>
              <a:t>28/05/18</a:t>
            </a:fld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7" name="TextBox 4"/>
          <p:cNvSpPr>
            <a:spLocks noChangeArrowheads="1"/>
          </p:cNvSpPr>
          <p:nvPr/>
        </p:nvSpPr>
        <p:spPr bwMode="auto">
          <a:xfrm>
            <a:off x="930399" y="2057400"/>
            <a:ext cx="591414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ICONEN</a:t>
            </a:r>
          </a:p>
        </p:txBody>
      </p:sp>
    </p:spTree>
    <p:extLst>
      <p:ext uri="{BB962C8B-B14F-4D97-AF65-F5344CB8AC3E}">
        <p14:creationId xmlns:p14="http://schemas.microsoft.com/office/powerpoint/2010/main" val="84757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 toevoegen</a:t>
            </a:r>
          </a:p>
        </p:txBody>
      </p:sp>
      <p:sp>
        <p:nvSpPr>
          <p:cNvPr id="12" name="Tijdelijke aanduiding voor inhoud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Subtitel toevoegen</a:t>
            </a:r>
          </a:p>
        </p:txBody>
      </p:sp>
      <p:sp>
        <p:nvSpPr>
          <p:cNvPr id="18" name="Tijdelijke aanduiding voor inhoud 17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nl-NL" dirty="0"/>
              <a:t>Onderwerp</a:t>
            </a:r>
          </a:p>
        </p:txBody>
      </p:sp>
      <p:pic>
        <p:nvPicPr>
          <p:cNvPr id="40" name="Tijdelijke aanduiding voor afbeelding 39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Tijdelijke aanduiding voor afbeelding 40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Tijdelijke aanduiding voor afbeelding 42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Tijdelijke aanduiding voor afbeelding 44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4"/>
          <p:cNvSpPr>
            <a:spLocks noChangeArrowheads="1"/>
          </p:cNvSpPr>
          <p:nvPr/>
        </p:nvSpPr>
        <p:spPr bwMode="auto">
          <a:xfrm>
            <a:off x="4239592" y="2886275"/>
            <a:ext cx="867986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Type category</a:t>
            </a:r>
          </a:p>
        </p:txBody>
      </p:sp>
      <p:sp>
        <p:nvSpPr>
          <p:cNvPr id="46" name="Tijdelijke aanduiding voor datum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D098-806D-F045-970E-2A2F2F04E67A}" type="datetime1">
              <a:rPr lang="nl-BE" smtClean="0"/>
              <a:t>28/05/18</a:t>
            </a:fld>
            <a:endParaRPr lang="nl-NL"/>
          </a:p>
        </p:txBody>
      </p:sp>
      <p:sp>
        <p:nvSpPr>
          <p:cNvPr id="47" name="Tijdelijke aanduiding voor voettekst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48" name="Tijdelijke aanduiding voor dianumm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359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 toevoegen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Subtitel toevoegen</a:t>
            </a: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930964" y="1431625"/>
            <a:ext cx="867986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Type category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>
          <a:xfrm>
            <a:off x="1816366" y="6356350"/>
            <a:ext cx="1765033" cy="365125"/>
          </a:xfrm>
        </p:spPr>
        <p:txBody>
          <a:bodyPr/>
          <a:lstStyle/>
          <a:p>
            <a:fld id="{C2926440-923B-B244-96D3-C80D72C467A1}" type="datetime1">
              <a:rPr lang="nl-BE" smtClean="0"/>
              <a:t>28/05/18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5"/>
          </p:nvPr>
        </p:nvSpPr>
        <p:spPr>
          <a:xfrm>
            <a:off x="4249465" y="6356350"/>
            <a:ext cx="4114800" cy="365125"/>
          </a:xfrm>
        </p:spPr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112F59-A139-7349-B8E8-3C8949BFA8B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04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Subtitel toevoegen</a:t>
            </a: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655660" y="1431272"/>
            <a:ext cx="867986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Type category</a:t>
            </a:r>
          </a:p>
        </p:txBody>
      </p:sp>
      <p:sp>
        <p:nvSpPr>
          <p:cNvPr id="25" name="Rectangle 82"/>
          <p:cNvSpPr/>
          <p:nvPr/>
        </p:nvSpPr>
        <p:spPr>
          <a:xfrm>
            <a:off x="939800" y="3180315"/>
            <a:ext cx="2735263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ACCOUNT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83"/>
          <p:cNvSpPr/>
          <p:nvPr/>
        </p:nvSpPr>
        <p:spPr>
          <a:xfrm>
            <a:off x="966788" y="4455077"/>
            <a:ext cx="2736850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SYSTEMS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85"/>
          <p:cNvSpPr/>
          <p:nvPr/>
        </p:nvSpPr>
        <p:spPr>
          <a:xfrm>
            <a:off x="966788" y="267549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86"/>
          <p:cNvSpPr/>
          <p:nvPr/>
        </p:nvSpPr>
        <p:spPr>
          <a:xfrm>
            <a:off x="973138" y="395501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87"/>
          <p:cNvSpPr/>
          <p:nvPr/>
        </p:nvSpPr>
        <p:spPr>
          <a:xfrm>
            <a:off x="4537075" y="3180315"/>
            <a:ext cx="2736850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ACCOUNT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88"/>
          <p:cNvSpPr/>
          <p:nvPr/>
        </p:nvSpPr>
        <p:spPr>
          <a:xfrm>
            <a:off x="4564063" y="4455077"/>
            <a:ext cx="2736850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SYSTEMS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89"/>
          <p:cNvSpPr/>
          <p:nvPr/>
        </p:nvSpPr>
        <p:spPr>
          <a:xfrm>
            <a:off x="4564063" y="267549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Rectangle 90"/>
          <p:cNvSpPr/>
          <p:nvPr/>
        </p:nvSpPr>
        <p:spPr>
          <a:xfrm>
            <a:off x="4570413" y="395501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Rectangle 91"/>
          <p:cNvSpPr/>
          <p:nvPr/>
        </p:nvSpPr>
        <p:spPr>
          <a:xfrm>
            <a:off x="8134350" y="3180315"/>
            <a:ext cx="2736850" cy="6381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ACCOUNT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92"/>
          <p:cNvSpPr/>
          <p:nvPr/>
        </p:nvSpPr>
        <p:spPr>
          <a:xfrm>
            <a:off x="8161338" y="4455077"/>
            <a:ext cx="2736850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SYSTEMS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 93"/>
          <p:cNvSpPr/>
          <p:nvPr/>
        </p:nvSpPr>
        <p:spPr>
          <a:xfrm>
            <a:off x="8161338" y="267549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Rectangle 94"/>
          <p:cNvSpPr/>
          <p:nvPr/>
        </p:nvSpPr>
        <p:spPr>
          <a:xfrm>
            <a:off x="8169275" y="3955015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ijdelijke aanduiding voor datum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DE26-8987-444C-8D07-B27ABF9397E3}" type="datetime1">
              <a:rPr lang="nl-BE" smtClean="0"/>
              <a:t>28/05/18</a:t>
            </a:fld>
            <a:endParaRPr lang="nl-NL"/>
          </a:p>
        </p:txBody>
      </p:sp>
      <p:sp>
        <p:nvSpPr>
          <p:cNvPr id="38" name="Tijdelijke aanduiding voor voettekst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39" name="Tijdelijke aanduiding voor dianumm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Sub Titel Dia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Onderwerp en ondertitel toevoegen</a:t>
            </a:r>
          </a:p>
        </p:txBody>
      </p:sp>
      <p:pic>
        <p:nvPicPr>
          <p:cNvPr id="11" name="Tijdelijke aanduiding voor afbeelding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5655660" y="4562475"/>
            <a:ext cx="867986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Type category</a:t>
            </a:r>
          </a:p>
        </p:txBody>
      </p:sp>
      <p:sp>
        <p:nvSpPr>
          <p:cNvPr id="6" name="Oval 6"/>
          <p:cNvSpPr/>
          <p:nvPr/>
        </p:nvSpPr>
        <p:spPr>
          <a:xfrm>
            <a:off x="4768850" y="5659437"/>
            <a:ext cx="403225" cy="404813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</a:t>
            </a:r>
          </a:p>
        </p:txBody>
      </p:sp>
      <p:sp>
        <p:nvSpPr>
          <p:cNvPr id="7" name="Oval 7"/>
          <p:cNvSpPr/>
          <p:nvPr/>
        </p:nvSpPr>
        <p:spPr>
          <a:xfrm>
            <a:off x="5318125" y="5659437"/>
            <a:ext cx="404813" cy="404813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</a:t>
            </a:r>
          </a:p>
        </p:txBody>
      </p:sp>
      <p:sp>
        <p:nvSpPr>
          <p:cNvPr id="8" name="Oval 8"/>
          <p:cNvSpPr/>
          <p:nvPr/>
        </p:nvSpPr>
        <p:spPr>
          <a:xfrm>
            <a:off x="5868988" y="5659437"/>
            <a:ext cx="403225" cy="404813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</a:t>
            </a:r>
          </a:p>
        </p:txBody>
      </p:sp>
      <p:sp>
        <p:nvSpPr>
          <p:cNvPr id="9" name="Oval 9"/>
          <p:cNvSpPr/>
          <p:nvPr/>
        </p:nvSpPr>
        <p:spPr>
          <a:xfrm>
            <a:off x="6418263" y="5634037"/>
            <a:ext cx="455612" cy="455613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Font Awesome 5 Free Solid" panose="02000503000000000000" pitchFamily="2" charset="0"/>
              </a:rPr>
              <a:t></a:t>
            </a:r>
          </a:p>
        </p:txBody>
      </p:sp>
      <p:sp>
        <p:nvSpPr>
          <p:cNvPr id="10" name="Oval 10"/>
          <p:cNvSpPr/>
          <p:nvPr/>
        </p:nvSpPr>
        <p:spPr>
          <a:xfrm>
            <a:off x="7019925" y="5659437"/>
            <a:ext cx="403225" cy="404813"/>
          </a:xfrm>
          <a:prstGeom prst="ellipse">
            <a:avLst/>
          </a:prstGeom>
          <a:noFill/>
          <a:ln w="31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</a:t>
            </a:r>
          </a:p>
        </p:txBody>
      </p:sp>
    </p:spTree>
    <p:extLst>
      <p:ext uri="{BB962C8B-B14F-4D97-AF65-F5344CB8AC3E}">
        <p14:creationId xmlns:p14="http://schemas.microsoft.com/office/powerpoint/2010/main" val="7360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b="1" dirty="0"/>
              <a:t>Presentator naam</a:t>
            </a:r>
          </a:p>
          <a:p>
            <a:r>
              <a:rPr lang="nl-NL" sz="1400" dirty="0"/>
              <a:t>Functie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emailadres@suricat.be</a:t>
            </a:r>
            <a:endParaRPr lang="nl-NL" dirty="0"/>
          </a:p>
          <a:p>
            <a:r>
              <a:rPr lang="nl-NL" dirty="0"/>
              <a:t>+32 (0) nummer</a:t>
            </a:r>
          </a:p>
          <a:p>
            <a:r>
              <a:rPr lang="nl-NL" dirty="0"/>
              <a:t>Veldkant 31 | Kontich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 </a:t>
            </a:r>
            <a:r>
              <a:rPr lang="nl-NL" dirty="0" err="1"/>
              <a:t>us</a:t>
            </a:r>
            <a:r>
              <a:rPr lang="nl-NL" dirty="0"/>
              <a:t>:</a:t>
            </a:r>
          </a:p>
        </p:txBody>
      </p:sp>
      <p:sp>
        <p:nvSpPr>
          <p:cNvPr id="7" name="Oval 8"/>
          <p:cNvSpPr/>
          <p:nvPr/>
        </p:nvSpPr>
        <p:spPr>
          <a:xfrm>
            <a:off x="445114" y="4678203"/>
            <a:ext cx="254402" cy="2544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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" name="Oval 8"/>
          <p:cNvSpPr/>
          <p:nvPr/>
        </p:nvSpPr>
        <p:spPr>
          <a:xfrm>
            <a:off x="445114" y="4346733"/>
            <a:ext cx="254402" cy="2544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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5114" y="4015263"/>
            <a:ext cx="254402" cy="2544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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Infographics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Ondertitel</a:t>
            </a:r>
          </a:p>
        </p:txBody>
      </p:sp>
      <p:graphicFrame>
        <p:nvGraphicFramePr>
          <p:cNvPr id="7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247102"/>
              </p:ext>
            </p:extLst>
          </p:nvPr>
        </p:nvGraphicFramePr>
        <p:xfrm>
          <a:off x="838200" y="2808180"/>
          <a:ext cx="3271838" cy="193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20"/>
          <p:cNvSpPr/>
          <p:nvPr/>
        </p:nvSpPr>
        <p:spPr>
          <a:xfrm>
            <a:off x="4296947" y="2989982"/>
            <a:ext cx="12033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 &amp;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9" name="Rectangle 21"/>
          <p:cNvSpPr/>
          <p:nvPr/>
        </p:nvSpPr>
        <p:spPr>
          <a:xfrm>
            <a:off x="4296947" y="3901207"/>
            <a:ext cx="12033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90%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Design&amp; 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Illustrations</a:t>
            </a:r>
          </a:p>
        </p:txBody>
      </p:sp>
      <p:sp>
        <p:nvSpPr>
          <p:cNvPr id="10" name="Rectangle 22"/>
          <p:cNvSpPr/>
          <p:nvPr/>
        </p:nvSpPr>
        <p:spPr>
          <a:xfrm>
            <a:off x="5817772" y="2989982"/>
            <a:ext cx="12033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&amp; 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Promotions</a:t>
            </a:r>
          </a:p>
        </p:txBody>
      </p:sp>
      <p:sp>
        <p:nvSpPr>
          <p:cNvPr id="11" name="Rectangle 23"/>
          <p:cNvSpPr/>
          <p:nvPr/>
        </p:nvSpPr>
        <p:spPr>
          <a:xfrm>
            <a:off x="5817772" y="3901207"/>
            <a:ext cx="12033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6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40%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&amp; </a:t>
            </a:r>
          </a:p>
          <a:p>
            <a:pPr>
              <a:defRPr/>
            </a:pPr>
            <a:r>
              <a:rPr lang="en-US" sz="900" b="1" dirty="0">
                <a:solidFill>
                  <a:schemeClr val="tx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BF4F-72AB-2C43-9BDD-856A3F4405C4}" type="datetime1">
              <a:rPr lang="nl-BE" smtClean="0"/>
              <a:t>28/05/18</a:t>
            </a:fld>
            <a:endParaRPr lang="nl-NL"/>
          </a:p>
        </p:txBody>
      </p:sp>
      <p:sp>
        <p:nvSpPr>
          <p:cNvPr id="31" name="Tijdelijke aanduiding voor voettekst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32" name="Tijdelijke aanduiding voor dianumm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7</a:t>
            </a:fld>
            <a:endParaRPr lang="nl-NL"/>
          </a:p>
        </p:txBody>
      </p:sp>
      <p:sp>
        <p:nvSpPr>
          <p:cNvPr id="33" name="TextBox 4"/>
          <p:cNvSpPr>
            <a:spLocks noChangeArrowheads="1"/>
          </p:cNvSpPr>
          <p:nvPr/>
        </p:nvSpPr>
        <p:spPr bwMode="auto">
          <a:xfrm>
            <a:off x="904460" y="1485673"/>
            <a:ext cx="747559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GRAFIEKEN</a:t>
            </a:r>
          </a:p>
        </p:txBody>
      </p:sp>
    </p:spTree>
    <p:extLst>
      <p:ext uri="{BB962C8B-B14F-4D97-AF65-F5344CB8AC3E}">
        <p14:creationId xmlns:p14="http://schemas.microsoft.com/office/powerpoint/2010/main" val="21000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Ondertitel</a:t>
            </a:r>
          </a:p>
        </p:txBody>
      </p:sp>
      <p:sp>
        <p:nvSpPr>
          <p:cNvPr id="4" name="Oval 2"/>
          <p:cNvSpPr/>
          <p:nvPr/>
        </p:nvSpPr>
        <p:spPr>
          <a:xfrm>
            <a:off x="838200" y="2139496"/>
            <a:ext cx="781050" cy="78105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Font Awesome 5 Free Solid" panose="02000503000000000000" pitchFamily="2" charset="0"/>
              </a:rPr>
              <a:t></a:t>
            </a:r>
          </a:p>
        </p:txBody>
      </p:sp>
      <p:sp>
        <p:nvSpPr>
          <p:cNvPr id="5" name="Rectangle 10"/>
          <p:cNvSpPr/>
          <p:nvPr/>
        </p:nvSpPr>
        <p:spPr>
          <a:xfrm>
            <a:off x="1846263" y="2209346"/>
            <a:ext cx="2962275" cy="6397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Slide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3"/>
          <p:cNvSpPr/>
          <p:nvPr/>
        </p:nvSpPr>
        <p:spPr>
          <a:xfrm>
            <a:off x="1992313" y="3471408"/>
            <a:ext cx="2652712" cy="84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12"/>
          <p:cNvSpPr/>
          <p:nvPr/>
        </p:nvSpPr>
        <p:spPr>
          <a:xfrm>
            <a:off x="1992313" y="3471408"/>
            <a:ext cx="1554162" cy="841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3284538" y="3074533"/>
            <a:ext cx="974725" cy="255588"/>
          </a:xfrm>
          <a:prstGeom prst="wedgeRoundRectCallout">
            <a:avLst>
              <a:gd name="adj1" fmla="val -21972"/>
              <a:gd name="adj2" fmla="val 87480"/>
              <a:gd name="adj3" fmla="val 16667"/>
            </a:avLst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 Complete</a:t>
            </a:r>
          </a:p>
        </p:txBody>
      </p:sp>
      <p:sp>
        <p:nvSpPr>
          <p:cNvPr id="9" name="Oval 14"/>
          <p:cNvSpPr/>
          <p:nvPr/>
        </p:nvSpPr>
        <p:spPr>
          <a:xfrm>
            <a:off x="838200" y="4371521"/>
            <a:ext cx="781050" cy="7826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Font Awesome 5 Free Solid" panose="02000503000000000000" pitchFamily="2" charset="0"/>
              </a:rPr>
              <a:t></a:t>
            </a:r>
          </a:p>
        </p:txBody>
      </p:sp>
      <p:sp>
        <p:nvSpPr>
          <p:cNvPr id="10" name="Rectangle 15"/>
          <p:cNvSpPr/>
          <p:nvPr/>
        </p:nvSpPr>
        <p:spPr>
          <a:xfrm>
            <a:off x="1846263" y="4442958"/>
            <a:ext cx="2962275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Solutions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6"/>
          <p:cNvSpPr/>
          <p:nvPr/>
        </p:nvSpPr>
        <p:spPr>
          <a:xfrm>
            <a:off x="1992313" y="5703433"/>
            <a:ext cx="2652712" cy="85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7"/>
          <p:cNvSpPr/>
          <p:nvPr/>
        </p:nvSpPr>
        <p:spPr>
          <a:xfrm>
            <a:off x="1992313" y="5703433"/>
            <a:ext cx="914400" cy="857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20"/>
          <p:cNvSpPr txBox="1"/>
          <p:nvPr/>
        </p:nvSpPr>
        <p:spPr>
          <a:xfrm>
            <a:off x="2635250" y="5308146"/>
            <a:ext cx="976313" cy="255587"/>
          </a:xfrm>
          <a:prstGeom prst="wedgeRoundRectCallout">
            <a:avLst>
              <a:gd name="adj1" fmla="val -21972"/>
              <a:gd name="adj2" fmla="val 87480"/>
              <a:gd name="adj3" fmla="val 16667"/>
            </a:avLst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40% Complete</a:t>
            </a:r>
          </a:p>
        </p:txBody>
      </p:sp>
      <p:sp>
        <p:nvSpPr>
          <p:cNvPr id="14" name="Oval 21"/>
          <p:cNvSpPr/>
          <p:nvPr/>
        </p:nvSpPr>
        <p:spPr>
          <a:xfrm>
            <a:off x="6335713" y="2139496"/>
            <a:ext cx="781050" cy="78105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Font Awesome 5 Free Solid" panose="02000503000000000000" pitchFamily="2" charset="0"/>
              </a:rPr>
              <a:t></a:t>
            </a:r>
          </a:p>
        </p:txBody>
      </p:sp>
      <p:sp>
        <p:nvSpPr>
          <p:cNvPr id="15" name="Rectangle 22"/>
          <p:cNvSpPr/>
          <p:nvPr/>
        </p:nvSpPr>
        <p:spPr>
          <a:xfrm>
            <a:off x="7343775" y="2209346"/>
            <a:ext cx="2962275" cy="639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Infographic Layout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23"/>
          <p:cNvSpPr/>
          <p:nvPr/>
        </p:nvSpPr>
        <p:spPr>
          <a:xfrm>
            <a:off x="7489825" y="3471408"/>
            <a:ext cx="2651125" cy="84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28"/>
          <p:cNvSpPr/>
          <p:nvPr/>
        </p:nvSpPr>
        <p:spPr>
          <a:xfrm>
            <a:off x="7489825" y="3471408"/>
            <a:ext cx="1554163" cy="841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Box 29"/>
          <p:cNvSpPr txBox="1"/>
          <p:nvPr/>
        </p:nvSpPr>
        <p:spPr>
          <a:xfrm>
            <a:off x="8780463" y="3074533"/>
            <a:ext cx="976312" cy="255588"/>
          </a:xfrm>
          <a:prstGeom prst="wedgeRoundRectCallout">
            <a:avLst>
              <a:gd name="adj1" fmla="val -21972"/>
              <a:gd name="adj2" fmla="val 87480"/>
              <a:gd name="adj3" fmla="val 16667"/>
            </a:avLst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 Complete</a:t>
            </a:r>
          </a:p>
        </p:txBody>
      </p:sp>
      <p:sp>
        <p:nvSpPr>
          <p:cNvPr id="19" name="Oval 30"/>
          <p:cNvSpPr/>
          <p:nvPr/>
        </p:nvSpPr>
        <p:spPr>
          <a:xfrm>
            <a:off x="6335713" y="4371521"/>
            <a:ext cx="781050" cy="7826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Font Awesome 5 Free Solid" panose="02000503000000000000" pitchFamily="2" charset="0"/>
              </a:rPr>
              <a:t></a:t>
            </a:r>
          </a:p>
        </p:txBody>
      </p:sp>
      <p:sp>
        <p:nvSpPr>
          <p:cNvPr id="20" name="Rectangle 31"/>
          <p:cNvSpPr/>
          <p:nvPr/>
        </p:nvSpPr>
        <p:spPr>
          <a:xfrm>
            <a:off x="7343775" y="4442958"/>
            <a:ext cx="2962275" cy="6397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9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Exclusive Section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32"/>
          <p:cNvSpPr/>
          <p:nvPr/>
        </p:nvSpPr>
        <p:spPr>
          <a:xfrm>
            <a:off x="7489825" y="5703433"/>
            <a:ext cx="2651125" cy="857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ounded Rectangle 33"/>
          <p:cNvSpPr/>
          <p:nvPr/>
        </p:nvSpPr>
        <p:spPr>
          <a:xfrm>
            <a:off x="7489825" y="5703433"/>
            <a:ext cx="2193925" cy="857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34"/>
          <p:cNvSpPr txBox="1"/>
          <p:nvPr/>
        </p:nvSpPr>
        <p:spPr>
          <a:xfrm>
            <a:off x="9418638" y="5308146"/>
            <a:ext cx="976312" cy="255587"/>
          </a:xfrm>
          <a:prstGeom prst="wedgeRoundRectCallout">
            <a:avLst>
              <a:gd name="adj1" fmla="val -21972"/>
              <a:gd name="adj2" fmla="val 87480"/>
              <a:gd name="adj3" fmla="val 16667"/>
            </a:avLst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90% Complete</a:t>
            </a:r>
          </a:p>
        </p:txBody>
      </p:sp>
      <p:sp>
        <p:nvSpPr>
          <p:cNvPr id="25" name="Tijdelijke aanduiding voor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5612-E15E-7E40-973B-E20B1BD28BD2}" type="datetime1">
              <a:rPr lang="nl-BE" smtClean="0"/>
              <a:t>28/05/18</a:t>
            </a:fld>
            <a:endParaRPr lang="nl-NL"/>
          </a:p>
        </p:txBody>
      </p:sp>
      <p:sp>
        <p:nvSpPr>
          <p:cNvPr id="26" name="Tijdelijke aanduiding voor voettekst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8</a:t>
            </a:fld>
            <a:endParaRPr lang="nl-NL"/>
          </a:p>
        </p:txBody>
      </p:sp>
      <p:sp>
        <p:nvSpPr>
          <p:cNvPr id="28" name="TextBox 4"/>
          <p:cNvSpPr>
            <a:spLocks noChangeArrowheads="1"/>
          </p:cNvSpPr>
          <p:nvPr/>
        </p:nvSpPr>
        <p:spPr bwMode="auto">
          <a:xfrm>
            <a:off x="904460" y="1485673"/>
            <a:ext cx="747559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GRAFIEKEN</a:t>
            </a:r>
          </a:p>
        </p:txBody>
      </p:sp>
    </p:spTree>
    <p:extLst>
      <p:ext uri="{BB962C8B-B14F-4D97-AF65-F5344CB8AC3E}">
        <p14:creationId xmlns:p14="http://schemas.microsoft.com/office/powerpoint/2010/main" val="722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build="p" animBg="1"/>
      <p:bldP spid="9" grpId="0" animBg="1"/>
      <p:bldP spid="10" grpId="0"/>
      <p:bldP spid="11" grpId="0" animBg="1"/>
      <p:bldP spid="12" grpId="0" animBg="1"/>
      <p:bldP spid="13" grpId="0" build="p" animBg="1"/>
      <p:bldP spid="14" grpId="0" animBg="1"/>
      <p:bldP spid="15" grpId="0"/>
      <p:bldP spid="16" grpId="0" animBg="1"/>
      <p:bldP spid="17" grpId="0" animBg="1"/>
      <p:bldP spid="18" grpId="0" build="p" animBg="1"/>
      <p:bldP spid="19" grpId="0" animBg="1"/>
      <p:bldP spid="20" grpId="0"/>
      <p:bldP spid="21" grpId="0" animBg="1"/>
      <p:bldP spid="22" grpId="0" animBg="1"/>
      <p:bldP spid="2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Tijdslijn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Ondertitel</a:t>
            </a:r>
          </a:p>
        </p:txBody>
      </p:sp>
      <p:sp>
        <p:nvSpPr>
          <p:cNvPr id="24" name="Oval 8"/>
          <p:cNvSpPr/>
          <p:nvPr/>
        </p:nvSpPr>
        <p:spPr>
          <a:xfrm>
            <a:off x="4388332" y="3544818"/>
            <a:ext cx="622300" cy="62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Font Awesome 5 Free Solid" panose="02000503000000000000" pitchFamily="2" charset="0"/>
              </a:rPr>
              <a:t>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9"/>
          <p:cNvSpPr/>
          <p:nvPr/>
        </p:nvSpPr>
        <p:spPr>
          <a:xfrm>
            <a:off x="6196495" y="3755956"/>
            <a:ext cx="198437" cy="20002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10"/>
          <p:cNvSpPr/>
          <p:nvPr/>
        </p:nvSpPr>
        <p:spPr>
          <a:xfrm>
            <a:off x="7580795" y="3792468"/>
            <a:ext cx="125412" cy="127000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11"/>
          <p:cNvSpPr/>
          <p:nvPr/>
        </p:nvSpPr>
        <p:spPr>
          <a:xfrm>
            <a:off x="8892070" y="2943156"/>
            <a:ext cx="1825625" cy="1825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12"/>
          <p:cNvSpPr/>
          <p:nvPr/>
        </p:nvSpPr>
        <p:spPr>
          <a:xfrm>
            <a:off x="8933345" y="2984431"/>
            <a:ext cx="1744662" cy="1744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1"/>
                </a:solidFill>
                <a:latin typeface="Font Awesome 5 Free Solid" panose="02000503000000000000" pitchFamily="2" charset="0"/>
              </a:rPr>
              <a:t>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9" name="Straight Connector 13"/>
          <p:cNvCxnSpPr/>
          <p:nvPr/>
        </p:nvCxnSpPr>
        <p:spPr>
          <a:xfrm>
            <a:off x="5010632" y="3855968"/>
            <a:ext cx="118586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/>
          <p:cNvCxnSpPr/>
          <p:nvPr/>
        </p:nvCxnSpPr>
        <p:spPr>
          <a:xfrm>
            <a:off x="6394932" y="3855968"/>
            <a:ext cx="118586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7706207" y="3855968"/>
            <a:ext cx="1185863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8"/>
          <p:cNvSpPr/>
          <p:nvPr/>
        </p:nvSpPr>
        <p:spPr>
          <a:xfrm>
            <a:off x="1021245" y="3533706"/>
            <a:ext cx="29876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PROCESS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Etharums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quidem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nemis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omnis</a:t>
            </a:r>
            <a:endParaRPr lang="en-US" sz="900" dirty="0">
              <a:latin typeface="+mn-lt"/>
            </a:endParaRPr>
          </a:p>
        </p:txBody>
      </p:sp>
      <p:sp>
        <p:nvSpPr>
          <p:cNvPr id="33" name="Rectangle 20"/>
          <p:cNvSpPr/>
          <p:nvPr/>
        </p:nvSpPr>
        <p:spPr>
          <a:xfrm>
            <a:off x="6931507" y="4066900"/>
            <a:ext cx="14255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accent2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4" name="Rectangle 20"/>
          <p:cNvSpPr/>
          <p:nvPr/>
        </p:nvSpPr>
        <p:spPr>
          <a:xfrm>
            <a:off x="5582925" y="2989162"/>
            <a:ext cx="14255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accent4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CONSULTING: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Lid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laborum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rumes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fugats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untras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5" name="TextBox 4"/>
          <p:cNvSpPr>
            <a:spLocks noChangeArrowheads="1"/>
          </p:cNvSpPr>
          <p:nvPr/>
        </p:nvSpPr>
        <p:spPr bwMode="auto">
          <a:xfrm>
            <a:off x="904460" y="1485673"/>
            <a:ext cx="643640" cy="238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US" altLang="x-none" sz="80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PROCESS</a:t>
            </a:r>
          </a:p>
        </p:txBody>
      </p:sp>
      <p:sp>
        <p:nvSpPr>
          <p:cNvPr id="36" name="Tijdelijke aanduiding voor datum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908B-923A-7F43-A65C-0DB51F3ABCA7}" type="datetime1">
              <a:rPr lang="nl-BE" smtClean="0"/>
              <a:t>28/05/18</a:t>
            </a:fld>
            <a:endParaRPr lang="nl-NL"/>
          </a:p>
        </p:txBody>
      </p:sp>
      <p:sp>
        <p:nvSpPr>
          <p:cNvPr id="37" name="Tijdelijke aanduiding voor voettekst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Onderwerp presentatie</a:t>
            </a:r>
          </a:p>
        </p:txBody>
      </p:sp>
      <p:sp>
        <p:nvSpPr>
          <p:cNvPr id="38" name="Tijdelijke aanduiding voor dianumm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2F59-A139-7349-B8E8-3C8949BFA8B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6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urica">
  <a:themeElements>
    <a:clrScheme name="Zebanza">
      <a:dk1>
        <a:srgbClr val="1A053E"/>
      </a:dk1>
      <a:lt1>
        <a:srgbClr val="FFFFFF"/>
      </a:lt1>
      <a:dk2>
        <a:srgbClr val="9F9F9F"/>
      </a:dk2>
      <a:lt2>
        <a:srgbClr val="EEEEEE"/>
      </a:lt2>
      <a:accent1>
        <a:srgbClr val="FFB016"/>
      </a:accent1>
      <a:accent2>
        <a:srgbClr val="FF732B"/>
      </a:accent2>
      <a:accent3>
        <a:srgbClr val="FF4F04"/>
      </a:accent3>
      <a:accent4>
        <a:srgbClr val="3341C1"/>
      </a:accent4>
      <a:accent5>
        <a:srgbClr val="4556FF"/>
      </a:accent5>
      <a:accent6>
        <a:srgbClr val="5170D6"/>
      </a:accent6>
      <a:hlink>
        <a:srgbClr val="3341C1"/>
      </a:hlink>
      <a:folHlink>
        <a:srgbClr val="5070D6"/>
      </a:folHlink>
    </a:clrScheme>
    <a:fontScheme name="Surica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5B64A1DF33944C8B1FBD13440B765B" ma:contentTypeVersion="6" ma:contentTypeDescription="Create a new document." ma:contentTypeScope="" ma:versionID="bf79733899630833a20d591dbd1b27d2">
  <xsd:schema xmlns:xsd="http://www.w3.org/2001/XMLSchema" xmlns:xs="http://www.w3.org/2001/XMLSchema" xmlns:p="http://schemas.microsoft.com/office/2006/metadata/properties" xmlns:ns2="c950340c-7e7b-431b-9fd9-1a3de1148956" xmlns:ns3="081c0123-2886-483c-aba5-283401501732" targetNamespace="http://schemas.microsoft.com/office/2006/metadata/properties" ma:root="true" ma:fieldsID="352c76423437948890c82b8626781883" ns2:_="" ns3:_="">
    <xsd:import namespace="c950340c-7e7b-431b-9fd9-1a3de1148956"/>
    <xsd:import namespace="081c0123-2886-483c-aba5-2834015017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0340c-7e7b-431b-9fd9-1a3de11489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c0123-2886-483c-aba5-2834015017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1A8F59-3F5B-40E7-ADB1-30EE79C59DF1}"/>
</file>

<file path=customXml/itemProps2.xml><?xml version="1.0" encoding="utf-8"?>
<ds:datastoreItem xmlns:ds="http://schemas.openxmlformats.org/officeDocument/2006/customXml" ds:itemID="{A2E4825C-FF58-4A67-ACC9-993CFAA602D5}"/>
</file>

<file path=customXml/itemProps3.xml><?xml version="1.0" encoding="utf-8"?>
<ds:datastoreItem xmlns:ds="http://schemas.openxmlformats.org/officeDocument/2006/customXml" ds:itemID="{47CEB3EA-85C7-4A8D-B4B5-BA259B90B7B5}"/>
</file>

<file path=docProps/app.xml><?xml version="1.0" encoding="utf-8"?>
<Properties xmlns="http://schemas.openxmlformats.org/officeDocument/2006/extended-properties" xmlns:vt="http://schemas.openxmlformats.org/officeDocument/2006/docPropsVTypes">
  <Template>Suricat</Template>
  <TotalTime>250</TotalTime>
  <Words>380</Words>
  <Application>Microsoft Macintosh PowerPoint</Application>
  <PresentationFormat>Breedbeeld</PresentationFormat>
  <Paragraphs>124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Font Awesome 5 Free Solid</vt:lpstr>
      <vt:lpstr>Open Sans</vt:lpstr>
      <vt:lpstr>Times New Roman</vt:lpstr>
      <vt:lpstr>Surica</vt:lpstr>
      <vt:lpstr>Onderwerp presentatie</vt:lpstr>
      <vt:lpstr>Titel toevoegen</vt:lpstr>
      <vt:lpstr>Titel toevoegen</vt:lpstr>
      <vt:lpstr>Titel toevoegen</vt:lpstr>
      <vt:lpstr>Sub Titel Dia</vt:lpstr>
      <vt:lpstr>Contact us:</vt:lpstr>
      <vt:lpstr>Infographics</vt:lpstr>
      <vt:lpstr>Planning</vt:lpstr>
      <vt:lpstr>Tijdslijn</vt:lpstr>
      <vt:lpstr>Font awesome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Office-gebruiker</dc:creator>
  <cp:lastModifiedBy>Microsoft Office-gebruiker</cp:lastModifiedBy>
  <cp:revision>22</cp:revision>
  <dcterms:created xsi:type="dcterms:W3CDTF">2018-02-05T16:13:43Z</dcterms:created>
  <dcterms:modified xsi:type="dcterms:W3CDTF">2018-05-28T14:10:47Z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0x0101007C5B64A1DF33944C8B1FBD13440B765B</vt:lpwstr>
  </property>
</Properties>
</file>