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16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68D5D-06D5-4DE6-A7DF-9DEE9C80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07C6E6-0C57-4CC6-A391-EEA137C72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4993F-0FAA-43BC-82B7-52FBD64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E9301-1F97-4705-B08D-4F8CE457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33E1-7EA3-4A6F-B142-AF67034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D754F-1630-48FA-8733-9F1EFA2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2729C4-AEDE-4739-B999-3CD40214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16510-7EFC-425C-903B-5EA389F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C971-4032-4A76-8905-4507F03F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4130E-608B-4DD3-AD1C-08642A53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C316F6-D7CD-4660-8595-9362E8996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8510-DE9E-4ACA-B3B9-F5CDC8AE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BD33A-40EF-4199-9BFB-8624744C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E99BB-2AF3-4D51-B927-E6976088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A1FBD-966B-4CD4-9DB9-11F6388F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1BE8-400D-4F20-A77D-51DCC577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A71E2-8DBB-43FB-8110-45E3785C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2EA15-F61E-420B-BDEF-33062C6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2A35D-97B9-4D8E-9841-AB10469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4DB3E-4F25-4949-9DE4-AE5E0C62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E5D43-AE59-4EC5-AF50-160BC5BF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F10C0-56F7-4290-9514-B4C6BCCA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3C289-A654-4986-BFB3-E681FE21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A7A9E-40CD-48DA-9BF6-507BBA1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08041-07DE-4EC8-81F1-269E2A15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6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782B-6992-4F19-9EE1-34C069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633E4-DE5A-466D-8B65-E3D89CC3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B2974F-F0C2-4161-A6D0-FE294A51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0F2C3E-5F28-4CE4-A8BF-B10D9077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BFA78-2F47-49A7-AE0B-080470D1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A2069-D6A9-49C7-8AF9-A1AB118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1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EE427-10CB-4F3B-A806-E98F4BA0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77A3F-D6EF-420B-8A08-75716DA5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BE5FB2-4C6C-4301-B0BF-E3216894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3A3B9-250E-492E-92E3-6C78DE797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454E35-750F-4086-96D8-484FA69EE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62B5DF-9B62-4E59-96A0-03A53FE4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BB4DFD-EFC0-475F-9BA2-D00450F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4B59B1-DFFB-4ADC-BBC4-E642F1B2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0452-1FD5-4B28-ACAD-561C98A2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00A148-6CF2-494A-B0DC-012AE58E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4E1AD-1E5A-4C61-B3A4-49C87A99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5BB66-C1E2-4395-A74D-5CEA1ED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0C2694-75BF-49F6-AC66-729DBF8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2A597E-A75B-4E81-95D5-BC66E23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A475C-2836-4E94-93E9-3C6EBB6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56E1F-657F-4A87-B6C3-E9AB99D3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FAF1F-F1F7-42AF-BFD7-581E28C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A53F2-3D5C-482C-BC92-98F236D1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0EB79-4355-416D-B7A6-151F2AA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CAE820-FA5B-448E-B966-0F40E5F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DB0BB9-68D9-487A-9722-AA193DE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E25E9-2971-4723-A1A9-A42B8267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3FB246-24EB-4AF1-9DAA-352FA036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8D7CFE-4027-4434-8541-A980EBFC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EAC074-046D-4C84-A5A5-DF23971A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2C6A4-E4A6-4BAC-8BC5-086FE070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C9F0A-1BE7-4A54-9CEA-C430F632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1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1496A-0FE0-4EFA-8E0D-777E14B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69C88-AC92-4B01-A520-A60733DF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89463-BD60-48B5-9ADF-9F35243F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89C4-8F2D-4647-A84D-98F4F1558D6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84A05-99B2-4414-AEA8-FCDAD62F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ED055-E317-466C-82C0-11885A73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00795-3009-4277-95C6-56685BE7650E}"/>
              </a:ext>
            </a:extLst>
          </p:cNvPr>
          <p:cNvSpPr/>
          <p:nvPr/>
        </p:nvSpPr>
        <p:spPr>
          <a:xfrm>
            <a:off x="1434230" y="2382456"/>
            <a:ext cx="4096011" cy="293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6BC50-A0B0-4F56-A6B4-A95046BDE961}"/>
              </a:ext>
            </a:extLst>
          </p:cNvPr>
          <p:cNvSpPr txBox="1"/>
          <p:nvPr/>
        </p:nvSpPr>
        <p:spPr>
          <a:xfrm>
            <a:off x="2635400" y="3601233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de-DE" altLang="zh-CN" dirty="0" err="1"/>
              <a:t>etup</a:t>
            </a:r>
            <a:r>
              <a:rPr lang="de-DE" altLang="zh-CN" dirty="0"/>
              <a:t> </a:t>
            </a:r>
            <a:r>
              <a:rPr lang="de-DE" altLang="zh-CN" dirty="0" err="1"/>
              <a:t>rendering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116F21-E8A6-46B9-B1F2-2730B76B40DB}"/>
              </a:ext>
            </a:extLst>
          </p:cNvPr>
          <p:cNvSpPr/>
          <p:nvPr/>
        </p:nvSpPr>
        <p:spPr>
          <a:xfrm>
            <a:off x="1448692" y="782599"/>
            <a:ext cx="744858" cy="557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72545-269A-49BA-B900-FDE26D00DC47}"/>
              </a:ext>
            </a:extLst>
          </p:cNvPr>
          <p:cNvSpPr/>
          <p:nvPr/>
        </p:nvSpPr>
        <p:spPr>
          <a:xfrm>
            <a:off x="3492675" y="787619"/>
            <a:ext cx="2037566" cy="144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BD2E0-9206-44F9-9DDC-4FDC5DE12F21}"/>
              </a:ext>
            </a:extLst>
          </p:cNvPr>
          <p:cNvSpPr txBox="1"/>
          <p:nvPr/>
        </p:nvSpPr>
        <p:spPr>
          <a:xfrm>
            <a:off x="1437432" y="738137"/>
            <a:ext cx="8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DMD</a:t>
            </a:r>
          </a:p>
          <a:p>
            <a:r>
              <a:rPr lang="en-GB" dirty="0" err="1"/>
              <a:t>illustra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3C6635-A1A0-4691-92EB-48A2283F17DE}"/>
              </a:ext>
            </a:extLst>
          </p:cNvPr>
          <p:cNvSpPr txBox="1"/>
          <p:nvPr/>
        </p:nvSpPr>
        <p:spPr>
          <a:xfrm>
            <a:off x="3932703" y="1154904"/>
            <a:ext cx="11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Mounting</a:t>
            </a:r>
          </a:p>
          <a:p>
            <a:r>
              <a:rPr lang="en-GB" dirty="0"/>
              <a:t> parts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D79E2B-9ADF-4483-8D32-949887BBB2C7}"/>
              </a:ext>
            </a:extLst>
          </p:cNvPr>
          <p:cNvSpPr/>
          <p:nvPr/>
        </p:nvSpPr>
        <p:spPr>
          <a:xfrm>
            <a:off x="1441631" y="1566699"/>
            <a:ext cx="1961835" cy="670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FA2A7C-A173-4A29-95BD-984D364C48D2}"/>
              </a:ext>
            </a:extLst>
          </p:cNvPr>
          <p:cNvSpPr txBox="1"/>
          <p:nvPr/>
        </p:nvSpPr>
        <p:spPr>
          <a:xfrm>
            <a:off x="1619853" y="1712314"/>
            <a:ext cx="17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On setup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6CB8C3-5741-4968-882F-97AA968870AD}"/>
              </a:ext>
            </a:extLst>
          </p:cNvPr>
          <p:cNvSpPr txBox="1"/>
          <p:nvPr/>
        </p:nvSpPr>
        <p:spPr>
          <a:xfrm>
            <a:off x="2367221" y="795108"/>
            <a:ext cx="1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DMD on setup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EF33CA-A5AC-4412-847F-1BF7809D091B}"/>
              </a:ext>
            </a:extLst>
          </p:cNvPr>
          <p:cNvSpPr/>
          <p:nvPr/>
        </p:nvSpPr>
        <p:spPr>
          <a:xfrm>
            <a:off x="2367221" y="785869"/>
            <a:ext cx="1036246" cy="670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606491-CDBE-405C-85A4-B2FA6C7A5BC0}"/>
              </a:ext>
            </a:extLst>
          </p:cNvPr>
          <p:cNvSpPr txBox="1"/>
          <p:nvPr/>
        </p:nvSpPr>
        <p:spPr>
          <a:xfrm>
            <a:off x="2554922" y="5900224"/>
            <a:ext cx="184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Hardware wiring?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C72413-E0EF-4EE6-9BFB-AEACD4209AA3}"/>
              </a:ext>
            </a:extLst>
          </p:cNvPr>
          <p:cNvSpPr/>
          <p:nvPr/>
        </p:nvSpPr>
        <p:spPr>
          <a:xfrm>
            <a:off x="1430055" y="5442559"/>
            <a:ext cx="4096011" cy="127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1483D1-9744-45BE-AB0E-9CF9FF6CA500}"/>
              </a:ext>
            </a:extLst>
          </p:cNvPr>
          <p:cNvSpPr/>
          <p:nvPr/>
        </p:nvSpPr>
        <p:spPr>
          <a:xfrm>
            <a:off x="1308971" y="745299"/>
            <a:ext cx="2311052" cy="207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1DF39E-FCB8-4D70-89D8-68CEA76F574B}"/>
              </a:ext>
            </a:extLst>
          </p:cNvPr>
          <p:cNvSpPr/>
          <p:nvPr/>
        </p:nvSpPr>
        <p:spPr>
          <a:xfrm>
            <a:off x="3784948" y="745299"/>
            <a:ext cx="2311052" cy="207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A25AE9-42ED-49FE-B123-CBD87B295C52}"/>
              </a:ext>
            </a:extLst>
          </p:cNvPr>
          <p:cNvSpPr txBox="1"/>
          <p:nvPr/>
        </p:nvSpPr>
        <p:spPr>
          <a:xfrm>
            <a:off x="1841326" y="159716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Argolight</a:t>
            </a:r>
            <a:r>
              <a:rPr lang="en-GB" dirty="0"/>
              <a:t> WF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32B596-A336-4B29-A3D6-839B24D2DAF5}"/>
              </a:ext>
            </a:extLst>
          </p:cNvPr>
          <p:cNvSpPr txBox="1"/>
          <p:nvPr/>
        </p:nvSpPr>
        <p:spPr>
          <a:xfrm>
            <a:off x="4152378" y="1597161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Argolight</a:t>
            </a:r>
            <a:r>
              <a:rPr lang="en-GB" dirty="0"/>
              <a:t> Recon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45A24B-218B-4B2B-82B1-BC9CBB7FD0E8}"/>
              </a:ext>
            </a:extLst>
          </p:cNvPr>
          <p:cNvSpPr/>
          <p:nvPr/>
        </p:nvSpPr>
        <p:spPr>
          <a:xfrm>
            <a:off x="1308971" y="3008333"/>
            <a:ext cx="2311052" cy="276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0694D4-E940-490E-8B10-05276FD80B95}"/>
              </a:ext>
            </a:extLst>
          </p:cNvPr>
          <p:cNvSpPr/>
          <p:nvPr/>
        </p:nvSpPr>
        <p:spPr>
          <a:xfrm>
            <a:off x="3784948" y="3008332"/>
            <a:ext cx="2311052" cy="276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0A0F98-F5B2-40A3-919F-57FE7933E298}"/>
              </a:ext>
            </a:extLst>
          </p:cNvPr>
          <p:cNvSpPr txBox="1"/>
          <p:nvPr/>
        </p:nvSpPr>
        <p:spPr>
          <a:xfrm>
            <a:off x="1921880" y="3977014"/>
            <a:ext cx="108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Dualcolor</a:t>
            </a:r>
            <a:endParaRPr lang="en-GB" dirty="0"/>
          </a:p>
          <a:p>
            <a:r>
              <a:rPr lang="en-GB" dirty="0"/>
              <a:t>WF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A0F1DC-AAB9-4CAF-A994-1A50844F6447}"/>
              </a:ext>
            </a:extLst>
          </p:cNvPr>
          <p:cNvSpPr txBox="1"/>
          <p:nvPr/>
        </p:nvSpPr>
        <p:spPr>
          <a:xfrm>
            <a:off x="4415431" y="3977013"/>
            <a:ext cx="11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Dualcolor</a:t>
            </a:r>
            <a:r>
              <a:rPr lang="en-GB" dirty="0"/>
              <a:t> </a:t>
            </a:r>
          </a:p>
          <a:p>
            <a:r>
              <a:rPr lang="en-GB" dirty="0"/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25345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Haoran Wang</dc:creator>
  <cp:lastModifiedBy>Haoran Wang</cp:lastModifiedBy>
  <cp:revision>4</cp:revision>
  <dcterms:created xsi:type="dcterms:W3CDTF">2023-10-23T10:44:35Z</dcterms:created>
  <dcterms:modified xsi:type="dcterms:W3CDTF">2023-10-23T16:10:30Z</dcterms:modified>
</cp:coreProperties>
</file>