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234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D2DD17-C9B0-4F04-9970-5EFB3010F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975B50-DEB0-4E10-9B20-1A509978A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2216BB-6B2B-4733-808D-EDDAD3C8B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00F5-8FED-4B39-BA28-8247B57C2443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97C121-A20C-45A4-ABD5-176C0E8F1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0CB7F1-34B4-49E8-A565-3E588C6BA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4441-A98B-434F-A744-4C18938C4F2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80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349DA6-3316-4413-9057-B28B1F173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D4736B5-2DF8-4927-84F0-1AEAA70F5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9C3D92-B71F-4D18-B0B8-A0BA6B22B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00F5-8FED-4B39-BA28-8247B57C2443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5D788B-D90C-49ED-9CE4-D98F8E278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8D2BF1-6191-4C06-8D23-45298953E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4441-A98B-434F-A744-4C18938C4F2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62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C2B4F38-8301-45C3-BD2B-4AFC7857A8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E4B2774-833C-4B29-ACC8-96059002D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85CEEA-3D56-47FB-BFA6-CF92BD2A3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00F5-8FED-4B39-BA28-8247B57C2443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325ED6-8231-4688-90D5-AEDC86D0B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0B6F73-1B3F-43E9-8238-276F3682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4441-A98B-434F-A744-4C18938C4F2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272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00900-0DB9-43DD-9D77-2EB5EEA09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F7124A-1160-4F00-9C66-52E3885FA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DCB318-246A-4723-9496-69F4F4797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00F5-8FED-4B39-BA28-8247B57C2443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C5463A-F556-4450-A4FF-EB7081766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87DAC2-0C3C-4FEA-8926-607AB3F7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4441-A98B-434F-A744-4C18938C4F2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734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419935-6EB9-4DEE-AAB2-E5AC57614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DC5EC7-A6A2-4E72-BAEB-05E09D9EC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516700-8564-44AD-8793-B1740C283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00F5-8FED-4B39-BA28-8247B57C2443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AB5A7D-4EEC-49BB-BA41-DA53B105A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5E9D32-01EB-49A6-95C3-7D58E9F91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4441-A98B-434F-A744-4C18938C4F2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766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5DD9B0-0D80-4BEA-B4C7-0356DB215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6DFC15-33B4-485B-BD4D-4650354E5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E4FE72-CF1D-4603-A482-667B5AFAD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FCF1AD-B9E2-406B-8F4E-E0B78AA9F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00F5-8FED-4B39-BA28-8247B57C2443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604915-848F-48A4-AC67-B3F45B170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3464B3-3777-4A14-AC38-DEC608EC9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4441-A98B-434F-A744-4C18938C4F2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15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D13D8D-6608-43A6-936B-8D11F50DB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16989E-B5B0-4737-A045-38B323FB1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9A6FF19-A14E-410D-859B-DA129A81E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273681F-FBF3-42A2-8BE9-2D085E4047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4B289C5-E588-4926-A039-64D5E040C7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AB11FF6-54FF-4FFC-9CB4-BD90E47D1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00F5-8FED-4B39-BA28-8247B57C2443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6101FA7-3663-464A-AA4D-9E99EF516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4897BDE-299C-4004-B029-95EAA77BC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4441-A98B-434F-A744-4C18938C4F2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297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D2EE5F-E26E-4CC7-9F4B-2985A6EA9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046F86F-83AD-4812-BEBF-29D1E0F3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00F5-8FED-4B39-BA28-8247B57C2443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F12FE55-817B-4FBC-BF20-BDBA4BFD6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B3F1AFC-2FCD-4439-B7D8-4F98CD9E4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4441-A98B-434F-A744-4C18938C4F2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571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96F7EA4-ED74-4DE2-9383-8BB5CD8B8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00F5-8FED-4B39-BA28-8247B57C2443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AEB1E8D-9F29-4193-BE14-595BAFC9A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9FD155-353D-4D38-AE33-35E1C8402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4441-A98B-434F-A744-4C18938C4F2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9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97DC8B-499C-4DEF-8CA8-65F8E2485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6943F2-C934-4FC6-B40A-D67006C6E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C9938D-AB02-43E8-A945-3F0EA8DF4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D0870E-F048-49ED-BF00-6DC3AF8F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00F5-8FED-4B39-BA28-8247B57C2443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FC89DC-E371-4629-9D25-F7B6191A1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54E241-779B-400D-95A2-9B04AF974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4441-A98B-434F-A744-4C18938C4F2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548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EECA1C-E1E3-4818-936A-98E5CF5EC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13383D7-39C4-4522-AFBC-FB5254C08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E1C73F-E6AA-4A9F-9E55-DA691F22A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EE5D94-4E41-4311-9B5F-EC1292EAE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00F5-8FED-4B39-BA28-8247B57C2443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2E0A7B-913F-4188-B6FC-E20B68A57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6DB94E-D917-4BA5-98B8-A204E1D75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4441-A98B-434F-A744-4C18938C4F2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144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A4DBE5A-8829-41E0-AFFE-9DB65FBC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ED9A2C-1540-484F-A31B-1A04C1B15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D4981C-5742-4A17-9B7E-B8E4FAA50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000F5-8FED-4B39-BA28-8247B57C2443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B84CA7-420D-4398-9539-1EFC86C6F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8C9AC6-101D-4B71-ACDA-6E1185E373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A4441-A98B-434F-A744-4C18938C4F2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472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2D7A2A1B-07D5-4BB3-A6EE-F8F0B33356DD}"/>
              </a:ext>
            </a:extLst>
          </p:cNvPr>
          <p:cNvSpPr/>
          <p:nvPr/>
        </p:nvSpPr>
        <p:spPr>
          <a:xfrm>
            <a:off x="3998256" y="2868705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26A6F9B-AEF3-455F-BC4D-245F25FFC064}"/>
              </a:ext>
            </a:extLst>
          </p:cNvPr>
          <p:cNvSpPr/>
          <p:nvPr/>
        </p:nvSpPr>
        <p:spPr>
          <a:xfrm>
            <a:off x="5653743" y="2868705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A19022F-5F38-47E4-A873-FF482A753E33}"/>
              </a:ext>
            </a:extLst>
          </p:cNvPr>
          <p:cNvSpPr/>
          <p:nvPr/>
        </p:nvSpPr>
        <p:spPr>
          <a:xfrm>
            <a:off x="3998256" y="3950446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3EBC976C-F360-4F2E-923B-736B2D33E10D}"/>
              </a:ext>
            </a:extLst>
          </p:cNvPr>
          <p:cNvSpPr/>
          <p:nvPr/>
        </p:nvSpPr>
        <p:spPr>
          <a:xfrm>
            <a:off x="5653743" y="3950446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BC88724-B200-4476-86B6-95E5F1D2078A}"/>
              </a:ext>
            </a:extLst>
          </p:cNvPr>
          <p:cNvSpPr/>
          <p:nvPr/>
        </p:nvSpPr>
        <p:spPr>
          <a:xfrm>
            <a:off x="4034256" y="180560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6E1D394E-C862-49B7-BE84-CCF52B02CBEB}"/>
              </a:ext>
            </a:extLst>
          </p:cNvPr>
          <p:cNvSpPr/>
          <p:nvPr/>
        </p:nvSpPr>
        <p:spPr>
          <a:xfrm>
            <a:off x="5689743" y="180560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666A0843-5278-4C1E-A128-4F7BF0F69C4A}"/>
              </a:ext>
            </a:extLst>
          </p:cNvPr>
          <p:cNvSpPr/>
          <p:nvPr/>
        </p:nvSpPr>
        <p:spPr>
          <a:xfrm>
            <a:off x="4034256" y="5017947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09BDCBF-7CA3-4E4F-B887-4EE2D1C79049}"/>
              </a:ext>
            </a:extLst>
          </p:cNvPr>
          <p:cNvSpPr/>
          <p:nvPr/>
        </p:nvSpPr>
        <p:spPr>
          <a:xfrm>
            <a:off x="5689743" y="5017947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202A57C0-BE25-4CF6-A802-97B2DABDF008}"/>
              </a:ext>
            </a:extLst>
          </p:cNvPr>
          <p:cNvSpPr/>
          <p:nvPr/>
        </p:nvSpPr>
        <p:spPr>
          <a:xfrm>
            <a:off x="2632778" y="2904705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60CEF77-0802-4135-B11C-A5E9AB89A2FF}"/>
              </a:ext>
            </a:extLst>
          </p:cNvPr>
          <p:cNvSpPr/>
          <p:nvPr/>
        </p:nvSpPr>
        <p:spPr>
          <a:xfrm>
            <a:off x="2632778" y="3986446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280D9D4-BC26-4B4C-BF59-2DA0C57A171F}"/>
              </a:ext>
            </a:extLst>
          </p:cNvPr>
          <p:cNvSpPr/>
          <p:nvPr/>
        </p:nvSpPr>
        <p:spPr>
          <a:xfrm>
            <a:off x="7087883" y="2904705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A8721EB-F372-4007-B3FC-D8CF81270C24}"/>
              </a:ext>
            </a:extLst>
          </p:cNvPr>
          <p:cNvSpPr/>
          <p:nvPr/>
        </p:nvSpPr>
        <p:spPr>
          <a:xfrm>
            <a:off x="7087883" y="3986446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83430F0-1104-4602-BD3E-C82069F95E07}"/>
              </a:ext>
            </a:extLst>
          </p:cNvPr>
          <p:cNvSpPr txBox="1"/>
          <p:nvPr/>
        </p:nvSpPr>
        <p:spPr>
          <a:xfrm>
            <a:off x="579718" y="466165"/>
            <a:ext cx="2162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Incident angle 1: 34° 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D153BD0-0A4E-4920-88BC-73F6CFCF2FCD}"/>
              </a:ext>
            </a:extLst>
          </p:cNvPr>
          <p:cNvSpPr txBox="1"/>
          <p:nvPr/>
        </p:nvSpPr>
        <p:spPr>
          <a:xfrm>
            <a:off x="3845540" y="143627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23.7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B9FF93A-CA6C-4990-A171-DC28D57A213A}"/>
              </a:ext>
            </a:extLst>
          </p:cNvPr>
          <p:cNvSpPr txBox="1"/>
          <p:nvPr/>
        </p:nvSpPr>
        <p:spPr>
          <a:xfrm>
            <a:off x="5447027" y="143627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5.27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DC4B9BE-A7C8-4FCD-9639-ACCA25709E4D}"/>
              </a:ext>
            </a:extLst>
          </p:cNvPr>
          <p:cNvSpPr txBox="1"/>
          <p:nvPr/>
        </p:nvSpPr>
        <p:spPr>
          <a:xfrm>
            <a:off x="3871201" y="244601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133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205FC74-CEEE-44D9-B24F-99FDBA87D77B}"/>
              </a:ext>
            </a:extLst>
          </p:cNvPr>
          <p:cNvSpPr txBox="1"/>
          <p:nvPr/>
        </p:nvSpPr>
        <p:spPr>
          <a:xfrm>
            <a:off x="5439298" y="243177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26.2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ABB0E26-35E8-4B00-803F-882AD9510D25}"/>
              </a:ext>
            </a:extLst>
          </p:cNvPr>
          <p:cNvSpPr txBox="1"/>
          <p:nvPr/>
        </p:nvSpPr>
        <p:spPr>
          <a:xfrm>
            <a:off x="2400398" y="244601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3.47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F73673C-4012-4783-9FCE-7692455E68D1}"/>
              </a:ext>
            </a:extLst>
          </p:cNvPr>
          <p:cNvSpPr txBox="1"/>
          <p:nvPr/>
        </p:nvSpPr>
        <p:spPr>
          <a:xfrm>
            <a:off x="2444062" y="355357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6.31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09D2E79-ADA2-4F18-9DF8-132C120979EA}"/>
              </a:ext>
            </a:extLst>
          </p:cNvPr>
          <p:cNvSpPr txBox="1"/>
          <p:nvPr/>
        </p:nvSpPr>
        <p:spPr>
          <a:xfrm>
            <a:off x="3842347" y="355357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265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996D6C7E-870F-46B5-9531-5FD0176C9706}"/>
              </a:ext>
            </a:extLst>
          </p:cNvPr>
          <p:cNvSpPr txBox="1"/>
          <p:nvPr/>
        </p:nvSpPr>
        <p:spPr>
          <a:xfrm>
            <a:off x="5439298" y="351818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48.2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DF6625D-6C49-4A1D-A9D5-1E3F58DC7E36}"/>
              </a:ext>
            </a:extLst>
          </p:cNvPr>
          <p:cNvSpPr txBox="1"/>
          <p:nvPr/>
        </p:nvSpPr>
        <p:spPr>
          <a:xfrm>
            <a:off x="6844664" y="243177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13.26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5FED9236-DA8A-4555-A1D7-3A676EB58E22}"/>
              </a:ext>
            </a:extLst>
          </p:cNvPr>
          <p:cNvSpPr txBox="1"/>
          <p:nvPr/>
        </p:nvSpPr>
        <p:spPr>
          <a:xfrm>
            <a:off x="6899167" y="348320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17.6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35EE772-BE0D-4C5F-AA84-A8F0E7D96B0D}"/>
              </a:ext>
            </a:extLst>
          </p:cNvPr>
          <p:cNvSpPr txBox="1"/>
          <p:nvPr/>
        </p:nvSpPr>
        <p:spPr>
          <a:xfrm>
            <a:off x="3842347" y="456331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20.8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10E2F0C-45B1-47AA-8821-A2C7790EAB98}"/>
              </a:ext>
            </a:extLst>
          </p:cNvPr>
          <p:cNvSpPr txBox="1"/>
          <p:nvPr/>
        </p:nvSpPr>
        <p:spPr>
          <a:xfrm>
            <a:off x="5478662" y="456331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4.26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7EA39ED7-195B-47FE-8986-AEC89DA0F883}"/>
              </a:ext>
            </a:extLst>
          </p:cNvPr>
          <p:cNvSpPr txBox="1"/>
          <p:nvPr/>
        </p:nvSpPr>
        <p:spPr>
          <a:xfrm>
            <a:off x="579718" y="5821079"/>
            <a:ext cx="2337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Laser intensity: 872µW</a:t>
            </a:r>
          </a:p>
          <a:p>
            <a:r>
              <a:rPr lang="en-GB" dirty="0"/>
              <a:t>Wavelength: 654.5nm</a:t>
            </a:r>
          </a:p>
        </p:txBody>
      </p:sp>
    </p:spTree>
    <p:extLst>
      <p:ext uri="{BB962C8B-B14F-4D97-AF65-F5344CB8AC3E}">
        <p14:creationId xmlns:p14="http://schemas.microsoft.com/office/powerpoint/2010/main" val="22700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2D7A2A1B-07D5-4BB3-A6EE-F8F0B33356DD}"/>
              </a:ext>
            </a:extLst>
          </p:cNvPr>
          <p:cNvSpPr/>
          <p:nvPr/>
        </p:nvSpPr>
        <p:spPr>
          <a:xfrm>
            <a:off x="3998256" y="2868705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26A6F9B-AEF3-455F-BC4D-245F25FFC064}"/>
              </a:ext>
            </a:extLst>
          </p:cNvPr>
          <p:cNvSpPr/>
          <p:nvPr/>
        </p:nvSpPr>
        <p:spPr>
          <a:xfrm>
            <a:off x="5653743" y="2868705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A19022F-5F38-47E4-A873-FF482A753E33}"/>
              </a:ext>
            </a:extLst>
          </p:cNvPr>
          <p:cNvSpPr/>
          <p:nvPr/>
        </p:nvSpPr>
        <p:spPr>
          <a:xfrm>
            <a:off x="3998256" y="3950446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3EBC976C-F360-4F2E-923B-736B2D33E10D}"/>
              </a:ext>
            </a:extLst>
          </p:cNvPr>
          <p:cNvSpPr/>
          <p:nvPr/>
        </p:nvSpPr>
        <p:spPr>
          <a:xfrm>
            <a:off x="5653743" y="3950446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BC88724-B200-4476-86B6-95E5F1D2078A}"/>
              </a:ext>
            </a:extLst>
          </p:cNvPr>
          <p:cNvSpPr/>
          <p:nvPr/>
        </p:nvSpPr>
        <p:spPr>
          <a:xfrm>
            <a:off x="4034256" y="180560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6E1D394E-C862-49B7-BE84-CCF52B02CBEB}"/>
              </a:ext>
            </a:extLst>
          </p:cNvPr>
          <p:cNvSpPr/>
          <p:nvPr/>
        </p:nvSpPr>
        <p:spPr>
          <a:xfrm>
            <a:off x="5689743" y="180560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666A0843-5278-4C1E-A128-4F7BF0F69C4A}"/>
              </a:ext>
            </a:extLst>
          </p:cNvPr>
          <p:cNvSpPr/>
          <p:nvPr/>
        </p:nvSpPr>
        <p:spPr>
          <a:xfrm>
            <a:off x="4034256" y="5017947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09BDCBF-7CA3-4E4F-B887-4EE2D1C79049}"/>
              </a:ext>
            </a:extLst>
          </p:cNvPr>
          <p:cNvSpPr/>
          <p:nvPr/>
        </p:nvSpPr>
        <p:spPr>
          <a:xfrm>
            <a:off x="5689743" y="5017947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202A57C0-BE25-4CF6-A802-97B2DABDF008}"/>
              </a:ext>
            </a:extLst>
          </p:cNvPr>
          <p:cNvSpPr/>
          <p:nvPr/>
        </p:nvSpPr>
        <p:spPr>
          <a:xfrm>
            <a:off x="2632778" y="2904705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60CEF77-0802-4135-B11C-A5E9AB89A2FF}"/>
              </a:ext>
            </a:extLst>
          </p:cNvPr>
          <p:cNvSpPr/>
          <p:nvPr/>
        </p:nvSpPr>
        <p:spPr>
          <a:xfrm>
            <a:off x="2632778" y="3986446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280D9D4-BC26-4B4C-BF59-2DA0C57A171F}"/>
              </a:ext>
            </a:extLst>
          </p:cNvPr>
          <p:cNvSpPr/>
          <p:nvPr/>
        </p:nvSpPr>
        <p:spPr>
          <a:xfrm>
            <a:off x="7087883" y="2904705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A8721EB-F372-4007-B3FC-D8CF81270C24}"/>
              </a:ext>
            </a:extLst>
          </p:cNvPr>
          <p:cNvSpPr/>
          <p:nvPr/>
        </p:nvSpPr>
        <p:spPr>
          <a:xfrm>
            <a:off x="7087883" y="3986446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61AC8DB-1B05-4AB0-BB4C-F706904A3E96}"/>
              </a:ext>
            </a:extLst>
          </p:cNvPr>
          <p:cNvSpPr txBox="1"/>
          <p:nvPr/>
        </p:nvSpPr>
        <p:spPr>
          <a:xfrm>
            <a:off x="579718" y="466165"/>
            <a:ext cx="2162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Incident angle 2: 48°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8DBFFA3-7FB8-476E-AE9D-66195DA02B97}"/>
              </a:ext>
            </a:extLst>
          </p:cNvPr>
          <p:cNvSpPr txBox="1"/>
          <p:nvPr/>
        </p:nvSpPr>
        <p:spPr>
          <a:xfrm>
            <a:off x="3791540" y="136861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16.8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27CC4C4-5957-4010-BA24-12A7F8AFD2E6}"/>
              </a:ext>
            </a:extLst>
          </p:cNvPr>
          <p:cNvSpPr txBox="1"/>
          <p:nvPr/>
        </p:nvSpPr>
        <p:spPr>
          <a:xfrm>
            <a:off x="5447027" y="136861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13.2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F773029-3AB0-4150-B923-012C3846E2A8}"/>
              </a:ext>
            </a:extLst>
          </p:cNvPr>
          <p:cNvSpPr txBox="1"/>
          <p:nvPr/>
        </p:nvSpPr>
        <p:spPr>
          <a:xfrm>
            <a:off x="2448572" y="246139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4.6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9602FF6-11F4-4817-A1FE-B88E21EFE6AB}"/>
              </a:ext>
            </a:extLst>
          </p:cNvPr>
          <p:cNvSpPr txBox="1"/>
          <p:nvPr/>
        </p:nvSpPr>
        <p:spPr>
          <a:xfrm>
            <a:off x="2535935" y="36117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46F172E-A686-4D72-9008-47AF4DDDC93F}"/>
              </a:ext>
            </a:extLst>
          </p:cNvPr>
          <p:cNvSpPr txBox="1"/>
          <p:nvPr/>
        </p:nvSpPr>
        <p:spPr>
          <a:xfrm>
            <a:off x="3791540" y="243177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78.6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349FE3A8-CD8B-434F-A188-99CB965F64AE}"/>
              </a:ext>
            </a:extLst>
          </p:cNvPr>
          <p:cNvSpPr txBox="1"/>
          <p:nvPr/>
        </p:nvSpPr>
        <p:spPr>
          <a:xfrm>
            <a:off x="5447027" y="246139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71.2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5398B528-3AA0-426E-B688-4BCD4A44C191}"/>
              </a:ext>
            </a:extLst>
          </p:cNvPr>
          <p:cNvSpPr txBox="1"/>
          <p:nvPr/>
        </p:nvSpPr>
        <p:spPr>
          <a:xfrm>
            <a:off x="6845167" y="246252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4.82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0E1990F-ACE5-406A-8807-3E273D8DA5A8}"/>
              </a:ext>
            </a:extLst>
          </p:cNvPr>
          <p:cNvSpPr txBox="1"/>
          <p:nvPr/>
        </p:nvSpPr>
        <p:spPr>
          <a:xfrm>
            <a:off x="3820394" y="358111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185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4E53EDBC-E39A-4032-A734-4A36896504F2}"/>
              </a:ext>
            </a:extLst>
          </p:cNvPr>
          <p:cNvSpPr txBox="1"/>
          <p:nvPr/>
        </p:nvSpPr>
        <p:spPr>
          <a:xfrm>
            <a:off x="5475881" y="359736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162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6EF5B45-0246-41CE-9432-EA960DDF8D8F}"/>
              </a:ext>
            </a:extLst>
          </p:cNvPr>
          <p:cNvSpPr txBox="1"/>
          <p:nvPr/>
        </p:nvSpPr>
        <p:spPr>
          <a:xfrm>
            <a:off x="6903677" y="362093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8.4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7BC50C77-5B30-43DD-ACC0-A0DD9A8721C5}"/>
              </a:ext>
            </a:extLst>
          </p:cNvPr>
          <p:cNvSpPr txBox="1"/>
          <p:nvPr/>
        </p:nvSpPr>
        <p:spPr>
          <a:xfrm>
            <a:off x="3791540" y="464861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12.2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52B9E628-20BF-467F-A0C3-52733D3171F0}"/>
              </a:ext>
            </a:extLst>
          </p:cNvPr>
          <p:cNvSpPr txBox="1"/>
          <p:nvPr/>
        </p:nvSpPr>
        <p:spPr>
          <a:xfrm>
            <a:off x="5388517" y="464861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11.73</a:t>
            </a:r>
          </a:p>
        </p:txBody>
      </p:sp>
    </p:spTree>
    <p:extLst>
      <p:ext uri="{BB962C8B-B14F-4D97-AF65-F5344CB8AC3E}">
        <p14:creationId xmlns:p14="http://schemas.microsoft.com/office/powerpoint/2010/main" val="4109723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Breitbild</PresentationFormat>
  <Paragraphs>28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Wang,Haoran //Leibniz-IPHT</dc:creator>
  <cp:lastModifiedBy>Wang,Haoran //Leibniz-IPHT</cp:lastModifiedBy>
  <cp:revision>2</cp:revision>
  <dcterms:created xsi:type="dcterms:W3CDTF">2022-06-07T13:50:56Z</dcterms:created>
  <dcterms:modified xsi:type="dcterms:W3CDTF">2022-06-07T13:53:04Z</dcterms:modified>
</cp:coreProperties>
</file>