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2EF60-37EE-E94F-9111-70C08D91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9EC50-7BF6-D847-AE7B-558647160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3D540-3A0C-1D4C-9007-2241B67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9E513-EDC2-FE46-BB2C-381F70E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FF3AA-BA47-8642-B562-9F925BB0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1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126C3-498A-D744-99BF-B3CD96B9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FDD73-CD0C-3544-816E-FF05F35B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0EFDF-BC04-EF4E-B904-7AA7A3C2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4A2ED-357D-744A-B3D5-A498DF1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00C6C0-85E1-FB42-879C-159FF05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7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7DF5AF-C8A1-6C4F-A26E-09119D79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09C18-582C-DB4F-BD99-FDEDB9F6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CD9FF-26BE-3349-B641-F7AF1056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DA3FC-C115-CA43-98C4-C370CF6F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F55D5-1C85-C54E-8581-E0C71774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8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DD2CA-3507-DE41-819A-268D777C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BA798-C1D6-4D46-8BA3-5FCF39DC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CF23-DA4E-214B-BE8B-9A291C0E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3404A-635A-B442-BE5E-5B597B48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22506-71A0-6A4E-BA38-F2E8B716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8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3AEA9-BBF6-C54D-9E49-68055A45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6F912-77AD-3941-94B4-FBAC8030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65156-5928-FD4E-AE65-44ABC35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37E10-97BC-9C49-8C52-B9CE2849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6E247-7AB2-B64D-A5B6-0CA0DC62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7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EEFF0-123F-3445-945C-99C85EC8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E2246-C732-4C47-8468-70A884C5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C5932-2FD1-F441-891A-F7C151FCA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54AD6-1807-1848-BCBA-3EB54E1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EB9492-6271-D341-9CF7-6FB2FC54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7E777-C45E-064D-B1D8-34A5B0A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3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C63C2-32D8-B040-9B27-90C642B2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BD70-3ED9-004C-A17C-C458942B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7F15A6-9532-9A40-A7DB-F88ABEE9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F9DFE3-C951-8F43-B8EE-EE2D841F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CBAC26-7613-1B40-B8DE-00CB3613B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89CC41-D84E-6B47-B8D8-40C20D90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95B3BD-26D2-3741-BDAB-40B80722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E78E4C-D00B-C540-9A27-C5512131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75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204FD-E9F6-1F44-9A8D-E3C832B9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1C745-4C34-BE49-8D68-4210FC8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6D88D-A94A-344B-A689-1CBDF6FC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A24938-0B67-C849-9D91-970C103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CB0C52-27CE-3443-B233-989ACDC6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C2EAB8-1E28-394A-A331-BDC6520E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DBC2EA-20EA-664C-AD4E-9149193D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2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BEEA5-3DE6-944D-B65B-681EBFA2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6B5E7-CB2E-0742-A4C8-05668BA5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967D8-58AD-4543-9CBC-D7E1074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48CDD-D94D-A448-9A1A-56A181FB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51E82F-E06B-C44B-8122-52E4BEE4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B18DC-75DA-1F4A-9713-513E5326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6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A28B-9684-554F-93FE-91466669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89481C-25FE-4E47-B0B5-EB16DF14C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4C90-BB20-9447-975E-1F7162D3E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0A0E9B-1D76-BE4D-8B76-5B4D251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6FCDF-DC21-F546-8B4A-B340F5FA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DA081-C4B5-414D-AA96-09BCC92A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43BB7B-935A-EE43-B095-1EDAA9F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FF80E-AEA0-4145-BC08-D84EE3B6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A544-E47F-4B4B-BA12-8E3D22FB9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0584-E5DF-1543-ABA7-07E30D52C1C5}" type="datetimeFigureOut">
              <a:rPr lang="de-DE" smtClean="0"/>
              <a:t>19.02.21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A63D3-E7DC-1947-9C6E-7306A46C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ECD59-AB00-2347-8367-E22A93A13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FCE7-B671-8040-BC15-7AA4B5B47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4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D23F0383-778C-024C-B0DE-997725C96B7E}"/>
              </a:ext>
            </a:extLst>
          </p:cNvPr>
          <p:cNvSpPr/>
          <p:nvPr/>
        </p:nvSpPr>
        <p:spPr>
          <a:xfrm>
            <a:off x="624468" y="-100361"/>
            <a:ext cx="11017405" cy="714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EDB3C6-8114-E14F-A568-50B35FF6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93" y="0"/>
            <a:ext cx="5771213" cy="6858000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CC163B15-3FAA-694F-810D-694A62408F9C}"/>
              </a:ext>
            </a:extLst>
          </p:cNvPr>
          <p:cNvCxnSpPr/>
          <p:nvPr/>
        </p:nvCxnSpPr>
        <p:spPr>
          <a:xfrm flipH="1">
            <a:off x="6096000" y="4297680"/>
            <a:ext cx="1600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1E59F2F-0665-094C-B314-BFDF13A6B483}"/>
              </a:ext>
            </a:extLst>
          </p:cNvPr>
          <p:cNvCxnSpPr>
            <a:cxnSpLocks/>
          </p:cNvCxnSpPr>
          <p:nvPr/>
        </p:nvCxnSpPr>
        <p:spPr>
          <a:xfrm flipV="1">
            <a:off x="6096000" y="3646449"/>
            <a:ext cx="0" cy="6512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93030EC-1845-D145-9F3E-EEC1CEF77CF9}"/>
              </a:ext>
            </a:extLst>
          </p:cNvPr>
          <p:cNvCxnSpPr>
            <a:cxnSpLocks/>
          </p:cNvCxnSpPr>
          <p:nvPr/>
        </p:nvCxnSpPr>
        <p:spPr>
          <a:xfrm>
            <a:off x="2475571" y="3646449"/>
            <a:ext cx="3813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989361A-AF27-084D-96A5-F97CEE638C78}"/>
              </a:ext>
            </a:extLst>
          </p:cNvPr>
          <p:cNvSpPr txBox="1"/>
          <p:nvPr/>
        </p:nvSpPr>
        <p:spPr>
          <a:xfrm>
            <a:off x="2028466" y="3000118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Position </a:t>
            </a:r>
            <a:r>
              <a:rPr lang="de-DE" dirty="0" err="1"/>
              <a:t>of</a:t>
            </a:r>
            <a:endParaRPr lang="de-DE" dirty="0"/>
          </a:p>
          <a:p>
            <a:r>
              <a:rPr lang="de-DE" dirty="0"/>
              <a:t>BFP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D7F7A3-66B4-0E4C-9B54-9DD7E1CFEED1}"/>
              </a:ext>
            </a:extLst>
          </p:cNvPr>
          <p:cNvSpPr txBox="1"/>
          <p:nvPr/>
        </p:nvSpPr>
        <p:spPr>
          <a:xfrm>
            <a:off x="8898673" y="1907299"/>
            <a:ext cx="237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Position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/</a:t>
            </a:r>
            <a:r>
              <a:rPr lang="de-DE" dirty="0" err="1"/>
              <a:t>flange</a:t>
            </a:r>
            <a:endParaRPr lang="de-DE" dirty="0"/>
          </a:p>
        </p:txBody>
      </p:sp>
      <p:sp>
        <p:nvSpPr>
          <p:cNvPr id="18" name="Ecken des Rechtecks auf der gleichen Seite schneiden 17">
            <a:extLst>
              <a:ext uri="{FF2B5EF4-FFF2-40B4-BE49-F238E27FC236}">
                <a16:creationId xmlns:a16="http://schemas.microsoft.com/office/drawing/2014/main" id="{CEF6A263-27EE-5643-B096-82248CF51E39}"/>
              </a:ext>
            </a:extLst>
          </p:cNvPr>
          <p:cNvSpPr/>
          <p:nvPr/>
        </p:nvSpPr>
        <p:spPr>
          <a:xfrm>
            <a:off x="5953791" y="3358047"/>
            <a:ext cx="284416" cy="28664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674412-0408-1145-A014-3D7E1A45DE98}"/>
              </a:ext>
            </a:extLst>
          </p:cNvPr>
          <p:cNvSpPr txBox="1"/>
          <p:nvPr/>
        </p:nvSpPr>
        <p:spPr>
          <a:xfrm>
            <a:off x="3368156" y="1349737"/>
            <a:ext cx="135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Diameter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/>
              <a:t>BFPs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B66FEC3-FD7B-A647-B2E0-BECDDF44457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046932" y="1996068"/>
            <a:ext cx="1906859" cy="150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CB49E93-BF14-8247-AA24-827D82FB9F34}"/>
              </a:ext>
            </a:extLst>
          </p:cNvPr>
          <p:cNvCxnSpPr/>
          <p:nvPr/>
        </p:nvCxnSpPr>
        <p:spPr>
          <a:xfrm>
            <a:off x="5943646" y="4167100"/>
            <a:ext cx="227485" cy="22748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2D2DD18-3C90-E641-BFE0-B80D5344C356}"/>
              </a:ext>
            </a:extLst>
          </p:cNvPr>
          <p:cNvSpPr txBox="1"/>
          <p:nvPr/>
        </p:nvSpPr>
        <p:spPr>
          <a:xfrm>
            <a:off x="1528870" y="4605891"/>
            <a:ext cx="262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Angle Deviation</a:t>
            </a:r>
          </a:p>
          <a:p>
            <a:pPr marL="342900" indent="-342900">
              <a:buAutoNum type="arabicPeriod"/>
            </a:pPr>
            <a:r>
              <a:rPr lang="de-DE" dirty="0"/>
              <a:t>Position Deviation </a:t>
            </a:r>
            <a:r>
              <a:rPr lang="de-DE" dirty="0" err="1"/>
              <a:t>w.r.t</a:t>
            </a:r>
            <a:r>
              <a:rPr lang="de-DE" dirty="0"/>
              <a:t>.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axis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B7BF7A9-9CC1-8940-ABF6-26C7A803F249}"/>
              </a:ext>
            </a:extLst>
          </p:cNvPr>
          <p:cNvCxnSpPr>
            <a:cxnSpLocks/>
          </p:cNvCxnSpPr>
          <p:nvPr/>
        </p:nvCxnSpPr>
        <p:spPr>
          <a:xfrm flipV="1">
            <a:off x="3323523" y="4280842"/>
            <a:ext cx="2620123" cy="77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D6B307F-3DA9-3C4A-898A-A85F8A7D3369}"/>
              </a:ext>
            </a:extLst>
          </p:cNvPr>
          <p:cNvSpPr txBox="1"/>
          <p:nvPr/>
        </p:nvSpPr>
        <p:spPr>
          <a:xfrm>
            <a:off x="1105442" y="5690703"/>
            <a:ext cx="262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Tube </a:t>
            </a:r>
            <a:r>
              <a:rPr lang="de-DE" dirty="0" err="1"/>
              <a:t>lens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w.r.t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/BFP</a:t>
            </a:r>
          </a:p>
          <a:p>
            <a:pPr marL="342900" indent="-342900">
              <a:buAutoNum type="arabicPeriod"/>
            </a:pPr>
            <a:r>
              <a:rPr lang="de-DE" dirty="0"/>
              <a:t>Position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Plane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C889481-B721-094A-BF35-90FF189FA3E4}"/>
              </a:ext>
            </a:extLst>
          </p:cNvPr>
          <p:cNvCxnSpPr>
            <a:cxnSpLocks/>
          </p:cNvCxnSpPr>
          <p:nvPr/>
        </p:nvCxnSpPr>
        <p:spPr>
          <a:xfrm flipV="1">
            <a:off x="3472263" y="4863350"/>
            <a:ext cx="2585125" cy="131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24140C5-F227-DF4D-AF29-2C07911B4C0C}"/>
              </a:ext>
            </a:extLst>
          </p:cNvPr>
          <p:cNvSpPr/>
          <p:nvPr/>
        </p:nvSpPr>
        <p:spPr>
          <a:xfrm>
            <a:off x="5798634" y="1"/>
            <a:ext cx="372497" cy="66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8C679D6-393B-BB47-92D2-327E9EDC9A6B}"/>
              </a:ext>
            </a:extLst>
          </p:cNvPr>
          <p:cNvSpPr/>
          <p:nvPr/>
        </p:nvSpPr>
        <p:spPr>
          <a:xfrm>
            <a:off x="8297436" y="5749100"/>
            <a:ext cx="345877" cy="114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C9CA91E-98A9-3F4B-9ACF-B0837EB77D8C}"/>
              </a:ext>
            </a:extLst>
          </p:cNvPr>
          <p:cNvSpPr/>
          <p:nvPr/>
        </p:nvSpPr>
        <p:spPr>
          <a:xfrm>
            <a:off x="7982339" y="3136870"/>
            <a:ext cx="1141475" cy="50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9F242362-2B91-384B-9918-9AAB8877B073}"/>
              </a:ext>
            </a:extLst>
          </p:cNvPr>
          <p:cNvCxnSpPr>
            <a:cxnSpLocks/>
          </p:cNvCxnSpPr>
          <p:nvPr/>
        </p:nvCxnSpPr>
        <p:spPr>
          <a:xfrm flipV="1">
            <a:off x="7696200" y="2408663"/>
            <a:ext cx="1202473" cy="175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9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4</cp:revision>
  <dcterms:created xsi:type="dcterms:W3CDTF">2021-02-19T12:33:16Z</dcterms:created>
  <dcterms:modified xsi:type="dcterms:W3CDTF">2021-02-26T07:14:29Z</dcterms:modified>
</cp:coreProperties>
</file>