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7.png"/><Relationship Id="rId7" Type="http://schemas.openxmlformats.org/officeDocument/2006/relationships/image" Target="../media/image218.png"/><Relationship Id="rId8" Type="http://schemas.openxmlformats.org/officeDocument/2006/relationships/image" Target="../media/image219.png"/><Relationship Id="rId9" Type="http://schemas.openxmlformats.org/officeDocument/2006/relationships/image" Target="../media/image220.png"/><Relationship Id="rId10" Type="http://schemas.openxmlformats.org/officeDocument/2006/relationships/image" Target="../media/image221.png"/><Relationship Id="rId11" Type="http://schemas.openxmlformats.org/officeDocument/2006/relationships/image" Target="../media/image222.png"/><Relationship Id="rId12" Type="http://schemas.openxmlformats.org/officeDocument/2006/relationships/image" Target="../media/image223.png"/><Relationship Id="rId13" Type="http://schemas.openxmlformats.org/officeDocument/2006/relationships/image" Target="../media/image224.png"/><Relationship Id="rId14" Type="http://schemas.openxmlformats.org/officeDocument/2006/relationships/image" Target="../media/image225.png"/><Relationship Id="rId15" Type="http://schemas.openxmlformats.org/officeDocument/2006/relationships/image" Target="../media/image226.png"/><Relationship Id="rId16" Type="http://schemas.openxmlformats.org/officeDocument/2006/relationships/image" Target="../media/image227.png"/><Relationship Id="rId17" Type="http://schemas.openxmlformats.org/officeDocument/2006/relationships/image" Target="../media/image228.png"/><Relationship Id="rId18" Type="http://schemas.openxmlformats.org/officeDocument/2006/relationships/image" Target="../media/image229.png"/><Relationship Id="rId19" Type="http://schemas.openxmlformats.org/officeDocument/2006/relationships/image" Target="../media/image230.png"/><Relationship Id="rId20" Type="http://schemas.openxmlformats.org/officeDocument/2006/relationships/image" Target="../media/image231.png"/><Relationship Id="rId21" Type="http://schemas.openxmlformats.org/officeDocument/2006/relationships/image" Target="../media/image232.png"/><Relationship Id="rId22" Type="http://schemas.openxmlformats.org/officeDocument/2006/relationships/image" Target="../media/image233.png"/><Relationship Id="rId23" Type="http://schemas.openxmlformats.org/officeDocument/2006/relationships/image" Target="../media/image234.png"/><Relationship Id="rId24" Type="http://schemas.openxmlformats.org/officeDocument/2006/relationships/image" Target="../media/image235.png"/><Relationship Id="rId25" Type="http://schemas.openxmlformats.org/officeDocument/2006/relationships/image" Target="../media/image236.png"/><Relationship Id="rId26" Type="http://schemas.openxmlformats.org/officeDocument/2006/relationships/image" Target="../media/image237.png"/><Relationship Id="rId27" Type="http://schemas.openxmlformats.org/officeDocument/2006/relationships/image" Target="../media/image238.png"/><Relationship Id="rId28" Type="http://schemas.openxmlformats.org/officeDocument/2006/relationships/image" Target="../media/image239.png"/><Relationship Id="rId29" Type="http://schemas.openxmlformats.org/officeDocument/2006/relationships/image" Target="../media/image240.png"/><Relationship Id="rId30" Type="http://schemas.openxmlformats.org/officeDocument/2006/relationships/image" Target="../media/image241.png"/><Relationship Id="rId31" Type="http://schemas.openxmlformats.org/officeDocument/2006/relationships/image" Target="../media/image24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3.png"/><Relationship Id="rId3" Type="http://schemas.openxmlformats.org/officeDocument/2006/relationships/image" Target="../media/image244.png"/><Relationship Id="rId4" Type="http://schemas.openxmlformats.org/officeDocument/2006/relationships/image" Target="../media/image245.png"/><Relationship Id="rId5" Type="http://schemas.openxmlformats.org/officeDocument/2006/relationships/image" Target="../media/image246.png"/><Relationship Id="rId6" Type="http://schemas.openxmlformats.org/officeDocument/2006/relationships/image" Target="../media/image247.png"/><Relationship Id="rId7" Type="http://schemas.openxmlformats.org/officeDocument/2006/relationships/image" Target="../media/image248.png"/><Relationship Id="rId8" Type="http://schemas.openxmlformats.org/officeDocument/2006/relationships/image" Target="../media/image249.png"/><Relationship Id="rId9" Type="http://schemas.openxmlformats.org/officeDocument/2006/relationships/image" Target="../media/image250.png"/><Relationship Id="rId10" Type="http://schemas.openxmlformats.org/officeDocument/2006/relationships/image" Target="../media/image251.png"/><Relationship Id="rId11" Type="http://schemas.openxmlformats.org/officeDocument/2006/relationships/image" Target="../media/image252.png"/><Relationship Id="rId12" Type="http://schemas.openxmlformats.org/officeDocument/2006/relationships/image" Target="../media/image253.png"/><Relationship Id="rId13" Type="http://schemas.openxmlformats.org/officeDocument/2006/relationships/image" Target="../media/image25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image" Target="../media/image259.png"/><Relationship Id="rId7" Type="http://schemas.openxmlformats.org/officeDocument/2006/relationships/image" Target="../media/image260.png"/><Relationship Id="rId8" Type="http://schemas.openxmlformats.org/officeDocument/2006/relationships/image" Target="../media/image261.png"/><Relationship Id="rId9" Type="http://schemas.openxmlformats.org/officeDocument/2006/relationships/image" Target="../media/image262.png"/><Relationship Id="rId10" Type="http://schemas.openxmlformats.org/officeDocument/2006/relationships/image" Target="../media/image26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3" Type="http://schemas.openxmlformats.org/officeDocument/2006/relationships/image" Target="../media/image275.png"/><Relationship Id="rId14" Type="http://schemas.openxmlformats.org/officeDocument/2006/relationships/image" Target="../media/image276.png"/><Relationship Id="rId15" Type="http://schemas.openxmlformats.org/officeDocument/2006/relationships/image" Target="../media/image277.png"/><Relationship Id="rId16" Type="http://schemas.openxmlformats.org/officeDocument/2006/relationships/image" Target="../media/image278.png"/><Relationship Id="rId17" Type="http://schemas.openxmlformats.org/officeDocument/2006/relationships/image" Target="../media/image279.png"/><Relationship Id="rId18" Type="http://schemas.openxmlformats.org/officeDocument/2006/relationships/image" Target="../media/image280.png"/><Relationship Id="rId19" Type="http://schemas.openxmlformats.org/officeDocument/2006/relationships/image" Target="../media/image281.png"/><Relationship Id="rId20" Type="http://schemas.openxmlformats.org/officeDocument/2006/relationships/image" Target="../media/image282.png"/><Relationship Id="rId21" Type="http://schemas.openxmlformats.org/officeDocument/2006/relationships/image" Target="../media/image283.png"/><Relationship Id="rId22" Type="http://schemas.openxmlformats.org/officeDocument/2006/relationships/image" Target="../media/image284.png"/><Relationship Id="rId23" Type="http://schemas.openxmlformats.org/officeDocument/2006/relationships/image" Target="../media/image285.png"/><Relationship Id="rId24" Type="http://schemas.openxmlformats.org/officeDocument/2006/relationships/image" Target="../media/image286.png"/><Relationship Id="rId25" Type="http://schemas.openxmlformats.org/officeDocument/2006/relationships/image" Target="../media/image287.png"/><Relationship Id="rId26" Type="http://schemas.openxmlformats.org/officeDocument/2006/relationships/image" Target="../media/image288.png"/><Relationship Id="rId27" Type="http://schemas.openxmlformats.org/officeDocument/2006/relationships/image" Target="../media/image289.png"/><Relationship Id="rId28" Type="http://schemas.openxmlformats.org/officeDocument/2006/relationships/image" Target="../media/image290.png"/><Relationship Id="rId29" Type="http://schemas.openxmlformats.org/officeDocument/2006/relationships/image" Target="../media/image291.png"/><Relationship Id="rId30" Type="http://schemas.openxmlformats.org/officeDocument/2006/relationships/image" Target="../media/image292.png"/><Relationship Id="rId31" Type="http://schemas.openxmlformats.org/officeDocument/2006/relationships/image" Target="../media/image293.png"/><Relationship Id="rId32" Type="http://schemas.openxmlformats.org/officeDocument/2006/relationships/image" Target="../media/image294.png"/><Relationship Id="rId33" Type="http://schemas.openxmlformats.org/officeDocument/2006/relationships/image" Target="../media/image295.png"/><Relationship Id="rId34" Type="http://schemas.openxmlformats.org/officeDocument/2006/relationships/image" Target="../media/image296.png"/><Relationship Id="rId35" Type="http://schemas.openxmlformats.org/officeDocument/2006/relationships/image" Target="../media/image297.png"/><Relationship Id="rId36" Type="http://schemas.openxmlformats.org/officeDocument/2006/relationships/image" Target="../media/image298.png"/><Relationship Id="rId37" Type="http://schemas.openxmlformats.org/officeDocument/2006/relationships/image" Target="../media/image299.png"/><Relationship Id="rId38" Type="http://schemas.openxmlformats.org/officeDocument/2006/relationships/image" Target="../media/image300.png"/><Relationship Id="rId39" Type="http://schemas.openxmlformats.org/officeDocument/2006/relationships/image" Target="../media/image301.png"/><Relationship Id="rId40" Type="http://schemas.openxmlformats.org/officeDocument/2006/relationships/image" Target="../media/image302.png"/><Relationship Id="rId41" Type="http://schemas.openxmlformats.org/officeDocument/2006/relationships/image" Target="../media/image303.png"/><Relationship Id="rId42" Type="http://schemas.openxmlformats.org/officeDocument/2006/relationships/image" Target="../media/image30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5.png"/><Relationship Id="rId3" Type="http://schemas.openxmlformats.org/officeDocument/2006/relationships/image" Target="../media/image306.png"/><Relationship Id="rId4" Type="http://schemas.openxmlformats.org/officeDocument/2006/relationships/image" Target="../media/image307.png"/><Relationship Id="rId5" Type="http://schemas.openxmlformats.org/officeDocument/2006/relationships/image" Target="../media/image308.png"/><Relationship Id="rId6" Type="http://schemas.openxmlformats.org/officeDocument/2006/relationships/image" Target="../media/image309.png"/><Relationship Id="rId7" Type="http://schemas.openxmlformats.org/officeDocument/2006/relationships/image" Target="../media/image310.png"/><Relationship Id="rId8" Type="http://schemas.openxmlformats.org/officeDocument/2006/relationships/image" Target="../media/image311.png"/><Relationship Id="rId9" Type="http://schemas.openxmlformats.org/officeDocument/2006/relationships/image" Target="../media/image312.png"/><Relationship Id="rId10" Type="http://schemas.openxmlformats.org/officeDocument/2006/relationships/image" Target="../media/image313.png"/><Relationship Id="rId11" Type="http://schemas.openxmlformats.org/officeDocument/2006/relationships/image" Target="../media/image314.png"/><Relationship Id="rId12" Type="http://schemas.openxmlformats.org/officeDocument/2006/relationships/image" Target="../media/image3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6.png"/><Relationship Id="rId3" Type="http://schemas.openxmlformats.org/officeDocument/2006/relationships/image" Target="../media/image317.png"/><Relationship Id="rId4" Type="http://schemas.openxmlformats.org/officeDocument/2006/relationships/image" Target="../media/image318.png"/><Relationship Id="rId5" Type="http://schemas.openxmlformats.org/officeDocument/2006/relationships/image" Target="../media/image319.png"/><Relationship Id="rId6" Type="http://schemas.openxmlformats.org/officeDocument/2006/relationships/image" Target="../media/image320.png"/><Relationship Id="rId7" Type="http://schemas.openxmlformats.org/officeDocument/2006/relationships/image" Target="../media/image321.png"/><Relationship Id="rId8" Type="http://schemas.openxmlformats.org/officeDocument/2006/relationships/image" Target="../media/image322.png"/><Relationship Id="rId9" Type="http://schemas.openxmlformats.org/officeDocument/2006/relationships/image" Target="../media/image323.png"/><Relationship Id="rId10" Type="http://schemas.openxmlformats.org/officeDocument/2006/relationships/image" Target="../media/image32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5.png"/><Relationship Id="rId3" Type="http://schemas.openxmlformats.org/officeDocument/2006/relationships/image" Target="../media/image326.png"/><Relationship Id="rId4" Type="http://schemas.openxmlformats.org/officeDocument/2006/relationships/image" Target="../media/image327.png"/><Relationship Id="rId5" Type="http://schemas.openxmlformats.org/officeDocument/2006/relationships/image" Target="../media/image328.png"/><Relationship Id="rId6" Type="http://schemas.openxmlformats.org/officeDocument/2006/relationships/image" Target="../media/image329.png"/><Relationship Id="rId7" Type="http://schemas.openxmlformats.org/officeDocument/2006/relationships/image" Target="../media/image330.png"/><Relationship Id="rId8" Type="http://schemas.openxmlformats.org/officeDocument/2006/relationships/image" Target="../media/image331.png"/><Relationship Id="rId9" Type="http://schemas.openxmlformats.org/officeDocument/2006/relationships/image" Target="../media/image332.png"/><Relationship Id="rId10" Type="http://schemas.openxmlformats.org/officeDocument/2006/relationships/image" Target="../media/image33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4.png"/><Relationship Id="rId3" Type="http://schemas.openxmlformats.org/officeDocument/2006/relationships/image" Target="../media/image335.png"/><Relationship Id="rId4" Type="http://schemas.openxmlformats.org/officeDocument/2006/relationships/image" Target="../media/image336.png"/><Relationship Id="rId5" Type="http://schemas.openxmlformats.org/officeDocument/2006/relationships/image" Target="../media/image337.png"/><Relationship Id="rId6" Type="http://schemas.openxmlformats.org/officeDocument/2006/relationships/image" Target="../media/image338.png"/><Relationship Id="rId7" Type="http://schemas.openxmlformats.org/officeDocument/2006/relationships/image" Target="../media/image339.png"/><Relationship Id="rId8" Type="http://schemas.openxmlformats.org/officeDocument/2006/relationships/image" Target="../media/image340.png"/><Relationship Id="rId9" Type="http://schemas.openxmlformats.org/officeDocument/2006/relationships/image" Target="../media/image341.png"/><Relationship Id="rId10" Type="http://schemas.openxmlformats.org/officeDocument/2006/relationships/image" Target="../media/image34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image" Target="../media/image347.png"/><Relationship Id="rId7" Type="http://schemas.openxmlformats.org/officeDocument/2006/relationships/image" Target="../media/image348.png"/><Relationship Id="rId8" Type="http://schemas.openxmlformats.org/officeDocument/2006/relationships/image" Target="../media/image349.png"/><Relationship Id="rId9" Type="http://schemas.openxmlformats.org/officeDocument/2006/relationships/image" Target="../media/image35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1.png"/><Relationship Id="rId3" Type="http://schemas.openxmlformats.org/officeDocument/2006/relationships/image" Target="../media/image352.png"/><Relationship Id="rId4" Type="http://schemas.openxmlformats.org/officeDocument/2006/relationships/image" Target="../media/image353.png"/><Relationship Id="rId5" Type="http://schemas.openxmlformats.org/officeDocument/2006/relationships/image" Target="../media/image354.png"/><Relationship Id="rId6" Type="http://schemas.openxmlformats.org/officeDocument/2006/relationships/image" Target="../media/image355.png"/><Relationship Id="rId7" Type="http://schemas.openxmlformats.org/officeDocument/2006/relationships/image" Target="../media/image356.png"/><Relationship Id="rId8" Type="http://schemas.openxmlformats.org/officeDocument/2006/relationships/image" Target="../media/image357.png"/><Relationship Id="rId9" Type="http://schemas.openxmlformats.org/officeDocument/2006/relationships/image" Target="../media/image358.png"/><Relationship Id="rId10" Type="http://schemas.openxmlformats.org/officeDocument/2006/relationships/image" Target="../media/image35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Relationship Id="rId24" Type="http://schemas.openxmlformats.org/officeDocument/2006/relationships/image" Target="../media/image48.png"/><Relationship Id="rId25" Type="http://schemas.openxmlformats.org/officeDocument/2006/relationships/image" Target="../media/image49.png"/><Relationship Id="rId26" Type="http://schemas.openxmlformats.org/officeDocument/2006/relationships/image" Target="../media/image50.png"/><Relationship Id="rId27" Type="http://schemas.openxmlformats.org/officeDocument/2006/relationships/image" Target="../media/image51.png"/><Relationship Id="rId28" Type="http://schemas.openxmlformats.org/officeDocument/2006/relationships/image" Target="../media/image52.png"/><Relationship Id="rId29" Type="http://schemas.openxmlformats.org/officeDocument/2006/relationships/image" Target="../media/image5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6" Type="http://schemas.openxmlformats.org/officeDocument/2006/relationships/image" Target="../media/image78.png"/><Relationship Id="rId27" Type="http://schemas.openxmlformats.org/officeDocument/2006/relationships/image" Target="../media/image79.png"/><Relationship Id="rId28" Type="http://schemas.openxmlformats.org/officeDocument/2006/relationships/image" Target="../media/image80.png"/><Relationship Id="rId29" Type="http://schemas.openxmlformats.org/officeDocument/2006/relationships/image" Target="../media/image81.png"/><Relationship Id="rId30" Type="http://schemas.openxmlformats.org/officeDocument/2006/relationships/image" Target="../media/image82.png"/><Relationship Id="rId31" Type="http://schemas.openxmlformats.org/officeDocument/2006/relationships/image" Target="../media/image83.png"/><Relationship Id="rId32" Type="http://schemas.openxmlformats.org/officeDocument/2006/relationships/image" Target="../media/image84.png"/><Relationship Id="rId33" Type="http://schemas.openxmlformats.org/officeDocument/2006/relationships/image" Target="../media/image85.png"/><Relationship Id="rId34" Type="http://schemas.openxmlformats.org/officeDocument/2006/relationships/image" Target="../media/image86.png"/><Relationship Id="rId35" Type="http://schemas.openxmlformats.org/officeDocument/2006/relationships/image" Target="../media/image8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Relationship Id="rId20" Type="http://schemas.openxmlformats.org/officeDocument/2006/relationships/image" Target="../media/image106.png"/><Relationship Id="rId21" Type="http://schemas.openxmlformats.org/officeDocument/2006/relationships/image" Target="../media/image107.png"/><Relationship Id="rId22" Type="http://schemas.openxmlformats.org/officeDocument/2006/relationships/image" Target="../media/image108.png"/><Relationship Id="rId23" Type="http://schemas.openxmlformats.org/officeDocument/2006/relationships/image" Target="../media/image109.png"/><Relationship Id="rId24" Type="http://schemas.openxmlformats.org/officeDocument/2006/relationships/image" Target="../media/image110.png"/><Relationship Id="rId25" Type="http://schemas.openxmlformats.org/officeDocument/2006/relationships/image" Target="../media/image111.png"/><Relationship Id="rId26" Type="http://schemas.openxmlformats.org/officeDocument/2006/relationships/image" Target="../media/image112.png"/><Relationship Id="rId27" Type="http://schemas.openxmlformats.org/officeDocument/2006/relationships/image" Target="../media/image113.png"/><Relationship Id="rId28" Type="http://schemas.openxmlformats.org/officeDocument/2006/relationships/image" Target="../media/image114.png"/><Relationship Id="rId29" Type="http://schemas.openxmlformats.org/officeDocument/2006/relationships/image" Target="../media/image115.png"/><Relationship Id="rId30" Type="http://schemas.openxmlformats.org/officeDocument/2006/relationships/image" Target="../media/image116.png"/><Relationship Id="rId31" Type="http://schemas.openxmlformats.org/officeDocument/2006/relationships/image" Target="../media/image117.png"/><Relationship Id="rId32" Type="http://schemas.openxmlformats.org/officeDocument/2006/relationships/image" Target="../media/image118.png"/><Relationship Id="rId33" Type="http://schemas.openxmlformats.org/officeDocument/2006/relationships/image" Target="../media/image119.png"/><Relationship Id="rId34" Type="http://schemas.openxmlformats.org/officeDocument/2006/relationships/image" Target="../media/image120.png"/><Relationship Id="rId35" Type="http://schemas.openxmlformats.org/officeDocument/2006/relationships/image" Target="../media/image121.png"/><Relationship Id="rId36" Type="http://schemas.openxmlformats.org/officeDocument/2006/relationships/image" Target="../media/image122.png"/><Relationship Id="rId37" Type="http://schemas.openxmlformats.org/officeDocument/2006/relationships/image" Target="../media/image123.png"/><Relationship Id="rId38" Type="http://schemas.openxmlformats.org/officeDocument/2006/relationships/image" Target="../media/image124.png"/><Relationship Id="rId39" Type="http://schemas.openxmlformats.org/officeDocument/2006/relationships/image" Target="../media/image125.png"/><Relationship Id="rId40" Type="http://schemas.openxmlformats.org/officeDocument/2006/relationships/image" Target="../media/image126.png"/><Relationship Id="rId41" Type="http://schemas.openxmlformats.org/officeDocument/2006/relationships/image" Target="../media/image127.png"/><Relationship Id="rId42" Type="http://schemas.openxmlformats.org/officeDocument/2006/relationships/image" Target="../media/image128.png"/><Relationship Id="rId43" Type="http://schemas.openxmlformats.org/officeDocument/2006/relationships/image" Target="../media/image129.png"/><Relationship Id="rId44" Type="http://schemas.openxmlformats.org/officeDocument/2006/relationships/image" Target="../media/image130.png"/><Relationship Id="rId45" Type="http://schemas.openxmlformats.org/officeDocument/2006/relationships/image" Target="../media/image131.png"/><Relationship Id="rId46" Type="http://schemas.openxmlformats.org/officeDocument/2006/relationships/image" Target="../media/image132.png"/><Relationship Id="rId47" Type="http://schemas.openxmlformats.org/officeDocument/2006/relationships/image" Target="../media/image133.png"/><Relationship Id="rId48" Type="http://schemas.openxmlformats.org/officeDocument/2006/relationships/image" Target="../media/image134.png"/><Relationship Id="rId49" Type="http://schemas.openxmlformats.org/officeDocument/2006/relationships/image" Target="../media/image135.png"/><Relationship Id="rId50" Type="http://schemas.openxmlformats.org/officeDocument/2006/relationships/image" Target="../media/image136.png"/><Relationship Id="rId51" Type="http://schemas.openxmlformats.org/officeDocument/2006/relationships/image" Target="../media/image137.png"/><Relationship Id="rId52" Type="http://schemas.openxmlformats.org/officeDocument/2006/relationships/image" Target="../media/image138.png"/><Relationship Id="rId53" Type="http://schemas.openxmlformats.org/officeDocument/2006/relationships/image" Target="../media/image139.png"/><Relationship Id="rId54" Type="http://schemas.openxmlformats.org/officeDocument/2006/relationships/image" Target="../media/image140.png"/><Relationship Id="rId55" Type="http://schemas.openxmlformats.org/officeDocument/2006/relationships/image" Target="../media/image141.png"/><Relationship Id="rId56" Type="http://schemas.openxmlformats.org/officeDocument/2006/relationships/image" Target="../media/image142.png"/><Relationship Id="rId57" Type="http://schemas.openxmlformats.org/officeDocument/2006/relationships/image" Target="../media/image143.png"/><Relationship Id="rId58" Type="http://schemas.openxmlformats.org/officeDocument/2006/relationships/image" Target="../media/image144.png"/><Relationship Id="rId59" Type="http://schemas.openxmlformats.org/officeDocument/2006/relationships/image" Target="../media/image145.png"/><Relationship Id="rId60" Type="http://schemas.openxmlformats.org/officeDocument/2006/relationships/image" Target="../media/image146.png"/><Relationship Id="rId61" Type="http://schemas.openxmlformats.org/officeDocument/2006/relationships/image" Target="../media/image147.png"/><Relationship Id="rId62" Type="http://schemas.openxmlformats.org/officeDocument/2006/relationships/image" Target="../media/image148.png"/><Relationship Id="rId63" Type="http://schemas.openxmlformats.org/officeDocument/2006/relationships/image" Target="../media/image149.png"/><Relationship Id="rId64" Type="http://schemas.openxmlformats.org/officeDocument/2006/relationships/image" Target="../media/image150.png"/><Relationship Id="rId65" Type="http://schemas.openxmlformats.org/officeDocument/2006/relationships/image" Target="../media/image151.png"/><Relationship Id="rId66" Type="http://schemas.openxmlformats.org/officeDocument/2006/relationships/image" Target="../media/image152.png"/><Relationship Id="rId67" Type="http://schemas.openxmlformats.org/officeDocument/2006/relationships/image" Target="../media/image153.png"/><Relationship Id="rId68" Type="http://schemas.openxmlformats.org/officeDocument/2006/relationships/image" Target="../media/image154.png"/><Relationship Id="rId69" Type="http://schemas.openxmlformats.org/officeDocument/2006/relationships/image" Target="../media/image155.png"/><Relationship Id="rId70" Type="http://schemas.openxmlformats.org/officeDocument/2006/relationships/image" Target="../media/image156.png"/><Relationship Id="rId71" Type="http://schemas.openxmlformats.org/officeDocument/2006/relationships/image" Target="../media/image157.png"/><Relationship Id="rId72" Type="http://schemas.openxmlformats.org/officeDocument/2006/relationships/image" Target="../media/image1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Relationship Id="rId13" Type="http://schemas.openxmlformats.org/officeDocument/2006/relationships/image" Target="../media/image170.png"/><Relationship Id="rId14" Type="http://schemas.openxmlformats.org/officeDocument/2006/relationships/image" Target="../media/image171.png"/><Relationship Id="rId15" Type="http://schemas.openxmlformats.org/officeDocument/2006/relationships/image" Target="../media/image172.png"/><Relationship Id="rId16" Type="http://schemas.openxmlformats.org/officeDocument/2006/relationships/image" Target="../media/image173.png"/><Relationship Id="rId17" Type="http://schemas.openxmlformats.org/officeDocument/2006/relationships/image" Target="../media/image174.png"/><Relationship Id="rId18" Type="http://schemas.openxmlformats.org/officeDocument/2006/relationships/image" Target="../media/image175.png"/><Relationship Id="rId19" Type="http://schemas.openxmlformats.org/officeDocument/2006/relationships/image" Target="../media/image176.png"/><Relationship Id="rId20" Type="http://schemas.openxmlformats.org/officeDocument/2006/relationships/image" Target="../media/image1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Relationship Id="rId9" Type="http://schemas.openxmlformats.org/officeDocument/2006/relationships/image" Target="../media/image195.png"/><Relationship Id="rId10" Type="http://schemas.openxmlformats.org/officeDocument/2006/relationships/image" Target="../media/image19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Relationship Id="rId9" Type="http://schemas.openxmlformats.org/officeDocument/2006/relationships/image" Target="../media/image204.png"/><Relationship Id="rId10" Type="http://schemas.openxmlformats.org/officeDocument/2006/relationships/image" Target="../media/image205.png"/><Relationship Id="rId11" Type="http://schemas.openxmlformats.org/officeDocument/2006/relationships/image" Target="../media/image206.png"/><Relationship Id="rId12" Type="http://schemas.openxmlformats.org/officeDocument/2006/relationships/image" Target="../media/image207.png"/><Relationship Id="rId13" Type="http://schemas.openxmlformats.org/officeDocument/2006/relationships/image" Target="../media/image208.png"/><Relationship Id="rId14" Type="http://schemas.openxmlformats.org/officeDocument/2006/relationships/image" Target="../media/image209.png"/><Relationship Id="rId15" Type="http://schemas.openxmlformats.org/officeDocument/2006/relationships/image" Target="../media/image210.png"/><Relationship Id="rId16" Type="http://schemas.openxmlformats.org/officeDocument/2006/relationships/image" Target="../media/image211.png"/><Relationship Id="rId17" Type="http://schemas.openxmlformats.org/officeDocument/2006/relationships/image" Target="../media/image2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6666" y="3207104"/>
            <a:ext cx="14874745" cy="46401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6129" y="9065637"/>
            <a:ext cx="17253456" cy="710953"/>
            <a:chOff x="516129" y="9065637"/>
            <a:chExt cx="17253456" cy="710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129" y="9065637"/>
              <a:ext cx="17253456" cy="710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095" y="1790899"/>
            <a:ext cx="16190476" cy="7143"/>
            <a:chOff x="1098095" y="1790899"/>
            <a:chExt cx="16190476" cy="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8095" y="1790899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13002" y="6544201"/>
            <a:ext cx="1918696" cy="1918696"/>
            <a:chOff x="8213002" y="6544201"/>
            <a:chExt cx="1918696" cy="19186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13002" y="6544201"/>
              <a:ext cx="1918696" cy="19186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21934" y="2677314"/>
            <a:ext cx="3740893" cy="601340"/>
            <a:chOff x="7221934" y="2677314"/>
            <a:chExt cx="3740893" cy="6013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1934" y="2677314"/>
              <a:ext cx="3740893" cy="60134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10783" y="2649211"/>
            <a:ext cx="4018850" cy="7176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6659" y="9237716"/>
            <a:ext cx="6771061" cy="5485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504310" y="6066970"/>
            <a:ext cx="1319826" cy="1319826"/>
            <a:chOff x="14504310" y="6066970"/>
            <a:chExt cx="1319826" cy="13198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04310" y="6066970"/>
              <a:ext cx="1319826" cy="13198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48180" y="4167607"/>
            <a:ext cx="2752722" cy="975250"/>
            <a:chOff x="13648180" y="4167607"/>
            <a:chExt cx="2752722" cy="9752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48180" y="4167607"/>
              <a:ext cx="2752722" cy="9752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60950" y="4602934"/>
            <a:ext cx="634852" cy="107143"/>
            <a:chOff x="13060950" y="4602934"/>
            <a:chExt cx="634852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13060950" y="4602934"/>
              <a:ext cx="634852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060952" y="6775635"/>
            <a:ext cx="1358730" cy="107143"/>
            <a:chOff x="13060952" y="6775635"/>
            <a:chExt cx="1358730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60952" y="6775635"/>
              <a:ext cx="1358730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23088" y="1308336"/>
              <a:ext cx="1081323" cy="86599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0224" y="2242939"/>
            <a:ext cx="13437102" cy="172824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284206" y="3747766"/>
            <a:ext cx="10776532" cy="4881570"/>
            <a:chOff x="2284206" y="3747766"/>
            <a:chExt cx="10776532" cy="488157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672200" y="4124490"/>
              <a:ext cx="10388538" cy="4504845"/>
              <a:chOff x="2672200" y="4124490"/>
              <a:chExt cx="10388538" cy="450484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672200" y="4124490"/>
                <a:ext cx="10388538" cy="4504845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48640" y="4450228"/>
              <a:ext cx="3228239" cy="83036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7234467" y="7404085"/>
              <a:ext cx="816887" cy="791359"/>
              <a:chOff x="7234467" y="7404085"/>
              <a:chExt cx="816887" cy="79135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234467" y="7404085"/>
                <a:ext cx="816887" cy="79135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208306" y="5770303"/>
              <a:ext cx="1372985" cy="627912"/>
              <a:chOff x="9208306" y="5770303"/>
              <a:chExt cx="1372985" cy="62791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208306" y="5770303"/>
                <a:ext cx="1372985" cy="627912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4977958" y="5836527"/>
              <a:ext cx="953672" cy="495463"/>
              <a:chOff x="4977958" y="5836527"/>
              <a:chExt cx="953672" cy="49546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977958" y="5836527"/>
                <a:ext cx="953672" cy="49546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806636" y="5583941"/>
              <a:ext cx="1296317" cy="1544681"/>
              <a:chOff x="4806636" y="5583941"/>
              <a:chExt cx="1296317" cy="1544681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806636" y="5583941"/>
                <a:ext cx="1296317" cy="1544681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9246640" y="5583941"/>
              <a:ext cx="1296317" cy="1544681"/>
              <a:chOff x="9246640" y="5583941"/>
              <a:chExt cx="1296317" cy="1544681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246640" y="5583941"/>
                <a:ext cx="1296317" cy="154468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102953" y="5833184"/>
              <a:ext cx="1193460" cy="502150"/>
              <a:chOff x="6102953" y="5833184"/>
              <a:chExt cx="1193460" cy="502150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102953" y="5833184"/>
                <a:ext cx="1193460" cy="502150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8069855" y="5833184"/>
              <a:ext cx="1193460" cy="502150"/>
              <a:chOff x="8069855" y="5833184"/>
              <a:chExt cx="1193460" cy="50215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069855" y="5833184"/>
                <a:ext cx="1193460" cy="502150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64942" y="5892597"/>
              <a:ext cx="904737" cy="497604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08034" y="5905295"/>
              <a:ext cx="904737" cy="497604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7082086" y="5702929"/>
              <a:ext cx="295320" cy="286092"/>
              <a:chOff x="7082086" y="5702929"/>
              <a:chExt cx="295320" cy="28609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082086" y="5702929"/>
                <a:ext cx="295320" cy="286092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7933359" y="5693481"/>
              <a:ext cx="295320" cy="286092"/>
              <a:chOff x="7933359" y="5693481"/>
              <a:chExt cx="295320" cy="286092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933359" y="5693481"/>
                <a:ext cx="295320" cy="286092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4677450" y="5304729"/>
              <a:ext cx="491551" cy="476190"/>
              <a:chOff x="4677450" y="5304729"/>
              <a:chExt cx="491551" cy="476190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4677450" y="5304729"/>
                <a:ext cx="491551" cy="476190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9100868" y="5253278"/>
              <a:ext cx="491551" cy="476190"/>
              <a:chOff x="9100868" y="5253278"/>
              <a:chExt cx="491551" cy="476190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9100868" y="5253278"/>
                <a:ext cx="491551" cy="47619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7330720" y="6055687"/>
              <a:ext cx="685714" cy="107143"/>
              <a:chOff x="7330720" y="6055687"/>
              <a:chExt cx="685714" cy="107143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7330720" y="6055687"/>
                <a:ext cx="685714" cy="107143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5412670" y="7436019"/>
              <a:ext cx="1902016" cy="107143"/>
              <a:chOff x="5412670" y="7436019"/>
              <a:chExt cx="1902016" cy="107143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1260000">
                <a:off x="5412670" y="7436019"/>
                <a:ext cx="1902016" cy="107143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7992169" y="7410622"/>
              <a:ext cx="1961815" cy="107143"/>
              <a:chOff x="7992169" y="7410622"/>
              <a:chExt cx="1961815" cy="107143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9600000">
                <a:off x="7992169" y="7410622"/>
                <a:ext cx="1961815" cy="107143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2284206" y="3747766"/>
              <a:ext cx="775988" cy="753449"/>
              <a:chOff x="2284206" y="3747766"/>
              <a:chExt cx="775988" cy="753449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2284206" y="3747766"/>
                <a:ext cx="775988" cy="7534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2735" y="873142"/>
            <a:ext cx="7649695" cy="103259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23088" y="1308336"/>
              <a:ext cx="1081323" cy="86599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41164" y="4138495"/>
            <a:ext cx="5761356" cy="2301638"/>
            <a:chOff x="10841164" y="4138495"/>
            <a:chExt cx="5761356" cy="23016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41164" y="4138495"/>
              <a:ext cx="5761356" cy="230163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94022" y="3372837"/>
            <a:ext cx="4138035" cy="73996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06872" y="3883249"/>
            <a:ext cx="3757683" cy="5871"/>
            <a:chOff x="10906872" y="3883249"/>
            <a:chExt cx="3757683" cy="58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06872" y="3883249"/>
              <a:ext cx="3757683" cy="58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82646" y="3454628"/>
            <a:ext cx="3924698" cy="5392557"/>
            <a:chOff x="1682646" y="3454628"/>
            <a:chExt cx="3924698" cy="539255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82646" y="3454628"/>
              <a:ext cx="3924698" cy="539255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30539" y="2001196"/>
            <a:ext cx="8584759" cy="18120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3088" y="1308336"/>
              <a:ext cx="1081323" cy="86599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59621" y="3454628"/>
            <a:ext cx="4150961" cy="5162972"/>
            <a:chOff x="2059621" y="3454628"/>
            <a:chExt cx="4150961" cy="51629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59621" y="3454628"/>
              <a:ext cx="4150961" cy="516297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8803" y="1062555"/>
            <a:ext cx="7649695" cy="956829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30539" y="2001196"/>
            <a:ext cx="6726150" cy="1809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7783" y="1305393"/>
              <a:ext cx="1071761" cy="8689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47958" y="4201368"/>
            <a:ext cx="4169688" cy="6554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62358" y="2286739"/>
            <a:ext cx="11664807" cy="180915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504310" y="6066970"/>
            <a:ext cx="1319826" cy="1319826"/>
            <a:chOff x="14504310" y="6066970"/>
            <a:chExt cx="1319826" cy="13198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04310" y="6066970"/>
              <a:ext cx="1319826" cy="13198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648180" y="4167607"/>
            <a:ext cx="2752722" cy="975250"/>
            <a:chOff x="13648180" y="4167607"/>
            <a:chExt cx="2752722" cy="9752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48180" y="4167607"/>
              <a:ext cx="2752722" cy="9752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60950" y="4602934"/>
            <a:ext cx="634852" cy="107143"/>
            <a:chOff x="13060950" y="4602934"/>
            <a:chExt cx="634852" cy="10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3060950" y="4602934"/>
              <a:ext cx="634852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060952" y="6775635"/>
            <a:ext cx="1358730" cy="107143"/>
            <a:chOff x="13060952" y="6775635"/>
            <a:chExt cx="1358730" cy="1071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60952" y="6775635"/>
              <a:ext cx="1358730" cy="10714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48640" y="4335942"/>
            <a:ext cx="3228239" cy="8303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066115" y="5216177"/>
            <a:ext cx="7880499" cy="2739687"/>
            <a:chOff x="4066115" y="5216177"/>
            <a:chExt cx="7880499" cy="273968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045150" y="7260626"/>
              <a:ext cx="708104" cy="687110"/>
              <a:chOff x="9045150" y="7260626"/>
              <a:chExt cx="708104" cy="68711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45150" y="7260626"/>
                <a:ext cx="708104" cy="68711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756138" y="5842070"/>
              <a:ext cx="1190148" cy="545194"/>
              <a:chOff x="10756138" y="5842070"/>
              <a:chExt cx="1190148" cy="54519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756138" y="5842070"/>
                <a:ext cx="1190148" cy="54519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7089135" y="5899571"/>
              <a:ext cx="826674" cy="430193"/>
              <a:chOff x="7089135" y="5899571"/>
              <a:chExt cx="826674" cy="43019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089135" y="5899571"/>
                <a:ext cx="826674" cy="43019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940628" y="5680259"/>
              <a:ext cx="1123690" cy="1341192"/>
              <a:chOff x="6940628" y="5680259"/>
              <a:chExt cx="1123690" cy="1341192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940628" y="5680259"/>
                <a:ext cx="1123690" cy="134119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0789367" y="5680259"/>
              <a:ext cx="1123690" cy="1341192"/>
              <a:chOff x="10789367" y="5680259"/>
              <a:chExt cx="1123690" cy="1341192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789367" y="5680259"/>
                <a:ext cx="1123690" cy="1341192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064317" y="5896668"/>
              <a:ext cx="1034530" cy="435999"/>
              <a:chOff x="8064317" y="5896668"/>
              <a:chExt cx="1034530" cy="435999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064317" y="5896668"/>
                <a:ext cx="1034530" cy="43599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9769292" y="5896668"/>
              <a:ext cx="1034530" cy="435999"/>
              <a:chOff x="9769292" y="5896668"/>
              <a:chExt cx="1034530" cy="43599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769292" y="5896668"/>
                <a:ext cx="1034530" cy="435999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04652" y="5948254"/>
              <a:ext cx="785551" cy="432056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975671" y="5959280"/>
              <a:ext cx="785551" cy="432056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8913062" y="5783572"/>
              <a:ext cx="255993" cy="248403"/>
              <a:chOff x="8913062" y="5783572"/>
              <a:chExt cx="255993" cy="248403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913062" y="5783572"/>
                <a:ext cx="255993" cy="24840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9650972" y="5775369"/>
              <a:ext cx="255993" cy="248403"/>
              <a:chOff x="9650972" y="5775369"/>
              <a:chExt cx="255993" cy="24840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9650972" y="5775369"/>
                <a:ext cx="255993" cy="24840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6828645" y="5437829"/>
              <a:ext cx="426093" cy="413459"/>
              <a:chOff x="6828645" y="5437829"/>
              <a:chExt cx="426093" cy="413459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828645" y="5437829"/>
                <a:ext cx="426093" cy="41345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0663007" y="5393156"/>
              <a:ext cx="426093" cy="413459"/>
              <a:chOff x="10663007" y="5393156"/>
              <a:chExt cx="426093" cy="413459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663007" y="5393156"/>
                <a:ext cx="426093" cy="413459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9128585" y="6089860"/>
              <a:ext cx="594399" cy="93028"/>
              <a:chOff x="9128585" y="6089860"/>
              <a:chExt cx="594399" cy="9302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9128585" y="6089860"/>
                <a:ext cx="594399" cy="93028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7465958" y="7288353"/>
              <a:ext cx="1648730" cy="93028"/>
              <a:chOff x="7465958" y="7288353"/>
              <a:chExt cx="1648730" cy="93028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1260000">
                <a:off x="7465958" y="7288353"/>
                <a:ext cx="1648730" cy="93028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9701786" y="7266302"/>
              <a:ext cx="1700894" cy="93028"/>
              <a:chOff x="9701786" y="7266302"/>
              <a:chExt cx="1700894" cy="93028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9600000">
                <a:off x="9701786" y="7266302"/>
                <a:ext cx="1700894" cy="93028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5301788" y="5887799"/>
              <a:ext cx="1034530" cy="435999"/>
              <a:chOff x="5301788" y="5887799"/>
              <a:chExt cx="1034530" cy="435999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5301788" y="5887799"/>
                <a:ext cx="1034530" cy="435999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42123" y="5939385"/>
              <a:ext cx="785551" cy="432056"/>
            </a:xfrm>
            <a:prstGeom prst="rect">
              <a:avLst/>
            </a:prstGeom>
          </p:spPr>
        </p:pic>
        <p:grpSp>
          <p:nvGrpSpPr>
            <p:cNvPr id="1026" name="그룹 1026"/>
            <p:cNvGrpSpPr/>
            <p:nvPr/>
          </p:nvGrpSpPr>
          <p:grpSpPr>
            <a:xfrm>
              <a:off x="6150532" y="5774704"/>
              <a:ext cx="255993" cy="248403"/>
              <a:chOff x="6150532" y="5774704"/>
              <a:chExt cx="255993" cy="248403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150532" y="5774704"/>
                <a:ext cx="255993" cy="248403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4711787" y="7265539"/>
              <a:ext cx="4353056" cy="93028"/>
              <a:chOff x="4711787" y="7265539"/>
              <a:chExt cx="4353056" cy="93028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 rot="480000">
                <a:off x="4711787" y="7265539"/>
                <a:ext cx="4353056" cy="93028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5491214" y="5498624"/>
              <a:ext cx="650301" cy="128072"/>
              <a:chOff x="5491214" y="5498624"/>
              <a:chExt cx="650301" cy="128072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5400000">
                <a:off x="5491214" y="5498624"/>
                <a:ext cx="650301" cy="12807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8212478" y="5509866"/>
              <a:ext cx="650301" cy="128072"/>
              <a:chOff x="8212478" y="5509866"/>
              <a:chExt cx="650301" cy="128072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 rot="5400000">
                <a:off x="8212478" y="5509866"/>
                <a:ext cx="650301" cy="128072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5799372" y="5230406"/>
              <a:ext cx="2718120" cy="42691"/>
              <a:chOff x="5799372" y="5230406"/>
              <a:chExt cx="2718120" cy="42691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 rot="60000">
                <a:off x="5799372" y="5230406"/>
                <a:ext cx="2718120" cy="42691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4140602" y="5639602"/>
              <a:ext cx="1161905" cy="1380323"/>
              <a:chOff x="4140602" y="5639602"/>
              <a:chExt cx="1161905" cy="1380323"/>
            </a:xfrm>
          </p:grpSpPr>
          <p:grpSp>
            <p:nvGrpSpPr>
              <p:cNvPr id="1032" name="그룹 1032"/>
              <p:cNvGrpSpPr/>
              <p:nvPr/>
            </p:nvGrpSpPr>
            <p:grpSpPr>
              <a:xfrm>
                <a:off x="4169636" y="5678733"/>
                <a:ext cx="1123690" cy="1341192"/>
                <a:chOff x="4169636" y="5678733"/>
                <a:chExt cx="1123690" cy="1341192"/>
              </a:xfrm>
            </p:grpSpPr>
            <p:pic>
              <p:nvPicPr>
                <p:cNvPr id="99" name="Object 98"/>
                <p:cNvPicPr>
                  <a:picLocks noChangeAspect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4169636" y="5678733"/>
                  <a:ext cx="1123690" cy="1341192"/>
                </a:xfrm>
                <a:prstGeom prst="rect">
                  <a:avLst/>
                </a:prstGeom>
              </p:spPr>
            </p:pic>
          </p:grpSp>
          <p:grpSp>
            <p:nvGrpSpPr>
              <p:cNvPr id="1033" name="그룹 1033"/>
              <p:cNvGrpSpPr/>
              <p:nvPr/>
            </p:nvGrpSpPr>
            <p:grpSpPr>
              <a:xfrm>
                <a:off x="4140602" y="5639602"/>
                <a:ext cx="1152723" cy="768002"/>
                <a:chOff x="4140602" y="5639602"/>
                <a:chExt cx="1152723" cy="768002"/>
              </a:xfrm>
            </p:grpSpPr>
            <p:pic>
              <p:nvPicPr>
                <p:cNvPr id="102" name="Object 101"/>
                <p:cNvPicPr>
                  <a:picLocks noChangeAspect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4140602" y="5639602"/>
                  <a:ext cx="1152723" cy="76800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4" name="그룹 1034"/>
            <p:cNvGrpSpPr/>
            <p:nvPr/>
          </p:nvGrpSpPr>
          <p:grpSpPr>
            <a:xfrm>
              <a:off x="4066115" y="5428961"/>
              <a:ext cx="426093" cy="413459"/>
              <a:chOff x="4066115" y="5428961"/>
              <a:chExt cx="426093" cy="413459"/>
            </a:xfrm>
          </p:grpSpPr>
          <p:pic>
            <p:nvPicPr>
              <p:cNvPr id="106" name="Object 105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4066115" y="5428961"/>
                <a:ext cx="426093" cy="413459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2488922" y="4039196"/>
            <a:ext cx="10571816" cy="4437208"/>
            <a:chOff x="2488922" y="4039196"/>
            <a:chExt cx="10571816" cy="4437208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488922" y="4039196"/>
              <a:ext cx="10571816" cy="4437208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2284206" y="3747766"/>
            <a:ext cx="775988" cy="753449"/>
            <a:chOff x="2284206" y="3747766"/>
            <a:chExt cx="775988" cy="753449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284206" y="3747766"/>
              <a:ext cx="775988" cy="753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9094" y="3454628"/>
            <a:ext cx="2699617" cy="5420435"/>
            <a:chOff x="1159094" y="3454628"/>
            <a:chExt cx="2699617" cy="54204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9094" y="3454628"/>
              <a:ext cx="2699617" cy="54204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2529" y="1129593"/>
            <a:ext cx="9841841" cy="93509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84965" y="1782461"/>
            <a:ext cx="10952603" cy="67394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48773" y="3454628"/>
            <a:ext cx="1794852" cy="2001951"/>
            <a:chOff x="4048773" y="3454628"/>
            <a:chExt cx="1794852" cy="20019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8773" y="3454628"/>
              <a:ext cx="1794852" cy="20019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27783" y="1305393"/>
              <a:ext cx="1071761" cy="86893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11491" y="2001196"/>
            <a:ext cx="8622855" cy="18120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332" y="1483194"/>
            <a:ext cx="7649695" cy="95682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45771" y="3875267"/>
            <a:ext cx="4000277" cy="5022570"/>
            <a:chOff x="1845771" y="3875267"/>
            <a:chExt cx="4000277" cy="50225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5771" y="3875267"/>
              <a:ext cx="4000277" cy="50225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27783" y="1305393"/>
              <a:ext cx="1071761" cy="86893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11491" y="2001196"/>
            <a:ext cx="6764245" cy="1809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78866" y="3315272"/>
            <a:ext cx="4097694" cy="5686827"/>
            <a:chOff x="2078866" y="3315272"/>
            <a:chExt cx="4097694" cy="56868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8866" y="3315272"/>
              <a:ext cx="4097694" cy="568682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60032" y="941464"/>
            <a:ext cx="9841841" cy="94952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18860" y="1305393"/>
              <a:ext cx="1092638" cy="87187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5004" y="1824084"/>
            <a:ext cx="10226837" cy="18230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75689" y="3531206"/>
            <a:ext cx="3939426" cy="5074515"/>
            <a:chOff x="2675689" y="3531206"/>
            <a:chExt cx="3939426" cy="50745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5689" y="3531206"/>
              <a:ext cx="3939426" cy="507451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7193" y="967102"/>
            <a:ext cx="8199837" cy="102564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18860" y="1305393"/>
              <a:ext cx="1092638" cy="87187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52394" y="1824085"/>
            <a:ext cx="11128234" cy="18206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16747" y="3514722"/>
            <a:ext cx="11120492" cy="4897941"/>
            <a:chOff x="3916747" y="3514722"/>
            <a:chExt cx="11120492" cy="48979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6747" y="3514722"/>
              <a:ext cx="11120492" cy="48979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25269" y="1308336"/>
              <a:ext cx="1074151" cy="86619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4720" y="2286739"/>
            <a:ext cx="12984807" cy="180915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065637"/>
            <a:ext cx="17253456" cy="710953"/>
            <a:chOff x="516129" y="9065637"/>
            <a:chExt cx="17253456" cy="7109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065637"/>
              <a:ext cx="17253456" cy="710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095" y="1790899"/>
            <a:ext cx="16190476" cy="7143"/>
            <a:chOff x="1098095" y="1790899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095" y="1790899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57143" y="2404786"/>
            <a:ext cx="6171429" cy="6171429"/>
            <a:chOff x="6057143" y="2404786"/>
            <a:chExt cx="617142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4246" y="-278111"/>
              <a:ext cx="12342857" cy="123428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7143" y="240478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246" y="3981326"/>
            <a:ext cx="9053221" cy="3018348"/>
            <a:chOff x="4616246" y="3981326"/>
            <a:chExt cx="9053221" cy="30183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6246" y="3981326"/>
              <a:ext cx="9053221" cy="30183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23810" y="3277615"/>
            <a:ext cx="1238095" cy="1238095"/>
            <a:chOff x="8523810" y="3277615"/>
            <a:chExt cx="1238095" cy="12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23810" y="3277615"/>
              <a:ext cx="1238095" cy="123809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03743" y="4056071"/>
            <a:ext cx="10031505" cy="33924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095" y="1790899"/>
            <a:ext cx="16190476" cy="7143"/>
            <a:chOff x="1098095" y="1790899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095" y="1790899"/>
              <a:ext cx="16190476" cy="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7625" y="1362533"/>
            <a:ext cx="9058776" cy="22184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74424" y="3330434"/>
            <a:ext cx="684208" cy="684208"/>
            <a:chOff x="2374424" y="3330434"/>
            <a:chExt cx="684208" cy="6842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4424" y="3330434"/>
              <a:ext cx="684208" cy="6842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74424" y="4254436"/>
            <a:ext cx="684208" cy="684208"/>
            <a:chOff x="2374424" y="4254436"/>
            <a:chExt cx="684208" cy="68420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4424" y="4254436"/>
              <a:ext cx="684208" cy="6842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74424" y="5178437"/>
            <a:ext cx="684208" cy="684208"/>
            <a:chOff x="2374424" y="5178437"/>
            <a:chExt cx="684208" cy="6842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4424" y="5178437"/>
              <a:ext cx="684208" cy="6842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74424" y="6102439"/>
            <a:ext cx="684208" cy="684208"/>
            <a:chOff x="2374424" y="6102439"/>
            <a:chExt cx="684208" cy="68420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4424" y="6102439"/>
              <a:ext cx="684208" cy="6842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74424" y="7026440"/>
            <a:ext cx="684208" cy="684208"/>
            <a:chOff x="2374424" y="7026440"/>
            <a:chExt cx="684208" cy="6842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4424" y="7026440"/>
              <a:ext cx="684208" cy="6842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74424" y="7950442"/>
            <a:ext cx="684208" cy="588419"/>
            <a:chOff x="2374424" y="7950442"/>
            <a:chExt cx="684208" cy="58841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74424" y="7950442"/>
              <a:ext cx="684208" cy="58841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93672" y="3170432"/>
            <a:ext cx="5776399" cy="118857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93672" y="4099465"/>
            <a:ext cx="10251552" cy="118857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22244" y="5074213"/>
            <a:ext cx="8218333" cy="116190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22244" y="6003246"/>
            <a:ext cx="13573333" cy="11619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12720" y="7815598"/>
            <a:ext cx="5831848" cy="118857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93672" y="6886565"/>
            <a:ext cx="4416371" cy="11885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59946" y="8052412"/>
            <a:ext cx="903447" cy="903447"/>
            <a:chOff x="7859946" y="8052412"/>
            <a:chExt cx="903447" cy="9034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9946" y="8052412"/>
              <a:ext cx="903447" cy="9034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65521" y="3666286"/>
            <a:ext cx="8826100" cy="2534728"/>
            <a:chOff x="4765521" y="3666286"/>
            <a:chExt cx="8826100" cy="25347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5521" y="3666286"/>
              <a:ext cx="8826100" cy="2534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8307" y="1305393"/>
              <a:ext cx="1082658" cy="86893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0224" y="2242939"/>
            <a:ext cx="13437102" cy="172824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21723" y="8234064"/>
            <a:ext cx="1595845" cy="85442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755520" y="6305616"/>
            <a:ext cx="8826100" cy="1684246"/>
            <a:chOff x="4755520" y="6305616"/>
            <a:chExt cx="8826100" cy="168424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858648" y="6404129"/>
              <a:ext cx="624898" cy="624898"/>
              <a:chOff x="7858648" y="6404129"/>
              <a:chExt cx="624898" cy="62489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858648" y="6404129"/>
                <a:ext cx="624898" cy="62489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905195" y="7283993"/>
              <a:ext cx="477030" cy="581744"/>
              <a:chOff x="7905195" y="7283993"/>
              <a:chExt cx="477030" cy="58174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905195" y="7283993"/>
                <a:ext cx="477030" cy="58174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755520" y="6305616"/>
              <a:ext cx="8826100" cy="801980"/>
              <a:chOff x="4755520" y="6305616"/>
              <a:chExt cx="8826100" cy="80198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755520" y="6305616"/>
                <a:ext cx="8826100" cy="80198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4755520" y="7187882"/>
              <a:ext cx="8826100" cy="801980"/>
              <a:chOff x="4755520" y="7187882"/>
              <a:chExt cx="8826100" cy="80198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755520" y="7187882"/>
                <a:ext cx="8826100" cy="801980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74931" y="6367027"/>
              <a:ext cx="2085352" cy="932228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88681" y="7080337"/>
              <a:ext cx="2022713" cy="104231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288618" y="3030999"/>
            <a:ext cx="964284" cy="936276"/>
            <a:chOff x="4288618" y="3030999"/>
            <a:chExt cx="964284" cy="93627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88618" y="3030999"/>
              <a:ext cx="964284" cy="93627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455633" y="4623278"/>
            <a:ext cx="592899" cy="592899"/>
            <a:chOff x="5455633" y="4623278"/>
            <a:chExt cx="592899" cy="59289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55633" y="4623278"/>
              <a:ext cx="592899" cy="5928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266812" y="3910132"/>
            <a:ext cx="485714" cy="2102229"/>
            <a:chOff x="11266812" y="3910132"/>
            <a:chExt cx="485714" cy="210222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1266812" y="4448971"/>
              <a:ext cx="482124" cy="482124"/>
              <a:chOff x="11266812" y="4448971"/>
              <a:chExt cx="482124" cy="48212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266812" y="4448971"/>
                <a:ext cx="482124" cy="48212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1266812" y="4987809"/>
              <a:ext cx="482124" cy="482124"/>
              <a:chOff x="11266812" y="4987809"/>
              <a:chExt cx="482124" cy="48212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266812" y="4987809"/>
                <a:ext cx="482124" cy="482124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1266812" y="5526647"/>
              <a:ext cx="482124" cy="482124"/>
              <a:chOff x="11266812" y="5526647"/>
              <a:chExt cx="482124" cy="482124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266812" y="5526647"/>
                <a:ext cx="482124" cy="48212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1266812" y="3910132"/>
              <a:ext cx="482124" cy="482124"/>
              <a:chOff x="11266812" y="3910132"/>
              <a:chExt cx="482124" cy="482124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1266812" y="3910132"/>
                <a:ext cx="482124" cy="482124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6607401" y="4426766"/>
            <a:ext cx="1013769" cy="1013769"/>
            <a:chOff x="6607401" y="4426766"/>
            <a:chExt cx="1013769" cy="101376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8100000">
              <a:off x="6607401" y="4426766"/>
              <a:ext cx="1013769" cy="101376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116594" y="3975479"/>
            <a:ext cx="1622578" cy="718121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1770722" y="3967275"/>
            <a:ext cx="1846302" cy="2045086"/>
            <a:chOff x="11770722" y="3967275"/>
            <a:chExt cx="1846302" cy="204508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85687" y="3871450"/>
              <a:ext cx="1702416" cy="657587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85687" y="4434097"/>
              <a:ext cx="1759559" cy="657587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685687" y="4996745"/>
              <a:ext cx="1769082" cy="657587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685687" y="5559393"/>
              <a:ext cx="1769082" cy="657587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2565" y="301478"/>
            <a:ext cx="16634101" cy="8915112"/>
            <a:chOff x="1232565" y="301478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565" y="301478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17189" y="7056604"/>
            <a:ext cx="903447" cy="903447"/>
            <a:chOff x="3917189" y="7056604"/>
            <a:chExt cx="903447" cy="9034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7189" y="7056604"/>
              <a:ext cx="903447" cy="9034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26426" y="3491670"/>
            <a:ext cx="6322681" cy="2534728"/>
            <a:chOff x="2126426" y="3491670"/>
            <a:chExt cx="6322681" cy="25347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6426" y="3491670"/>
              <a:ext cx="6322681" cy="2534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8307" y="1305393"/>
              <a:ext cx="1082658" cy="86893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0224" y="2242939"/>
            <a:ext cx="13437102" cy="172824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26788" y="7159481"/>
            <a:ext cx="1595845" cy="85442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126426" y="6266421"/>
            <a:ext cx="6322681" cy="574508"/>
            <a:chOff x="2126426" y="6266421"/>
            <a:chExt cx="6322681" cy="57450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349388" y="6336992"/>
              <a:ext cx="447653" cy="447653"/>
              <a:chOff x="4349388" y="6336992"/>
              <a:chExt cx="447653" cy="44765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49388" y="6336992"/>
                <a:ext cx="447653" cy="44765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126426" y="6266421"/>
              <a:ext cx="6322681" cy="574508"/>
              <a:chOff x="2126426" y="6266421"/>
              <a:chExt cx="6322681" cy="57450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126426" y="6266421"/>
                <a:ext cx="6322681" cy="574508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19233" y="6310414"/>
              <a:ext cx="1493929" cy="6678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44284" y="3023532"/>
            <a:ext cx="964284" cy="936276"/>
            <a:chOff x="1644284" y="3023532"/>
            <a:chExt cx="964284" cy="93627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4284" y="3023532"/>
              <a:ext cx="964284" cy="9362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141347" y="4623278"/>
            <a:ext cx="592899" cy="592899"/>
            <a:chOff x="5141347" y="4623278"/>
            <a:chExt cx="592899" cy="59289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41347" y="4623278"/>
              <a:ext cx="592899" cy="59289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341687" y="3709714"/>
            <a:ext cx="485714" cy="2102229"/>
            <a:chOff x="12341687" y="3709714"/>
            <a:chExt cx="485714" cy="210222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341687" y="4248553"/>
              <a:ext cx="482124" cy="482124"/>
              <a:chOff x="12341687" y="4248553"/>
              <a:chExt cx="482124" cy="48212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341687" y="4248553"/>
                <a:ext cx="482124" cy="48212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2341687" y="4787391"/>
              <a:ext cx="482124" cy="482124"/>
              <a:chOff x="12341687" y="4787391"/>
              <a:chExt cx="482124" cy="48212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341687" y="4787391"/>
                <a:ext cx="482124" cy="48212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2341687" y="5326230"/>
              <a:ext cx="482124" cy="482124"/>
              <a:chOff x="12341687" y="5326230"/>
              <a:chExt cx="482124" cy="482124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341687" y="5326230"/>
                <a:ext cx="482124" cy="48212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2341687" y="3709714"/>
              <a:ext cx="482124" cy="482124"/>
              <a:chOff x="12341687" y="3709714"/>
              <a:chExt cx="482124" cy="48212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341687" y="3709714"/>
                <a:ext cx="482124" cy="482124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861746" y="7453167"/>
            <a:ext cx="1013769" cy="1013769"/>
            <a:chOff x="10861746" y="7453167"/>
            <a:chExt cx="1013769" cy="101376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6780000">
              <a:off x="10861746" y="7453167"/>
              <a:ext cx="1013769" cy="101376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802308" y="3975479"/>
            <a:ext cx="1622578" cy="71812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3018365" y="3736491"/>
            <a:ext cx="1846302" cy="2045086"/>
            <a:chOff x="13018365" y="3736491"/>
            <a:chExt cx="1846302" cy="20450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933331" y="3640666"/>
              <a:ext cx="1702416" cy="657587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933331" y="4203313"/>
              <a:ext cx="1759559" cy="657587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933331" y="4765961"/>
              <a:ext cx="1769082" cy="657587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933331" y="5328609"/>
              <a:ext cx="1769082" cy="657587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0703986" y="6266421"/>
            <a:ext cx="6322681" cy="574508"/>
            <a:chOff x="10703986" y="6266421"/>
            <a:chExt cx="6322681" cy="574508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2926948" y="6336992"/>
              <a:ext cx="447653" cy="447653"/>
              <a:chOff x="12926948" y="6336992"/>
              <a:chExt cx="447653" cy="447653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2926948" y="6336992"/>
                <a:ext cx="447653" cy="447653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0703986" y="6266421"/>
              <a:ext cx="6322681" cy="574508"/>
              <a:chOff x="10703986" y="6266421"/>
              <a:chExt cx="6322681" cy="57450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0703986" y="6266421"/>
                <a:ext cx="6322681" cy="574508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296793" y="6310414"/>
              <a:ext cx="1493929" cy="66781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584544" y="7056604"/>
            <a:ext cx="903447" cy="903447"/>
            <a:chOff x="12584544" y="7056604"/>
            <a:chExt cx="903447" cy="903447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584544" y="7056604"/>
              <a:ext cx="903447" cy="90344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780176" y="3491670"/>
            <a:ext cx="6322681" cy="2534728"/>
            <a:chOff x="10780176" y="3491670"/>
            <a:chExt cx="6322681" cy="2534728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780176" y="3491670"/>
              <a:ext cx="6322681" cy="2534728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7232040" y="7453167"/>
            <a:ext cx="1013769" cy="1013769"/>
            <a:chOff x="7232040" y="7453167"/>
            <a:chExt cx="1013769" cy="101376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260000">
              <a:off x="7232040" y="7453167"/>
              <a:ext cx="1013769" cy="101376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9019048" y="7788330"/>
            <a:ext cx="1117959" cy="1152446"/>
            <a:chOff x="9019048" y="7788330"/>
            <a:chExt cx="1117959" cy="1152446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019048" y="7788330"/>
              <a:ext cx="1117959" cy="1152446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0404346" y="3046584"/>
            <a:ext cx="964284" cy="936276"/>
            <a:chOff x="10404346" y="3046584"/>
            <a:chExt cx="964284" cy="936276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404346" y="3046584"/>
              <a:ext cx="964284" cy="936276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3694143" y="7159481"/>
            <a:ext cx="1595845" cy="8544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28365" y="6652049"/>
            <a:ext cx="1050813" cy="35714"/>
            <a:chOff x="3428365" y="6652049"/>
            <a:chExt cx="1050813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860000">
              <a:off x="3428365" y="6652049"/>
              <a:ext cx="1050813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63307" y="6652049"/>
            <a:ext cx="667715" cy="35714"/>
            <a:chOff x="4263307" y="6652049"/>
            <a:chExt cx="667715" cy="3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500000">
              <a:off x="4263307" y="6652049"/>
              <a:ext cx="667715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74674" y="6648812"/>
            <a:ext cx="1029992" cy="35714"/>
            <a:chOff x="6674674" y="6648812"/>
            <a:chExt cx="1029992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860000">
              <a:off x="6674674" y="6648812"/>
              <a:ext cx="1029992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94080" y="6648812"/>
            <a:ext cx="669559" cy="35714"/>
            <a:chOff x="7494080" y="6648812"/>
            <a:chExt cx="669559" cy="3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7620000">
              <a:off x="7494080" y="6648812"/>
              <a:ext cx="669559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54778" y="6648767"/>
            <a:ext cx="1029992" cy="35714"/>
            <a:chOff x="9954778" y="6648767"/>
            <a:chExt cx="1029992" cy="3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860000">
              <a:off x="9954778" y="6648767"/>
              <a:ext cx="1029992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31297" y="6647972"/>
            <a:ext cx="724555" cy="35714"/>
            <a:chOff x="10731297" y="6647972"/>
            <a:chExt cx="724555" cy="35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7860000">
              <a:off x="10731297" y="6647972"/>
              <a:ext cx="724555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188681" y="6648767"/>
            <a:ext cx="1029992" cy="35714"/>
            <a:chOff x="13188681" y="6648767"/>
            <a:chExt cx="1029992" cy="35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860000">
              <a:off x="13188681" y="6648767"/>
              <a:ext cx="1029992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042362" y="6636389"/>
            <a:ext cx="724555" cy="35714"/>
            <a:chOff x="14042362" y="6636389"/>
            <a:chExt cx="724555" cy="357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7860000">
              <a:off x="14042362" y="6636389"/>
              <a:ext cx="724555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605714" y="4504776"/>
            <a:ext cx="3450355" cy="4310462"/>
            <a:chOff x="2605714" y="4504776"/>
            <a:chExt cx="3450355" cy="431046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05714" y="4504776"/>
              <a:ext cx="3450355" cy="431046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89162" y="4504776"/>
            <a:ext cx="2939727" cy="4310462"/>
            <a:chOff x="6189162" y="4504776"/>
            <a:chExt cx="2939727" cy="431046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89162" y="4504776"/>
              <a:ext cx="2939727" cy="431046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257143" y="4504776"/>
            <a:ext cx="2939727" cy="4310462"/>
            <a:chOff x="9257143" y="4504776"/>
            <a:chExt cx="2939727" cy="431046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57143" y="4504776"/>
              <a:ext cx="2939727" cy="431046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355249" y="4504776"/>
            <a:ext cx="3411100" cy="4310462"/>
            <a:chOff x="12355249" y="4504776"/>
            <a:chExt cx="3411100" cy="431046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55249" y="4504776"/>
              <a:ext cx="3411100" cy="431046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034236" y="4392222"/>
            <a:ext cx="14341636" cy="4664286"/>
            <a:chOff x="2034236" y="4392222"/>
            <a:chExt cx="14341636" cy="466428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34236" y="4392222"/>
              <a:ext cx="14341636" cy="46642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311102" y="2333688"/>
            <a:ext cx="3549225" cy="1301213"/>
            <a:chOff x="7311102" y="2333688"/>
            <a:chExt cx="3549225" cy="130121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11102" y="2333688"/>
              <a:ext cx="3549225" cy="130121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684835" y="5387867"/>
            <a:ext cx="192357" cy="35714"/>
            <a:chOff x="4684835" y="5387867"/>
            <a:chExt cx="192357" cy="3571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340000">
              <a:off x="4684835" y="5387867"/>
              <a:ext cx="192357" cy="3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933874" y="5391677"/>
            <a:ext cx="184776" cy="35714"/>
            <a:chOff x="7933874" y="5391677"/>
            <a:chExt cx="184776" cy="3571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340000">
              <a:off x="7933874" y="5391677"/>
              <a:ext cx="184776" cy="3571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186231" y="5398803"/>
            <a:ext cx="170586" cy="35714"/>
            <a:chOff x="11186231" y="5398803"/>
            <a:chExt cx="170586" cy="3571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280000">
              <a:off x="11186231" y="5398803"/>
              <a:ext cx="170586" cy="3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444269" y="5408454"/>
            <a:ext cx="151173" cy="35714"/>
            <a:chOff x="14444269" y="5408454"/>
            <a:chExt cx="151173" cy="3571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60000">
              <a:off x="14444269" y="5408454"/>
              <a:ext cx="151173" cy="3571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833927" y="4773565"/>
            <a:ext cx="1349540" cy="107143"/>
            <a:chOff x="2833927" y="4773565"/>
            <a:chExt cx="1349540" cy="10714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2833927" y="4773565"/>
              <a:ext cx="1349540" cy="10714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076046" y="4773565"/>
            <a:ext cx="1349510" cy="107143"/>
            <a:chOff x="6076046" y="4773565"/>
            <a:chExt cx="1349510" cy="10714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6076046" y="4773565"/>
              <a:ext cx="1349510" cy="10714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9325547" y="4773565"/>
            <a:ext cx="1349533" cy="107143"/>
            <a:chOff x="9325547" y="4773565"/>
            <a:chExt cx="1349533" cy="10714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9325547" y="4773565"/>
              <a:ext cx="1349533" cy="10714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557608" y="4773648"/>
            <a:ext cx="1349678" cy="107143"/>
            <a:chOff x="12557608" y="4773648"/>
            <a:chExt cx="1349678" cy="10714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12557608" y="4773648"/>
              <a:ext cx="1349678" cy="1071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3515332" y="4134524"/>
            <a:ext cx="9748171" cy="35714"/>
            <a:chOff x="3515332" y="4134524"/>
            <a:chExt cx="9748171" cy="35714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15332" y="4134524"/>
              <a:ext cx="9748171" cy="3571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8841787" y="3824197"/>
            <a:ext cx="485738" cy="107143"/>
            <a:chOff x="8841787" y="3824197"/>
            <a:chExt cx="485738" cy="107143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8841787" y="3824197"/>
              <a:ext cx="485738" cy="107143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598307" y="1305393"/>
              <a:ext cx="1082658" cy="868934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3446564" y="6746529"/>
            <a:ext cx="1913624" cy="1924664"/>
            <a:chOff x="3446564" y="6746529"/>
            <a:chExt cx="1913624" cy="1924664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3446564" y="6746529"/>
              <a:ext cx="1913624" cy="1666667"/>
              <a:chOff x="3446564" y="6746529"/>
              <a:chExt cx="1913624" cy="1666667"/>
            </a:xfrm>
          </p:grpSpPr>
          <p:grpSp>
            <p:nvGrpSpPr>
              <p:cNvPr id="1032" name="그룹 1032"/>
              <p:cNvGrpSpPr/>
              <p:nvPr/>
            </p:nvGrpSpPr>
            <p:grpSpPr>
              <a:xfrm>
                <a:off x="3579099" y="6746529"/>
                <a:ext cx="1666667" cy="1666667"/>
                <a:chOff x="3579099" y="6746529"/>
                <a:chExt cx="1666667" cy="1666667"/>
              </a:xfrm>
            </p:grpSpPr>
            <p:grpSp>
              <p:nvGrpSpPr>
                <p:cNvPr id="1033" name="그룹 1033"/>
                <p:cNvGrpSpPr/>
                <p:nvPr/>
              </p:nvGrpSpPr>
              <p:grpSpPr>
                <a:xfrm>
                  <a:off x="3579099" y="6746529"/>
                  <a:ext cx="1661458" cy="1661458"/>
                  <a:chOff x="3579099" y="6746529"/>
                  <a:chExt cx="1661458" cy="1661458"/>
                </a:xfrm>
              </p:grpSpPr>
              <p:pic>
                <p:nvPicPr>
                  <p:cNvPr id="94" name="Object 93"/>
                  <p:cNvPicPr>
                    <a:picLocks noChangeAspect="1"/>
                  </p:cNvPicPr>
                  <p:nvPr/>
                </p:nvPicPr>
                <p:blipFill>
                  <a:blip r:embed="rId32" cstate="print"/>
                  <a:stretch>
                    <a:fillRect/>
                  </a:stretch>
                </p:blipFill>
                <p:spPr>
                  <a:xfrm>
                    <a:off x="3579099" y="6746529"/>
                    <a:ext cx="1661458" cy="166145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6" name="Object 95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3466570" y="7193867"/>
                  <a:ext cx="1968497" cy="85493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3446564" y="6941765"/>
                <a:ext cx="1913624" cy="1283935"/>
                <a:chOff x="3446564" y="6941765"/>
                <a:chExt cx="1913624" cy="1283935"/>
              </a:xfrm>
            </p:grpSpPr>
            <p:pic>
              <p:nvPicPr>
                <p:cNvPr id="99" name="Object 98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3446564" y="6941765"/>
                  <a:ext cx="1913624" cy="12839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981658" y="8057252"/>
              <a:ext cx="1039354" cy="893030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6672248" y="6746529"/>
            <a:ext cx="1913624" cy="1899281"/>
            <a:chOff x="6672248" y="6746529"/>
            <a:chExt cx="1913624" cy="1899281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6672248" y="6746529"/>
              <a:ext cx="1913624" cy="1666667"/>
              <a:chOff x="6672248" y="6746529"/>
              <a:chExt cx="1913624" cy="1666667"/>
            </a:xfrm>
          </p:grpSpPr>
          <p:grpSp>
            <p:nvGrpSpPr>
              <p:cNvPr id="1037" name="그룹 1037"/>
              <p:cNvGrpSpPr/>
              <p:nvPr/>
            </p:nvGrpSpPr>
            <p:grpSpPr>
              <a:xfrm>
                <a:off x="6793783" y="6746529"/>
                <a:ext cx="1661458" cy="1661458"/>
                <a:chOff x="6793783" y="6746529"/>
                <a:chExt cx="1661458" cy="1661458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6793783" y="6746529"/>
                  <a:ext cx="1661458" cy="1661458"/>
                </a:xfrm>
                <a:prstGeom prst="rect">
                  <a:avLst/>
                </a:prstGeom>
              </p:spPr>
            </p:pic>
          </p:grpSp>
          <p:grpSp>
            <p:nvGrpSpPr>
              <p:cNvPr id="1038" name="그룹 1038"/>
              <p:cNvGrpSpPr/>
              <p:nvPr/>
            </p:nvGrpSpPr>
            <p:grpSpPr>
              <a:xfrm>
                <a:off x="6672248" y="6935290"/>
                <a:ext cx="1913624" cy="1283935"/>
                <a:chOff x="6672248" y="6935290"/>
                <a:chExt cx="1913624" cy="1283935"/>
              </a:xfrm>
            </p:grpSpPr>
            <p:pic>
              <p:nvPicPr>
                <p:cNvPr id="110" name="Object 109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6672248" y="6935290"/>
                  <a:ext cx="1913624" cy="1283935"/>
                </a:xfrm>
                <a:prstGeom prst="rect">
                  <a:avLst/>
                </a:prstGeom>
              </p:spPr>
            </p:pic>
          </p:grpSp>
          <p:pic>
            <p:nvPicPr>
              <p:cNvPr id="112" name="Object 111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6555299" y="7038762"/>
                <a:ext cx="2059659" cy="1221364"/>
              </a:xfrm>
              <a:prstGeom prst="rect">
                <a:avLst/>
              </a:prstGeom>
            </p:spPr>
          </p:pic>
        </p:grpSp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207341" y="8031869"/>
              <a:ext cx="1039354" cy="893030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9897931" y="6746529"/>
            <a:ext cx="1913624" cy="1886285"/>
            <a:chOff x="9897931" y="6746529"/>
            <a:chExt cx="1913624" cy="1886285"/>
          </a:xfrm>
        </p:grpSpPr>
        <p:grpSp>
          <p:nvGrpSpPr>
            <p:cNvPr id="1040" name="그룹 1040"/>
            <p:cNvGrpSpPr/>
            <p:nvPr/>
          </p:nvGrpSpPr>
          <p:grpSpPr>
            <a:xfrm>
              <a:off x="9897931" y="6746529"/>
              <a:ext cx="1913624" cy="1666667"/>
              <a:chOff x="9897931" y="6746529"/>
              <a:chExt cx="1913624" cy="1666667"/>
            </a:xfrm>
          </p:grpSpPr>
          <p:grpSp>
            <p:nvGrpSpPr>
              <p:cNvPr id="1041" name="그룹 1041"/>
              <p:cNvGrpSpPr/>
              <p:nvPr/>
            </p:nvGrpSpPr>
            <p:grpSpPr>
              <a:xfrm>
                <a:off x="10021070" y="6746529"/>
                <a:ext cx="1666667" cy="1666667"/>
                <a:chOff x="10021070" y="6746529"/>
                <a:chExt cx="1666667" cy="1666667"/>
              </a:xfrm>
            </p:grpSpPr>
            <p:grpSp>
              <p:nvGrpSpPr>
                <p:cNvPr id="1042" name="그룹 1042"/>
                <p:cNvGrpSpPr/>
                <p:nvPr/>
              </p:nvGrpSpPr>
              <p:grpSpPr>
                <a:xfrm>
                  <a:off x="10021070" y="6746529"/>
                  <a:ext cx="1661458" cy="1661458"/>
                  <a:chOff x="10021070" y="6746529"/>
                  <a:chExt cx="1661458" cy="1661458"/>
                </a:xfrm>
              </p:grpSpPr>
              <p:pic>
                <p:nvPicPr>
                  <p:cNvPr id="120" name="Object 119"/>
                  <p:cNvPicPr>
                    <a:picLocks noChangeAspect="1"/>
                  </p:cNvPicPr>
                  <p:nvPr/>
                </p:nvPicPr>
                <p:blipFill>
                  <a:blip r:embed="rId40" cstate="print"/>
                  <a:stretch>
                    <a:fillRect/>
                  </a:stretch>
                </p:blipFill>
                <p:spPr>
                  <a:xfrm>
                    <a:off x="10021070" y="6746529"/>
                    <a:ext cx="1661458" cy="166145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41" cstate="print"/>
                <a:stretch>
                  <a:fillRect/>
                </a:stretch>
              </p:blipFill>
              <p:spPr>
                <a:xfrm>
                  <a:off x="9862110" y="7193864"/>
                  <a:ext cx="1933211" cy="912078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9897931" y="6938235"/>
                <a:ext cx="1913624" cy="1283935"/>
                <a:chOff x="9897931" y="6938235"/>
                <a:chExt cx="1913624" cy="1283935"/>
              </a:xfrm>
            </p:grpSpPr>
            <p:pic>
              <p:nvPicPr>
                <p:cNvPr id="125" name="Object 124"/>
                <p:cNvPicPr>
                  <a:picLocks noChangeAspect="1"/>
                </p:cNvPicPr>
                <p:nvPr/>
              </p:nvPicPr>
              <p:blipFill>
                <a:blip r:embed="rId42" cstate="print"/>
                <a:stretch>
                  <a:fillRect/>
                </a:stretch>
              </p:blipFill>
              <p:spPr>
                <a:xfrm>
                  <a:off x="9897931" y="6938235"/>
                  <a:ext cx="1913624" cy="12839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464045" y="8018872"/>
              <a:ext cx="1039354" cy="893030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13123615" y="6746529"/>
            <a:ext cx="1913624" cy="1878850"/>
            <a:chOff x="13123615" y="6746529"/>
            <a:chExt cx="1913624" cy="1878850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13123615" y="6746529"/>
              <a:ext cx="1913624" cy="1666667"/>
              <a:chOff x="13123615" y="6746529"/>
              <a:chExt cx="1913624" cy="1666667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13246753" y="6746529"/>
                <a:ext cx="1666667" cy="1666667"/>
                <a:chOff x="13246753" y="6746529"/>
                <a:chExt cx="1666667" cy="1666667"/>
              </a:xfrm>
            </p:grpSpPr>
            <p:grpSp>
              <p:nvGrpSpPr>
                <p:cNvPr id="1047" name="그룹 1047"/>
                <p:cNvGrpSpPr/>
                <p:nvPr/>
              </p:nvGrpSpPr>
              <p:grpSpPr>
                <a:xfrm>
                  <a:off x="13246753" y="6746529"/>
                  <a:ext cx="1661458" cy="1661458"/>
                  <a:chOff x="13246753" y="6746529"/>
                  <a:chExt cx="1661458" cy="1661458"/>
                </a:xfrm>
              </p:grpSpPr>
              <p:pic>
                <p:nvPicPr>
                  <p:cNvPr id="134" name="Object 133"/>
                  <p:cNvPicPr>
                    <a:picLocks noChangeAspect="1"/>
                  </p:cNvPicPr>
                  <p:nvPr/>
                </p:nvPicPr>
                <p:blipFill>
                  <a:blip r:embed="rId44" cstate="print"/>
                  <a:stretch>
                    <a:fillRect/>
                  </a:stretch>
                </p:blipFill>
                <p:spPr>
                  <a:xfrm>
                    <a:off x="13246753" y="6746529"/>
                    <a:ext cx="1661458" cy="166145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6" name="Object 135"/>
                <p:cNvPicPr>
                  <a:picLocks noChangeAspect="1"/>
                </p:cNvPicPr>
                <p:nvPr/>
              </p:nvPicPr>
              <p:blipFill>
                <a:blip r:embed="rId45" cstate="print"/>
                <a:stretch>
                  <a:fillRect/>
                </a:stretch>
              </p:blipFill>
              <p:spPr>
                <a:xfrm>
                  <a:off x="12973746" y="7174816"/>
                  <a:ext cx="2118202" cy="950173"/>
                </a:xfrm>
                <a:prstGeom prst="rect">
                  <a:avLst/>
                </a:prstGeom>
              </p:spPr>
            </p:pic>
          </p:grpSp>
          <p:grpSp>
            <p:nvGrpSpPr>
              <p:cNvPr id="1048" name="그룹 1048"/>
              <p:cNvGrpSpPr/>
              <p:nvPr/>
            </p:nvGrpSpPr>
            <p:grpSpPr>
              <a:xfrm>
                <a:off x="13123615" y="6927895"/>
                <a:ext cx="1913624" cy="1283935"/>
                <a:chOff x="13123615" y="6927895"/>
                <a:chExt cx="1913624" cy="1283935"/>
              </a:xfrm>
            </p:grpSpPr>
            <p:pic>
              <p:nvPicPr>
                <p:cNvPr id="139" name="Object 138"/>
                <p:cNvPicPr>
                  <a:picLocks noChangeAspect="1"/>
                </p:cNvPicPr>
                <p:nvPr/>
              </p:nvPicPr>
              <p:blipFill>
                <a:blip r:embed="rId46" cstate="print"/>
                <a:stretch>
                  <a:fillRect/>
                </a:stretch>
              </p:blipFill>
              <p:spPr>
                <a:xfrm>
                  <a:off x="13123615" y="6927895"/>
                  <a:ext cx="1913624" cy="12839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3689729" y="8011438"/>
              <a:ext cx="1039354" cy="893030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3056088" y="5501891"/>
            <a:ext cx="2453901" cy="896157"/>
            <a:chOff x="3056088" y="5501891"/>
            <a:chExt cx="2453901" cy="896157"/>
          </a:xfrm>
        </p:grpSpPr>
        <p:grpSp>
          <p:nvGrpSpPr>
            <p:cNvPr id="1050" name="그룹 1050"/>
            <p:cNvGrpSpPr/>
            <p:nvPr/>
          </p:nvGrpSpPr>
          <p:grpSpPr>
            <a:xfrm>
              <a:off x="3056088" y="5501891"/>
              <a:ext cx="896157" cy="896157"/>
              <a:chOff x="3056088" y="5501891"/>
              <a:chExt cx="896157" cy="896157"/>
            </a:xfrm>
          </p:grpSpPr>
          <p:grpSp>
            <p:nvGrpSpPr>
              <p:cNvPr id="1051" name="그룹 1051"/>
              <p:cNvGrpSpPr/>
              <p:nvPr/>
            </p:nvGrpSpPr>
            <p:grpSpPr>
              <a:xfrm>
                <a:off x="3056088" y="5501891"/>
                <a:ext cx="896157" cy="896157"/>
                <a:chOff x="3056088" y="5501891"/>
                <a:chExt cx="896157" cy="896157"/>
              </a:xfrm>
            </p:grpSpPr>
            <p:pic>
              <p:nvPicPr>
                <p:cNvPr id="147" name="Object 146"/>
                <p:cNvPicPr>
                  <a:picLocks noChangeAspect="1"/>
                </p:cNvPicPr>
                <p:nvPr/>
              </p:nvPicPr>
              <p:blipFill>
                <a:blip r:embed="rId48" cstate="print"/>
                <a:stretch>
                  <a:fillRect/>
                </a:stretch>
              </p:blipFill>
              <p:spPr>
                <a:xfrm>
                  <a:off x="3056088" y="5501891"/>
                  <a:ext cx="896157" cy="896157"/>
                </a:xfrm>
                <a:prstGeom prst="rect">
                  <a:avLst/>
                </a:prstGeom>
              </p:spPr>
            </p:pic>
          </p:grpSp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3191484" y="5737138"/>
                <a:ext cx="676349" cy="483472"/>
              </a:xfrm>
              <a:prstGeom prst="rect">
                <a:avLst/>
              </a:prstGeom>
            </p:spPr>
          </p:pic>
        </p:grpSp>
        <p:grpSp>
          <p:nvGrpSpPr>
            <p:cNvPr id="1052" name="그룹 1052"/>
            <p:cNvGrpSpPr/>
            <p:nvPr/>
          </p:nvGrpSpPr>
          <p:grpSpPr>
            <a:xfrm>
              <a:off x="4055102" y="5501891"/>
              <a:ext cx="1454887" cy="896157"/>
              <a:chOff x="4055102" y="5501891"/>
              <a:chExt cx="1454887" cy="896157"/>
            </a:xfrm>
          </p:grpSpPr>
          <p:grpSp>
            <p:nvGrpSpPr>
              <p:cNvPr id="1053" name="그룹 1053"/>
              <p:cNvGrpSpPr/>
              <p:nvPr/>
            </p:nvGrpSpPr>
            <p:grpSpPr>
              <a:xfrm>
                <a:off x="4055102" y="5501891"/>
                <a:ext cx="1454887" cy="896157"/>
                <a:chOff x="4055102" y="5501891"/>
                <a:chExt cx="1454887" cy="896157"/>
              </a:xfrm>
            </p:grpSpPr>
            <p:pic>
              <p:nvPicPr>
                <p:cNvPr id="153" name="Object 152"/>
                <p:cNvPicPr>
                  <a:picLocks noChangeAspect="1"/>
                </p:cNvPicPr>
                <p:nvPr/>
              </p:nvPicPr>
              <p:blipFill>
                <a:blip r:embed="rId50" cstate="print"/>
                <a:stretch>
                  <a:fillRect/>
                </a:stretch>
              </p:blipFill>
              <p:spPr>
                <a:xfrm>
                  <a:off x="4055102" y="5501891"/>
                  <a:ext cx="1454887" cy="896157"/>
                </a:xfrm>
                <a:prstGeom prst="rect">
                  <a:avLst/>
                </a:prstGeom>
              </p:spPr>
            </p:pic>
          </p:grpSp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4109996" y="5737137"/>
                <a:ext cx="1376996" cy="483472"/>
              </a:xfrm>
              <a:prstGeom prst="rect">
                <a:avLst/>
              </a:prstGeom>
            </p:spPr>
          </p:pic>
        </p:grpSp>
      </p:grpSp>
      <p:grpSp>
        <p:nvGrpSpPr>
          <p:cNvPr id="1054" name="그룹 1054"/>
          <p:cNvGrpSpPr/>
          <p:nvPr/>
        </p:nvGrpSpPr>
        <p:grpSpPr>
          <a:xfrm>
            <a:off x="6302202" y="5501891"/>
            <a:ext cx="2453901" cy="896157"/>
            <a:chOff x="6302202" y="5501891"/>
            <a:chExt cx="2453901" cy="896157"/>
          </a:xfrm>
        </p:grpSpPr>
        <p:grpSp>
          <p:nvGrpSpPr>
            <p:cNvPr id="1055" name="그룹 1055"/>
            <p:cNvGrpSpPr/>
            <p:nvPr/>
          </p:nvGrpSpPr>
          <p:grpSpPr>
            <a:xfrm>
              <a:off x="6302202" y="5501891"/>
              <a:ext cx="896157" cy="896157"/>
              <a:chOff x="6302202" y="5501891"/>
              <a:chExt cx="896157" cy="896157"/>
            </a:xfrm>
          </p:grpSpPr>
          <p:grpSp>
            <p:nvGrpSpPr>
              <p:cNvPr id="1056" name="그룹 1056"/>
              <p:cNvGrpSpPr/>
              <p:nvPr/>
            </p:nvGrpSpPr>
            <p:grpSpPr>
              <a:xfrm>
                <a:off x="6302202" y="5501891"/>
                <a:ext cx="896157" cy="896157"/>
                <a:chOff x="6302202" y="5501891"/>
                <a:chExt cx="896157" cy="896157"/>
              </a:xfrm>
            </p:grpSpPr>
            <p:pic>
              <p:nvPicPr>
                <p:cNvPr id="161" name="Object 160"/>
                <p:cNvPicPr>
                  <a:picLocks noChangeAspect="1"/>
                </p:cNvPicPr>
                <p:nvPr/>
              </p:nvPicPr>
              <p:blipFill>
                <a:blip r:embed="rId52" cstate="print"/>
                <a:stretch>
                  <a:fillRect/>
                </a:stretch>
              </p:blipFill>
              <p:spPr>
                <a:xfrm>
                  <a:off x="6302202" y="5501891"/>
                  <a:ext cx="896157" cy="896157"/>
                </a:xfrm>
                <a:prstGeom prst="rect">
                  <a:avLst/>
                </a:prstGeom>
              </p:spPr>
            </p:pic>
          </p:grpSp>
          <p:pic>
            <p:nvPicPr>
              <p:cNvPr id="163" name="Object 162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6437598" y="5737138"/>
                <a:ext cx="676349" cy="483472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7301215" y="5501891"/>
              <a:ext cx="1454887" cy="896157"/>
              <a:chOff x="7301215" y="5501891"/>
              <a:chExt cx="1454887" cy="896157"/>
            </a:xfrm>
          </p:grpSpPr>
          <p:grpSp>
            <p:nvGrpSpPr>
              <p:cNvPr id="1058" name="그룹 1058"/>
              <p:cNvGrpSpPr/>
              <p:nvPr/>
            </p:nvGrpSpPr>
            <p:grpSpPr>
              <a:xfrm>
                <a:off x="7301215" y="5501891"/>
                <a:ext cx="1454887" cy="896157"/>
                <a:chOff x="7301215" y="5501891"/>
                <a:chExt cx="1454887" cy="896157"/>
              </a:xfrm>
            </p:grpSpPr>
            <p:pic>
              <p:nvPicPr>
                <p:cNvPr id="167" name="Object 166"/>
                <p:cNvPicPr>
                  <a:picLocks noChangeAspect="1"/>
                </p:cNvPicPr>
                <p:nvPr/>
              </p:nvPicPr>
              <p:blipFill>
                <a:blip r:embed="rId54" cstate="print"/>
                <a:stretch>
                  <a:fillRect/>
                </a:stretch>
              </p:blipFill>
              <p:spPr>
                <a:xfrm>
                  <a:off x="7301215" y="5501891"/>
                  <a:ext cx="1454887" cy="896157"/>
                </a:xfrm>
                <a:prstGeom prst="rect">
                  <a:avLst/>
                </a:prstGeom>
              </p:spPr>
            </p:pic>
          </p:grpSp>
          <p:pic>
            <p:nvPicPr>
              <p:cNvPr id="169" name="Object 168"/>
              <p:cNvPicPr>
                <a:picLocks noChangeAspect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7356109" y="5737137"/>
                <a:ext cx="1376996" cy="483472"/>
              </a:xfrm>
              <a:prstGeom prst="rect">
                <a:avLst/>
              </a:prstGeom>
            </p:spPr>
          </p:pic>
        </p:grpSp>
      </p:grpSp>
      <p:grpSp>
        <p:nvGrpSpPr>
          <p:cNvPr id="1059" name="그룹 1059"/>
          <p:cNvGrpSpPr/>
          <p:nvPr/>
        </p:nvGrpSpPr>
        <p:grpSpPr>
          <a:xfrm>
            <a:off x="9548315" y="5501891"/>
            <a:ext cx="2453901" cy="896157"/>
            <a:chOff x="9548315" y="5501891"/>
            <a:chExt cx="2453901" cy="896157"/>
          </a:xfrm>
        </p:grpSpPr>
        <p:grpSp>
          <p:nvGrpSpPr>
            <p:cNvPr id="1060" name="그룹 1060"/>
            <p:cNvGrpSpPr/>
            <p:nvPr/>
          </p:nvGrpSpPr>
          <p:grpSpPr>
            <a:xfrm>
              <a:off x="9548315" y="5501891"/>
              <a:ext cx="896157" cy="896157"/>
              <a:chOff x="9548315" y="5501891"/>
              <a:chExt cx="896157" cy="896157"/>
            </a:xfrm>
          </p:grpSpPr>
          <p:grpSp>
            <p:nvGrpSpPr>
              <p:cNvPr id="1061" name="그룹 1061"/>
              <p:cNvGrpSpPr/>
              <p:nvPr/>
            </p:nvGrpSpPr>
            <p:grpSpPr>
              <a:xfrm>
                <a:off x="9548315" y="5501891"/>
                <a:ext cx="896157" cy="896157"/>
                <a:chOff x="9548315" y="5501891"/>
                <a:chExt cx="896157" cy="896157"/>
              </a:xfrm>
            </p:grpSpPr>
            <p:pic>
              <p:nvPicPr>
                <p:cNvPr id="175" name="Object 174"/>
                <p:cNvPicPr>
                  <a:picLocks noChangeAspect="1"/>
                </p:cNvPicPr>
                <p:nvPr/>
              </p:nvPicPr>
              <p:blipFill>
                <a:blip r:embed="rId56" cstate="print"/>
                <a:stretch>
                  <a:fillRect/>
                </a:stretch>
              </p:blipFill>
              <p:spPr>
                <a:xfrm>
                  <a:off x="9548315" y="5501891"/>
                  <a:ext cx="896157" cy="896157"/>
                </a:xfrm>
                <a:prstGeom prst="rect">
                  <a:avLst/>
                </a:prstGeom>
              </p:spPr>
            </p:pic>
          </p:grpSp>
          <p:pic>
            <p:nvPicPr>
              <p:cNvPr id="177" name="Object 176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9683712" y="5737138"/>
                <a:ext cx="676349" cy="483472"/>
              </a:xfrm>
              <a:prstGeom prst="rect">
                <a:avLst/>
              </a:prstGeom>
            </p:spPr>
          </p:pic>
        </p:grpSp>
        <p:grpSp>
          <p:nvGrpSpPr>
            <p:cNvPr id="1062" name="그룹 1062"/>
            <p:cNvGrpSpPr/>
            <p:nvPr/>
          </p:nvGrpSpPr>
          <p:grpSpPr>
            <a:xfrm>
              <a:off x="10547329" y="5501891"/>
              <a:ext cx="1454887" cy="896157"/>
              <a:chOff x="10547329" y="5501891"/>
              <a:chExt cx="1454887" cy="896157"/>
            </a:xfrm>
          </p:grpSpPr>
          <p:grpSp>
            <p:nvGrpSpPr>
              <p:cNvPr id="1063" name="그룹 1063"/>
              <p:cNvGrpSpPr/>
              <p:nvPr/>
            </p:nvGrpSpPr>
            <p:grpSpPr>
              <a:xfrm>
                <a:off x="10547329" y="5501891"/>
                <a:ext cx="1454887" cy="896157"/>
                <a:chOff x="10547329" y="5501891"/>
                <a:chExt cx="1454887" cy="896157"/>
              </a:xfrm>
            </p:grpSpPr>
            <p:pic>
              <p:nvPicPr>
                <p:cNvPr id="181" name="Object 180"/>
                <p:cNvPicPr>
                  <a:picLocks noChangeAspect="1"/>
                </p:cNvPicPr>
                <p:nvPr/>
              </p:nvPicPr>
              <p:blipFill>
                <a:blip r:embed="rId58" cstate="print"/>
                <a:stretch>
                  <a:fillRect/>
                </a:stretch>
              </p:blipFill>
              <p:spPr>
                <a:xfrm>
                  <a:off x="10547329" y="5501891"/>
                  <a:ext cx="1454887" cy="896157"/>
                </a:xfrm>
                <a:prstGeom prst="rect">
                  <a:avLst/>
                </a:prstGeom>
              </p:spPr>
            </p:pic>
          </p:grpSp>
          <p:pic>
            <p:nvPicPr>
              <p:cNvPr id="183" name="Object 182"/>
              <p:cNvPicPr>
                <a:picLocks noChangeAspect="1"/>
              </p:cNvPicPr>
              <p:nvPr/>
            </p:nvPicPr>
            <p:blipFill>
              <a:blip r:embed="rId59" cstate="print"/>
              <a:stretch>
                <a:fillRect/>
              </a:stretch>
            </p:blipFill>
            <p:spPr>
              <a:xfrm>
                <a:off x="10602223" y="5737137"/>
                <a:ext cx="1376996" cy="483472"/>
              </a:xfrm>
              <a:prstGeom prst="rect">
                <a:avLst/>
              </a:prstGeom>
            </p:spPr>
          </p:pic>
        </p:grpSp>
      </p:grpSp>
      <p:grpSp>
        <p:nvGrpSpPr>
          <p:cNvPr id="1064" name="그룹 1064"/>
          <p:cNvGrpSpPr/>
          <p:nvPr/>
        </p:nvGrpSpPr>
        <p:grpSpPr>
          <a:xfrm>
            <a:off x="12794429" y="5501891"/>
            <a:ext cx="2453901" cy="896157"/>
            <a:chOff x="12794429" y="5501891"/>
            <a:chExt cx="2453901" cy="896157"/>
          </a:xfrm>
        </p:grpSpPr>
        <p:grpSp>
          <p:nvGrpSpPr>
            <p:cNvPr id="1065" name="그룹 1065"/>
            <p:cNvGrpSpPr/>
            <p:nvPr/>
          </p:nvGrpSpPr>
          <p:grpSpPr>
            <a:xfrm>
              <a:off x="12794429" y="5501891"/>
              <a:ext cx="896157" cy="896157"/>
              <a:chOff x="12794429" y="5501891"/>
              <a:chExt cx="896157" cy="896157"/>
            </a:xfrm>
          </p:grpSpPr>
          <p:grpSp>
            <p:nvGrpSpPr>
              <p:cNvPr id="1066" name="그룹 1066"/>
              <p:cNvGrpSpPr/>
              <p:nvPr/>
            </p:nvGrpSpPr>
            <p:grpSpPr>
              <a:xfrm>
                <a:off x="12794429" y="5501891"/>
                <a:ext cx="896157" cy="896157"/>
                <a:chOff x="12794429" y="5501891"/>
                <a:chExt cx="896157" cy="896157"/>
              </a:xfrm>
            </p:grpSpPr>
            <p:pic>
              <p:nvPicPr>
                <p:cNvPr id="189" name="Object 188"/>
                <p:cNvPicPr>
                  <a:picLocks noChangeAspect="1"/>
                </p:cNvPicPr>
                <p:nvPr/>
              </p:nvPicPr>
              <p:blipFill>
                <a:blip r:embed="rId60" cstate="print"/>
                <a:stretch>
                  <a:fillRect/>
                </a:stretch>
              </p:blipFill>
              <p:spPr>
                <a:xfrm>
                  <a:off x="12794429" y="5501891"/>
                  <a:ext cx="896157" cy="896157"/>
                </a:xfrm>
                <a:prstGeom prst="rect">
                  <a:avLst/>
                </a:prstGeom>
              </p:spPr>
            </p:pic>
          </p:grpSp>
          <p:pic>
            <p:nvPicPr>
              <p:cNvPr id="191" name="Object 190"/>
              <p:cNvPicPr>
                <a:picLocks noChangeAspect="1"/>
              </p:cNvPicPr>
              <p:nvPr/>
            </p:nvPicPr>
            <p:blipFill>
              <a:blip r:embed="rId61" cstate="print"/>
              <a:stretch>
                <a:fillRect/>
              </a:stretch>
            </p:blipFill>
            <p:spPr>
              <a:xfrm>
                <a:off x="12929825" y="5737138"/>
                <a:ext cx="676349" cy="483472"/>
              </a:xfrm>
              <a:prstGeom prst="rect">
                <a:avLst/>
              </a:prstGeom>
            </p:spPr>
          </p:pic>
        </p:grpSp>
        <p:grpSp>
          <p:nvGrpSpPr>
            <p:cNvPr id="1067" name="그룹 1067"/>
            <p:cNvGrpSpPr/>
            <p:nvPr/>
          </p:nvGrpSpPr>
          <p:grpSpPr>
            <a:xfrm>
              <a:off x="13793443" y="5501891"/>
              <a:ext cx="1454887" cy="896157"/>
              <a:chOff x="13793443" y="5501891"/>
              <a:chExt cx="1454887" cy="896157"/>
            </a:xfrm>
          </p:grpSpPr>
          <p:grpSp>
            <p:nvGrpSpPr>
              <p:cNvPr id="1068" name="그룹 1068"/>
              <p:cNvGrpSpPr/>
              <p:nvPr/>
            </p:nvGrpSpPr>
            <p:grpSpPr>
              <a:xfrm>
                <a:off x="13793443" y="5501891"/>
                <a:ext cx="1454887" cy="896157"/>
                <a:chOff x="13793443" y="5501891"/>
                <a:chExt cx="1454887" cy="896157"/>
              </a:xfrm>
            </p:grpSpPr>
            <p:pic>
              <p:nvPicPr>
                <p:cNvPr id="195" name="Object 194"/>
                <p:cNvPicPr>
                  <a:picLocks noChangeAspect="1"/>
                </p:cNvPicPr>
                <p:nvPr/>
              </p:nvPicPr>
              <p:blipFill>
                <a:blip r:embed="rId62" cstate="print"/>
                <a:stretch>
                  <a:fillRect/>
                </a:stretch>
              </p:blipFill>
              <p:spPr>
                <a:xfrm>
                  <a:off x="13793443" y="5501891"/>
                  <a:ext cx="1454887" cy="896157"/>
                </a:xfrm>
                <a:prstGeom prst="rect">
                  <a:avLst/>
                </a:prstGeom>
              </p:spPr>
            </p:pic>
          </p:grpSp>
          <p:pic>
            <p:nvPicPr>
              <p:cNvPr id="197" name="Object 196"/>
              <p:cNvPicPr>
                <a:picLocks noChangeAspect="1"/>
              </p:cNvPicPr>
              <p:nvPr/>
            </p:nvPicPr>
            <p:blipFill>
              <a:blip r:embed="rId63" cstate="print"/>
              <a:stretch>
                <a:fillRect/>
              </a:stretch>
            </p:blipFill>
            <p:spPr>
              <a:xfrm>
                <a:off x="13848337" y="5737137"/>
                <a:ext cx="1376996" cy="483472"/>
              </a:xfrm>
              <a:prstGeom prst="rect">
                <a:avLst/>
              </a:prstGeom>
            </p:spPr>
          </p:pic>
        </p:grpSp>
      </p:grpSp>
      <p:pic>
        <p:nvPicPr>
          <p:cNvPr id="200" name="Object 199"/>
          <p:cNvPicPr>
            <a:picLocks noChangeAspect="1"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7115762" y="2390304"/>
            <a:ext cx="4071630" cy="1302421"/>
          </a:xfrm>
          <a:prstGeom prst="rect">
            <a:avLst/>
          </a:prstGeom>
        </p:spPr>
      </p:pic>
      <p:grpSp>
        <p:nvGrpSpPr>
          <p:cNvPr id="1069" name="그룹 1069"/>
          <p:cNvGrpSpPr/>
          <p:nvPr/>
        </p:nvGrpSpPr>
        <p:grpSpPr>
          <a:xfrm>
            <a:off x="4067191" y="4595459"/>
            <a:ext cx="1452321" cy="714099"/>
            <a:chOff x="4067191" y="4595459"/>
            <a:chExt cx="1452321" cy="714099"/>
          </a:xfrm>
        </p:grpSpPr>
        <p:grpSp>
          <p:nvGrpSpPr>
            <p:cNvPr id="1070" name="그룹 1070"/>
            <p:cNvGrpSpPr/>
            <p:nvPr/>
          </p:nvGrpSpPr>
          <p:grpSpPr>
            <a:xfrm>
              <a:off x="4067191" y="4595459"/>
              <a:ext cx="1424583" cy="714099"/>
              <a:chOff x="4067191" y="4595459"/>
              <a:chExt cx="1424583" cy="714099"/>
            </a:xfrm>
          </p:grpSpPr>
          <p:pic>
            <p:nvPicPr>
              <p:cNvPr id="203" name="Object 202"/>
              <p:cNvPicPr>
                <a:picLocks noChangeAspect="1"/>
              </p:cNvPicPr>
              <p:nvPr/>
            </p:nvPicPr>
            <p:blipFill>
              <a:blip r:embed="rId65" cstate="print"/>
              <a:stretch>
                <a:fillRect/>
              </a:stretch>
            </p:blipFill>
            <p:spPr>
              <a:xfrm>
                <a:off x="4067191" y="4595459"/>
                <a:ext cx="1424583" cy="714099"/>
              </a:xfrm>
              <a:prstGeom prst="rect">
                <a:avLst/>
              </a:prstGeom>
            </p:spPr>
          </p:pic>
        </p:grpSp>
        <p:pic>
          <p:nvPicPr>
            <p:cNvPr id="205" name="Object 204"/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337878" y="4799197"/>
              <a:ext cx="953578" cy="386911"/>
            </a:xfrm>
            <a:prstGeom prst="rect">
              <a:avLst/>
            </a:prstGeom>
          </p:spPr>
        </p:pic>
      </p:grpSp>
      <p:grpSp>
        <p:nvGrpSpPr>
          <p:cNvPr id="1071" name="그룹 1071"/>
          <p:cNvGrpSpPr/>
          <p:nvPr/>
        </p:nvGrpSpPr>
        <p:grpSpPr>
          <a:xfrm>
            <a:off x="7311575" y="4603078"/>
            <a:ext cx="1452321" cy="714099"/>
            <a:chOff x="7311575" y="4603078"/>
            <a:chExt cx="1452321" cy="714099"/>
          </a:xfrm>
        </p:grpSpPr>
        <p:grpSp>
          <p:nvGrpSpPr>
            <p:cNvPr id="1072" name="그룹 1072"/>
            <p:cNvGrpSpPr/>
            <p:nvPr/>
          </p:nvGrpSpPr>
          <p:grpSpPr>
            <a:xfrm>
              <a:off x="7311575" y="4603078"/>
              <a:ext cx="1424583" cy="714099"/>
              <a:chOff x="7311575" y="4603078"/>
              <a:chExt cx="1424583" cy="714099"/>
            </a:xfrm>
          </p:grpSpPr>
          <p:pic>
            <p:nvPicPr>
              <p:cNvPr id="209" name="Object 208"/>
              <p:cNvPicPr>
                <a:picLocks noChangeAspect="1"/>
              </p:cNvPicPr>
              <p:nvPr/>
            </p:nvPicPr>
            <p:blipFill>
              <a:blip r:embed="rId67" cstate="print"/>
              <a:stretch>
                <a:fillRect/>
              </a:stretch>
            </p:blipFill>
            <p:spPr>
              <a:xfrm>
                <a:off x="7311575" y="4603078"/>
                <a:ext cx="1424583" cy="714099"/>
              </a:xfrm>
              <a:prstGeom prst="rect">
                <a:avLst/>
              </a:prstGeom>
            </p:spPr>
          </p:pic>
        </p:grpSp>
        <p:pic>
          <p:nvPicPr>
            <p:cNvPr id="211" name="Object 210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582261" y="4806816"/>
              <a:ext cx="953578" cy="386911"/>
            </a:xfrm>
            <a:prstGeom prst="rect">
              <a:avLst/>
            </a:prstGeom>
          </p:spPr>
        </p:pic>
      </p:grpSp>
      <p:grpSp>
        <p:nvGrpSpPr>
          <p:cNvPr id="1073" name="그룹 1073"/>
          <p:cNvGrpSpPr/>
          <p:nvPr/>
        </p:nvGrpSpPr>
        <p:grpSpPr>
          <a:xfrm>
            <a:off x="10555985" y="4617330"/>
            <a:ext cx="1452321" cy="714099"/>
            <a:chOff x="10555985" y="4617330"/>
            <a:chExt cx="1452321" cy="714099"/>
          </a:xfrm>
        </p:grpSpPr>
        <p:grpSp>
          <p:nvGrpSpPr>
            <p:cNvPr id="1074" name="그룹 1074"/>
            <p:cNvGrpSpPr/>
            <p:nvPr/>
          </p:nvGrpSpPr>
          <p:grpSpPr>
            <a:xfrm>
              <a:off x="10555985" y="4617330"/>
              <a:ext cx="1424583" cy="714099"/>
              <a:chOff x="10555985" y="4617330"/>
              <a:chExt cx="1424583" cy="714099"/>
            </a:xfrm>
          </p:grpSpPr>
          <p:pic>
            <p:nvPicPr>
              <p:cNvPr id="215" name="Object 214"/>
              <p:cNvPicPr>
                <a:picLocks noChangeAspect="1"/>
              </p:cNvPicPr>
              <p:nvPr/>
            </p:nvPicPr>
            <p:blipFill>
              <a:blip r:embed="rId69" cstate="print"/>
              <a:stretch>
                <a:fillRect/>
              </a:stretch>
            </p:blipFill>
            <p:spPr>
              <a:xfrm>
                <a:off x="10555985" y="4617330"/>
                <a:ext cx="1424583" cy="714099"/>
              </a:xfrm>
              <a:prstGeom prst="rect">
                <a:avLst/>
              </a:prstGeom>
            </p:spPr>
          </p:pic>
        </p:grpSp>
        <p:pic>
          <p:nvPicPr>
            <p:cNvPr id="217" name="Object 216"/>
            <p:cNvPicPr>
              <a:picLocks noChangeAspect="1"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0826672" y="4821068"/>
              <a:ext cx="953578" cy="386911"/>
            </a:xfrm>
            <a:prstGeom prst="rect">
              <a:avLst/>
            </a:prstGeom>
          </p:spPr>
        </p:pic>
      </p:grpSp>
      <p:grpSp>
        <p:nvGrpSpPr>
          <p:cNvPr id="1075" name="그룹 1075"/>
          <p:cNvGrpSpPr/>
          <p:nvPr/>
        </p:nvGrpSpPr>
        <p:grpSpPr>
          <a:xfrm>
            <a:off x="13806534" y="4636634"/>
            <a:ext cx="1452321" cy="714099"/>
            <a:chOff x="13806534" y="4636634"/>
            <a:chExt cx="1452321" cy="714099"/>
          </a:xfrm>
        </p:grpSpPr>
        <p:grpSp>
          <p:nvGrpSpPr>
            <p:cNvPr id="1076" name="그룹 1076"/>
            <p:cNvGrpSpPr/>
            <p:nvPr/>
          </p:nvGrpSpPr>
          <p:grpSpPr>
            <a:xfrm>
              <a:off x="13806534" y="4636634"/>
              <a:ext cx="1424583" cy="714099"/>
              <a:chOff x="13806534" y="4636634"/>
              <a:chExt cx="1424583" cy="714099"/>
            </a:xfrm>
          </p:grpSpPr>
          <p:pic>
            <p:nvPicPr>
              <p:cNvPr id="221" name="Object 220"/>
              <p:cNvPicPr>
                <a:picLocks noChangeAspect="1"/>
              </p:cNvPicPr>
              <p:nvPr/>
            </p:nvPicPr>
            <p:blipFill>
              <a:blip r:embed="rId71" cstate="print"/>
              <a:stretch>
                <a:fillRect/>
              </a:stretch>
            </p:blipFill>
            <p:spPr>
              <a:xfrm>
                <a:off x="13806534" y="4636634"/>
                <a:ext cx="1424583" cy="714099"/>
              </a:xfrm>
              <a:prstGeom prst="rect">
                <a:avLst/>
              </a:prstGeom>
            </p:spPr>
          </p:pic>
        </p:grpSp>
        <p:pic>
          <p:nvPicPr>
            <p:cNvPr id="223" name="Object 222"/>
            <p:cNvPicPr>
              <a:picLocks noChangeAspect="1"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4077221" y="4840371"/>
              <a:ext cx="953578" cy="3869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43706" y="3437740"/>
            <a:ext cx="5182874" cy="1918573"/>
            <a:chOff x="11743706" y="3437740"/>
            <a:chExt cx="5182874" cy="19185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43706" y="3437740"/>
              <a:ext cx="5182874" cy="19185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6873" y="3289401"/>
            <a:ext cx="4651131" cy="2215250"/>
            <a:chOff x="1126873" y="3289401"/>
            <a:chExt cx="4651131" cy="22152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6873" y="3289401"/>
              <a:ext cx="4651131" cy="22152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5921" y="5998374"/>
            <a:ext cx="4651131" cy="2639535"/>
            <a:chOff x="1145921" y="5998374"/>
            <a:chExt cx="4651131" cy="26395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5921" y="5998374"/>
              <a:ext cx="4651131" cy="26395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82114" y="3155725"/>
            <a:ext cx="4528388" cy="2387022"/>
            <a:chOff x="6582114" y="3155725"/>
            <a:chExt cx="4528388" cy="23870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82114" y="3155725"/>
              <a:ext cx="4528388" cy="23870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8307" y="1305393"/>
              <a:ext cx="1082658" cy="86893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1399" y="2311073"/>
            <a:ext cx="5249020" cy="90093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83843" y="3048047"/>
            <a:ext cx="4571429" cy="7143"/>
            <a:chOff x="1083843" y="3048047"/>
            <a:chExt cx="4571429" cy="71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3843" y="3048047"/>
              <a:ext cx="4571429" cy="714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53707" y="2290117"/>
            <a:ext cx="5272819" cy="90093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520033" y="3027095"/>
            <a:ext cx="4571429" cy="7143"/>
            <a:chOff x="6520033" y="3027095"/>
            <a:chExt cx="4571429" cy="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20033" y="3027095"/>
              <a:ext cx="4571429" cy="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934682" y="2431701"/>
            <a:ext cx="4571429" cy="609525"/>
            <a:chOff x="11934682" y="2431701"/>
            <a:chExt cx="4571429" cy="60952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71041" y="2297103"/>
              <a:ext cx="5269973" cy="900934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1934682" y="3034083"/>
              <a:ext cx="4571429" cy="7143"/>
              <a:chOff x="11934682" y="3034083"/>
              <a:chExt cx="4571429" cy="714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934682" y="3034083"/>
                <a:ext cx="4571429" cy="7143"/>
              </a:xfrm>
              <a:prstGeom prst="rect">
                <a:avLst/>
              </a:prstGeom>
            </p:spPr>
          </p:pic>
        </p:grpSp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6878" y="5472535"/>
            <a:ext cx="4280917" cy="63332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46878" y="8668011"/>
            <a:ext cx="4014965" cy="62317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526573" y="5477611"/>
            <a:ext cx="4993717" cy="98351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18766" y="3915757"/>
            <a:ext cx="3143240" cy="4585205"/>
            <a:chOff x="2118766" y="3915757"/>
            <a:chExt cx="3143240" cy="45852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8766" y="3915757"/>
              <a:ext cx="3143240" cy="45852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63046" y="2059472"/>
            <a:ext cx="7649695" cy="74251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24106" y="2803469"/>
            <a:ext cx="11189022" cy="44491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18279" y="1308336"/>
              <a:ext cx="1086914" cy="86304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61672" y="2276805"/>
            <a:ext cx="10591674" cy="184187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57715" y="3996186"/>
            <a:ext cx="3196521" cy="3584762"/>
            <a:chOff x="4957715" y="3996186"/>
            <a:chExt cx="3196521" cy="358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7715" y="3996186"/>
              <a:ext cx="3196521" cy="358476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0728" y="1604113"/>
            <a:ext cx="7649695" cy="956829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18279" y="1308336"/>
              <a:ext cx="1086914" cy="86304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00720" y="2276805"/>
            <a:ext cx="11534331" cy="18418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14286" y="4115916"/>
            <a:ext cx="5072872" cy="1825650"/>
            <a:chOff x="3414286" y="4115916"/>
            <a:chExt cx="5072872" cy="18256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4286" y="4115916"/>
              <a:ext cx="5072872" cy="1825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16283" y="7051257"/>
            <a:ext cx="6844674" cy="1822100"/>
            <a:chOff x="2616283" y="7051257"/>
            <a:chExt cx="6844674" cy="18221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6283" y="7051257"/>
              <a:ext cx="6844674" cy="18221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61058" y="4284154"/>
            <a:ext cx="4959376" cy="2933870"/>
            <a:chOff x="9761058" y="4284154"/>
            <a:chExt cx="4959376" cy="29338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1058" y="4284154"/>
              <a:ext cx="4959376" cy="2933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23088" y="1308336"/>
              <a:ext cx="1081323" cy="8659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66724" y="1170401"/>
            <a:ext cx="7461937" cy="51427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30930" y="3605504"/>
            <a:ext cx="4889045" cy="74681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904872" y="4115916"/>
            <a:ext cx="3757683" cy="5871"/>
            <a:chOff x="3904872" y="4115916"/>
            <a:chExt cx="3757683" cy="58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04872" y="4115916"/>
              <a:ext cx="3757683" cy="587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73333" y="6431180"/>
            <a:ext cx="4977723" cy="78074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777395" y="6964778"/>
            <a:ext cx="3928376" cy="6138"/>
            <a:chOff x="3777395" y="6964778"/>
            <a:chExt cx="3928376" cy="61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7395" y="6964778"/>
              <a:ext cx="3928376" cy="613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41329" y="2286739"/>
            <a:ext cx="10957083" cy="180915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36315" y="3599629"/>
            <a:ext cx="5340854" cy="74681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361905" y="4110044"/>
            <a:ext cx="3757683" cy="5871"/>
            <a:chOff x="10361905" y="4110044"/>
            <a:chExt cx="3757683" cy="587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61905" y="4110044"/>
              <a:ext cx="3757683" cy="5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2023-12-23T16:22:19Z</dcterms:created>
  <dcterms:modified xsi:type="dcterms:W3CDTF">2023-12-23T16:22:19Z</dcterms:modified>
</cp:coreProperties>
</file>