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6327"/>
  </p:normalViewPr>
  <p:slideViewPr>
    <p:cSldViewPr snapToGrid="0">
      <p:cViewPr>
        <p:scale>
          <a:sx n="109" d="100"/>
          <a:sy n="109" d="100"/>
        </p:scale>
        <p:origin x="-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3AACC-AFDD-57C1-086E-307B368C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D0FC64-4061-6F04-4C2A-AB7DA5816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E2767-801D-5822-66BF-B75C089A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BF335-79A2-D1BC-39E7-132F1961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0617B-1C2A-47F5-5F81-05234680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85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A0116-AF60-E402-6096-61BABB4C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B0F334-83BD-7FF5-36C0-76CB16C6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C77CC-8011-59C0-0585-FCEB3B69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C943-F086-F62F-33B3-3A835AC3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B49E-A620-E11E-7A82-2B6FB3A1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94A61B-54E6-0F49-A084-426735A75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E85C5-2BD7-880D-73FA-14A16652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24DB2-7A65-2D87-66FC-48DAAB12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6F062-F860-AAF7-BDA1-56D88F41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57EA6-D5B7-7A08-8B3D-99FAD3C6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45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7AD-F9E7-45B5-5B24-2FC065F3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44DD3-4B55-4119-4F7E-F8FC442E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EF514-CE33-9B3A-6047-A725129D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6D5287-5BA4-DBA3-6E91-11719885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8E1BC-DD66-3ECA-EE64-CCE46DFD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B7818-4D13-154D-EA1D-D4D146F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AF51D-8C30-82CE-B9C9-5F7799C6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B3A50-9850-DAC5-5255-D3CC6C35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FB358-052D-F233-0E45-EFCEB7FA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94026-1FCE-A3F4-C0D9-5F9CF9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5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BFDFA-6912-9220-EFD7-E8A3ADA0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8BD3F-EAF2-AA22-4430-911117D9E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9C3048-069A-C2F5-FD71-50BCC0CD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0140F-0C7E-F443-A6D1-2E81066F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76341E-05BC-70CB-9358-141E9B1D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91EFB-9422-5D3A-7CAC-24FE21D2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6D421-266F-4DEA-CC1C-22CE5130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E7764-37E7-FA4D-3C7C-DB27A079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27A938-C21A-2337-3023-4E51D3CA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5CB51B-1595-DDFE-10AE-318F4EF0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B599C-4491-A292-E0CD-E50F369E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C4F32-7652-CB76-07FC-AC3653DB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59309F-6484-E0A2-95F2-7ADCD182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0A4532-54A8-D1CA-6555-E0527418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6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A71DD-6978-B62A-8188-33ABEB46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FEB47B-3526-AB4F-20EA-A25FF0DF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BF63E1-3DDD-04A4-D451-DD0FD478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EF64B-57AC-D08B-25F2-C82799A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3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774D7F-2620-21AA-D4F6-2DB90ED8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26FC69-71C4-F348-13BB-5B13F5F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9C4B6-00BC-965E-4ADB-48B27DE1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2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88DC8-135A-ECBE-3923-31329E03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DC6B4-AA7C-705E-CC16-C119AC95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B373EB-3085-9729-7A1D-739245EA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18418-FFC6-CC9E-B689-59C4958E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A4C5E-D6B7-71FA-11B5-A2F8108F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5BC57-F4D3-8078-AF4D-B9A96FE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0A10D-B8A7-4E97-D1DE-B1909128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422627-D2FC-9340-60B0-54C96F270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FC56A1-66FD-CA79-1F70-3CF1EFBDA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E08AD-4206-B174-0B4D-35502FAF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8C9E0-1F1F-F869-8C37-4B3139DF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A20D20-F80E-2981-1D37-E839024F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687D5F-5113-F959-058A-53B51B2F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644F7-665A-1570-E2DF-89AD2913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6BB75-CC3C-08CF-07F9-C62492345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1444-C0BD-2643-A406-5033670643A9}" type="datetimeFigureOut">
              <a:rPr lang="de-DE" smtClean="0"/>
              <a:t>15.11.23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77241-909D-F44F-C40E-064BBC108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3B7EC-A381-7A83-89DA-368304A68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7AC0-A7E3-2D4A-A20E-000F42D3D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45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537C51E-DB14-C27A-4CD2-62CE5F1E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2" y="533400"/>
            <a:ext cx="7683500" cy="57912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35E592B-C890-00F3-656F-D07D935C5169}"/>
              </a:ext>
            </a:extLst>
          </p:cNvPr>
          <p:cNvCxnSpPr>
            <a:cxnSpLocks/>
          </p:cNvCxnSpPr>
          <p:nvPr/>
        </p:nvCxnSpPr>
        <p:spPr>
          <a:xfrm flipV="1">
            <a:off x="3840722" y="2159876"/>
            <a:ext cx="5855879" cy="14860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490CF43-08D8-64B9-0757-066B03D57F07}"/>
              </a:ext>
            </a:extLst>
          </p:cNvPr>
          <p:cNvCxnSpPr>
            <a:cxnSpLocks/>
          </p:cNvCxnSpPr>
          <p:nvPr/>
        </p:nvCxnSpPr>
        <p:spPr>
          <a:xfrm flipH="1" flipV="1">
            <a:off x="3462241" y="1208690"/>
            <a:ext cx="409204" cy="24371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31FCCBD-0532-BE09-6F1F-673093328F02}"/>
              </a:ext>
            </a:extLst>
          </p:cNvPr>
          <p:cNvCxnSpPr>
            <a:cxnSpLocks/>
          </p:cNvCxnSpPr>
          <p:nvPr/>
        </p:nvCxnSpPr>
        <p:spPr>
          <a:xfrm>
            <a:off x="3180580" y="5232402"/>
            <a:ext cx="177475" cy="75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66CAB4B-974F-B594-604A-4440711E3BD4}"/>
                  </a:ext>
                </a:extLst>
              </p:cNvPr>
              <p:cNvSpPr txBox="1"/>
              <p:nvPr/>
            </p:nvSpPr>
            <p:spPr>
              <a:xfrm>
                <a:off x="9265088" y="2288783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66CAB4B-974F-B594-604A-4440711E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088" y="2288783"/>
                <a:ext cx="288541" cy="430887"/>
              </a:xfrm>
              <a:prstGeom prst="rect">
                <a:avLst/>
              </a:prstGeom>
              <a:blipFill>
                <a:blip r:embed="rId3"/>
                <a:stretch>
                  <a:fillRect l="-16667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70AA45D-71A9-384D-A649-1748CF877EE7}"/>
                  </a:ext>
                </a:extLst>
              </p:cNvPr>
              <p:cNvSpPr txBox="1"/>
              <p:nvPr/>
            </p:nvSpPr>
            <p:spPr>
              <a:xfrm>
                <a:off x="3116537" y="1553059"/>
                <a:ext cx="296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70AA45D-71A9-384D-A649-1748CF87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37" y="1553059"/>
                <a:ext cx="296555" cy="430887"/>
              </a:xfrm>
              <a:prstGeom prst="rect">
                <a:avLst/>
              </a:prstGeom>
              <a:blipFill>
                <a:blip r:embed="rId4"/>
                <a:stretch>
                  <a:fillRect l="-29167" r="-29167" b="-26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359DD8F-A9B7-AF21-138A-1ACDF0B76498}"/>
                  </a:ext>
                </a:extLst>
              </p:cNvPr>
              <p:cNvSpPr txBox="1"/>
              <p:nvPr/>
            </p:nvSpPr>
            <p:spPr>
              <a:xfrm>
                <a:off x="3778689" y="4285749"/>
                <a:ext cx="267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359DD8F-A9B7-AF21-138A-1ACDF0B7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89" y="4285749"/>
                <a:ext cx="267701" cy="430887"/>
              </a:xfrm>
              <a:prstGeom prst="rect">
                <a:avLst/>
              </a:prstGeom>
              <a:blipFill>
                <a:blip r:embed="rId5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A208475A-580A-E7E4-95DF-A9502F7113FF}"/>
              </a:ext>
            </a:extLst>
          </p:cNvPr>
          <p:cNvSpPr/>
          <p:nvPr/>
        </p:nvSpPr>
        <p:spPr>
          <a:xfrm>
            <a:off x="4934829" y="1576553"/>
            <a:ext cx="3032014" cy="1521528"/>
          </a:xfrm>
          <a:custGeom>
            <a:avLst/>
            <a:gdLst>
              <a:gd name="connsiteX0" fmla="*/ 0 w 2317311"/>
              <a:gd name="connsiteY0" fmla="*/ 0 h 1290300"/>
              <a:gd name="connsiteX1" fmla="*/ 2317311 w 2317311"/>
              <a:gd name="connsiteY1" fmla="*/ 0 h 1290300"/>
              <a:gd name="connsiteX2" fmla="*/ 2317311 w 2317311"/>
              <a:gd name="connsiteY2" fmla="*/ 1290300 h 1290300"/>
              <a:gd name="connsiteX3" fmla="*/ 0 w 2317311"/>
              <a:gd name="connsiteY3" fmla="*/ 1290300 h 1290300"/>
              <a:gd name="connsiteX4" fmla="*/ 0 w 2317311"/>
              <a:gd name="connsiteY4" fmla="*/ 0 h 1290300"/>
              <a:gd name="connsiteX0" fmla="*/ 0 w 4188152"/>
              <a:gd name="connsiteY0" fmla="*/ 0 h 1468976"/>
              <a:gd name="connsiteX1" fmla="*/ 2317311 w 4188152"/>
              <a:gd name="connsiteY1" fmla="*/ 0 h 1468976"/>
              <a:gd name="connsiteX2" fmla="*/ 4188152 w 4188152"/>
              <a:gd name="connsiteY2" fmla="*/ 1468976 h 1468976"/>
              <a:gd name="connsiteX3" fmla="*/ 0 w 4188152"/>
              <a:gd name="connsiteY3" fmla="*/ 1290300 h 1468976"/>
              <a:gd name="connsiteX4" fmla="*/ 0 w 4188152"/>
              <a:gd name="connsiteY4" fmla="*/ 0 h 1468976"/>
              <a:gd name="connsiteX0" fmla="*/ 0 w 4188152"/>
              <a:gd name="connsiteY0" fmla="*/ 0 h 1468976"/>
              <a:gd name="connsiteX1" fmla="*/ 3483959 w 4188152"/>
              <a:gd name="connsiteY1" fmla="*/ 578069 h 1468976"/>
              <a:gd name="connsiteX2" fmla="*/ 4188152 w 4188152"/>
              <a:gd name="connsiteY2" fmla="*/ 1468976 h 1468976"/>
              <a:gd name="connsiteX3" fmla="*/ 0 w 4188152"/>
              <a:gd name="connsiteY3" fmla="*/ 1290300 h 1468976"/>
              <a:gd name="connsiteX4" fmla="*/ 0 w 4188152"/>
              <a:gd name="connsiteY4" fmla="*/ 0 h 1468976"/>
              <a:gd name="connsiteX0" fmla="*/ 0 w 4188152"/>
              <a:gd name="connsiteY0" fmla="*/ 0 h 2099597"/>
              <a:gd name="connsiteX1" fmla="*/ 3483959 w 4188152"/>
              <a:gd name="connsiteY1" fmla="*/ 578069 h 2099597"/>
              <a:gd name="connsiteX2" fmla="*/ 4188152 w 4188152"/>
              <a:gd name="connsiteY2" fmla="*/ 1468976 h 2099597"/>
              <a:gd name="connsiteX3" fmla="*/ 1534511 w 4188152"/>
              <a:gd name="connsiteY3" fmla="*/ 2099597 h 2099597"/>
              <a:gd name="connsiteX4" fmla="*/ 0 w 4188152"/>
              <a:gd name="connsiteY4" fmla="*/ 0 h 2099597"/>
              <a:gd name="connsiteX0" fmla="*/ 0 w 3053035"/>
              <a:gd name="connsiteY0" fmla="*/ 483476 h 1521528"/>
              <a:gd name="connsiteX1" fmla="*/ 2348842 w 3053035"/>
              <a:gd name="connsiteY1" fmla="*/ 0 h 1521528"/>
              <a:gd name="connsiteX2" fmla="*/ 3053035 w 3053035"/>
              <a:gd name="connsiteY2" fmla="*/ 890907 h 1521528"/>
              <a:gd name="connsiteX3" fmla="*/ 399394 w 3053035"/>
              <a:gd name="connsiteY3" fmla="*/ 1521528 h 1521528"/>
              <a:gd name="connsiteX4" fmla="*/ 0 w 3053035"/>
              <a:gd name="connsiteY4" fmla="*/ 483476 h 1521528"/>
              <a:gd name="connsiteX0" fmla="*/ 0 w 3032014"/>
              <a:gd name="connsiteY0" fmla="*/ 388882 h 1521528"/>
              <a:gd name="connsiteX1" fmla="*/ 2327821 w 3032014"/>
              <a:gd name="connsiteY1" fmla="*/ 0 h 1521528"/>
              <a:gd name="connsiteX2" fmla="*/ 3032014 w 3032014"/>
              <a:gd name="connsiteY2" fmla="*/ 890907 h 1521528"/>
              <a:gd name="connsiteX3" fmla="*/ 378373 w 3032014"/>
              <a:gd name="connsiteY3" fmla="*/ 1521528 h 1521528"/>
              <a:gd name="connsiteX4" fmla="*/ 0 w 3032014"/>
              <a:gd name="connsiteY4" fmla="*/ 388882 h 152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014" h="1521528">
                <a:moveTo>
                  <a:pt x="0" y="388882"/>
                </a:moveTo>
                <a:lnTo>
                  <a:pt x="2327821" y="0"/>
                </a:lnTo>
                <a:lnTo>
                  <a:pt x="3032014" y="890907"/>
                </a:lnTo>
                <a:lnTo>
                  <a:pt x="378373" y="1521528"/>
                </a:lnTo>
                <a:lnTo>
                  <a:pt x="0" y="388882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268FCE2-CF27-543C-6141-D4EE9347F54A}"/>
              </a:ext>
            </a:extLst>
          </p:cNvPr>
          <p:cNvGrpSpPr/>
          <p:nvPr/>
        </p:nvGrpSpPr>
        <p:grpSpPr>
          <a:xfrm>
            <a:off x="3181661" y="4699254"/>
            <a:ext cx="597028" cy="1000853"/>
            <a:chOff x="3274417" y="4850920"/>
            <a:chExt cx="597028" cy="1000853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F7608FF-DDD5-7FCA-4677-E0311EF45700}"/>
                </a:ext>
              </a:extLst>
            </p:cNvPr>
            <p:cNvSpPr/>
            <p:nvPr/>
          </p:nvSpPr>
          <p:spPr>
            <a:xfrm>
              <a:off x="3274417" y="5272087"/>
              <a:ext cx="597028" cy="579686"/>
            </a:xfrm>
            <a:custGeom>
              <a:avLst/>
              <a:gdLst>
                <a:gd name="connsiteX0" fmla="*/ 0 w 604911"/>
                <a:gd name="connsiteY0" fmla="*/ 0 h 422031"/>
                <a:gd name="connsiteX1" fmla="*/ 604911 w 604911"/>
                <a:gd name="connsiteY1" fmla="*/ 0 h 422031"/>
                <a:gd name="connsiteX2" fmla="*/ 604911 w 604911"/>
                <a:gd name="connsiteY2" fmla="*/ 422031 h 422031"/>
                <a:gd name="connsiteX3" fmla="*/ 0 w 604911"/>
                <a:gd name="connsiteY3" fmla="*/ 422031 h 422031"/>
                <a:gd name="connsiteX4" fmla="*/ 0 w 604911"/>
                <a:gd name="connsiteY4" fmla="*/ 0 h 422031"/>
                <a:gd name="connsiteX0" fmla="*/ 0 w 604911"/>
                <a:gd name="connsiteY0" fmla="*/ 173421 h 595452"/>
                <a:gd name="connsiteX1" fmla="*/ 494552 w 604911"/>
                <a:gd name="connsiteY1" fmla="*/ 0 h 595452"/>
                <a:gd name="connsiteX2" fmla="*/ 604911 w 604911"/>
                <a:gd name="connsiteY2" fmla="*/ 595452 h 595452"/>
                <a:gd name="connsiteX3" fmla="*/ 0 w 604911"/>
                <a:gd name="connsiteY3" fmla="*/ 595452 h 595452"/>
                <a:gd name="connsiteX4" fmla="*/ 0 w 604911"/>
                <a:gd name="connsiteY4" fmla="*/ 173421 h 595452"/>
                <a:gd name="connsiteX0" fmla="*/ 0 w 604911"/>
                <a:gd name="connsiteY0" fmla="*/ 126124 h 595452"/>
                <a:gd name="connsiteX1" fmla="*/ 494552 w 604911"/>
                <a:gd name="connsiteY1" fmla="*/ 0 h 595452"/>
                <a:gd name="connsiteX2" fmla="*/ 604911 w 604911"/>
                <a:gd name="connsiteY2" fmla="*/ 595452 h 595452"/>
                <a:gd name="connsiteX3" fmla="*/ 0 w 604911"/>
                <a:gd name="connsiteY3" fmla="*/ 595452 h 595452"/>
                <a:gd name="connsiteX4" fmla="*/ 0 w 604911"/>
                <a:gd name="connsiteY4" fmla="*/ 126124 h 595452"/>
                <a:gd name="connsiteX0" fmla="*/ 0 w 494552"/>
                <a:gd name="connsiteY0" fmla="*/ 126124 h 595452"/>
                <a:gd name="connsiteX1" fmla="*/ 494552 w 494552"/>
                <a:gd name="connsiteY1" fmla="*/ 0 h 595452"/>
                <a:gd name="connsiteX2" fmla="*/ 352663 w 494552"/>
                <a:gd name="connsiteY2" fmla="*/ 209197 h 595452"/>
                <a:gd name="connsiteX3" fmla="*/ 0 w 494552"/>
                <a:gd name="connsiteY3" fmla="*/ 595452 h 595452"/>
                <a:gd name="connsiteX4" fmla="*/ 0 w 494552"/>
                <a:gd name="connsiteY4" fmla="*/ 126124 h 595452"/>
                <a:gd name="connsiteX0" fmla="*/ 0 w 604911"/>
                <a:gd name="connsiteY0" fmla="*/ 126124 h 595452"/>
                <a:gd name="connsiteX1" fmla="*/ 494552 w 604911"/>
                <a:gd name="connsiteY1" fmla="*/ 0 h 595452"/>
                <a:gd name="connsiteX2" fmla="*/ 604911 w 604911"/>
                <a:gd name="connsiteY2" fmla="*/ 453563 h 595452"/>
                <a:gd name="connsiteX3" fmla="*/ 0 w 604911"/>
                <a:gd name="connsiteY3" fmla="*/ 595452 h 595452"/>
                <a:gd name="connsiteX4" fmla="*/ 0 w 604911"/>
                <a:gd name="connsiteY4" fmla="*/ 126124 h 595452"/>
                <a:gd name="connsiteX0" fmla="*/ 0 w 604911"/>
                <a:gd name="connsiteY0" fmla="*/ 126124 h 556038"/>
                <a:gd name="connsiteX1" fmla="*/ 494552 w 604911"/>
                <a:gd name="connsiteY1" fmla="*/ 0 h 556038"/>
                <a:gd name="connsiteX2" fmla="*/ 604911 w 604911"/>
                <a:gd name="connsiteY2" fmla="*/ 453563 h 556038"/>
                <a:gd name="connsiteX3" fmla="*/ 86710 w 604911"/>
                <a:gd name="connsiteY3" fmla="*/ 556038 h 556038"/>
                <a:gd name="connsiteX4" fmla="*/ 0 w 604911"/>
                <a:gd name="connsiteY4" fmla="*/ 126124 h 556038"/>
                <a:gd name="connsiteX0" fmla="*/ 0 w 597028"/>
                <a:gd name="connsiteY0" fmla="*/ 126124 h 556038"/>
                <a:gd name="connsiteX1" fmla="*/ 494552 w 597028"/>
                <a:gd name="connsiteY1" fmla="*/ 0 h 556038"/>
                <a:gd name="connsiteX2" fmla="*/ 597028 w 597028"/>
                <a:gd name="connsiteY2" fmla="*/ 437798 h 556038"/>
                <a:gd name="connsiteX3" fmla="*/ 86710 w 597028"/>
                <a:gd name="connsiteY3" fmla="*/ 556038 h 556038"/>
                <a:gd name="connsiteX4" fmla="*/ 0 w 597028"/>
                <a:gd name="connsiteY4" fmla="*/ 126124 h 556038"/>
                <a:gd name="connsiteX0" fmla="*/ 0 w 597028"/>
                <a:gd name="connsiteY0" fmla="*/ 126124 h 579686"/>
                <a:gd name="connsiteX1" fmla="*/ 494552 w 597028"/>
                <a:gd name="connsiteY1" fmla="*/ 0 h 579686"/>
                <a:gd name="connsiteX2" fmla="*/ 597028 w 597028"/>
                <a:gd name="connsiteY2" fmla="*/ 437798 h 579686"/>
                <a:gd name="connsiteX3" fmla="*/ 110358 w 597028"/>
                <a:gd name="connsiteY3" fmla="*/ 579686 h 579686"/>
                <a:gd name="connsiteX4" fmla="*/ 0 w 597028"/>
                <a:gd name="connsiteY4" fmla="*/ 126124 h 57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28" h="579686">
                  <a:moveTo>
                    <a:pt x="0" y="126124"/>
                  </a:moveTo>
                  <a:lnTo>
                    <a:pt x="494552" y="0"/>
                  </a:lnTo>
                  <a:lnTo>
                    <a:pt x="597028" y="437798"/>
                  </a:lnTo>
                  <a:lnTo>
                    <a:pt x="110358" y="579686"/>
                  </a:lnTo>
                  <a:lnTo>
                    <a:pt x="0" y="1261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2">
              <a:extLst>
                <a:ext uri="{FF2B5EF4-FFF2-40B4-BE49-F238E27FC236}">
                  <a16:creationId xmlns:a16="http://schemas.microsoft.com/office/drawing/2014/main" id="{D530F4EC-3BED-3CEE-24CC-E24F1C398060}"/>
                </a:ext>
              </a:extLst>
            </p:cNvPr>
            <p:cNvSpPr/>
            <p:nvPr/>
          </p:nvSpPr>
          <p:spPr>
            <a:xfrm>
              <a:off x="3275496" y="4850920"/>
              <a:ext cx="494553" cy="548155"/>
            </a:xfrm>
            <a:custGeom>
              <a:avLst/>
              <a:gdLst>
                <a:gd name="connsiteX0" fmla="*/ 0 w 604911"/>
                <a:gd name="connsiteY0" fmla="*/ 0 h 422031"/>
                <a:gd name="connsiteX1" fmla="*/ 604911 w 604911"/>
                <a:gd name="connsiteY1" fmla="*/ 0 h 422031"/>
                <a:gd name="connsiteX2" fmla="*/ 604911 w 604911"/>
                <a:gd name="connsiteY2" fmla="*/ 422031 h 422031"/>
                <a:gd name="connsiteX3" fmla="*/ 0 w 604911"/>
                <a:gd name="connsiteY3" fmla="*/ 422031 h 422031"/>
                <a:gd name="connsiteX4" fmla="*/ 0 w 604911"/>
                <a:gd name="connsiteY4" fmla="*/ 0 h 422031"/>
                <a:gd name="connsiteX0" fmla="*/ 0 w 604911"/>
                <a:gd name="connsiteY0" fmla="*/ 173421 h 595452"/>
                <a:gd name="connsiteX1" fmla="*/ 494552 w 604911"/>
                <a:gd name="connsiteY1" fmla="*/ 0 h 595452"/>
                <a:gd name="connsiteX2" fmla="*/ 604911 w 604911"/>
                <a:gd name="connsiteY2" fmla="*/ 595452 h 595452"/>
                <a:gd name="connsiteX3" fmla="*/ 0 w 604911"/>
                <a:gd name="connsiteY3" fmla="*/ 595452 h 595452"/>
                <a:gd name="connsiteX4" fmla="*/ 0 w 604911"/>
                <a:gd name="connsiteY4" fmla="*/ 173421 h 595452"/>
                <a:gd name="connsiteX0" fmla="*/ 0 w 604911"/>
                <a:gd name="connsiteY0" fmla="*/ 126124 h 595452"/>
                <a:gd name="connsiteX1" fmla="*/ 494552 w 604911"/>
                <a:gd name="connsiteY1" fmla="*/ 0 h 595452"/>
                <a:gd name="connsiteX2" fmla="*/ 604911 w 604911"/>
                <a:gd name="connsiteY2" fmla="*/ 595452 h 595452"/>
                <a:gd name="connsiteX3" fmla="*/ 0 w 604911"/>
                <a:gd name="connsiteY3" fmla="*/ 595452 h 595452"/>
                <a:gd name="connsiteX4" fmla="*/ 0 w 604911"/>
                <a:gd name="connsiteY4" fmla="*/ 126124 h 595452"/>
                <a:gd name="connsiteX0" fmla="*/ 0 w 494552"/>
                <a:gd name="connsiteY0" fmla="*/ 126124 h 595452"/>
                <a:gd name="connsiteX1" fmla="*/ 494552 w 494552"/>
                <a:gd name="connsiteY1" fmla="*/ 0 h 595452"/>
                <a:gd name="connsiteX2" fmla="*/ 352663 w 494552"/>
                <a:gd name="connsiteY2" fmla="*/ 209197 h 595452"/>
                <a:gd name="connsiteX3" fmla="*/ 0 w 494552"/>
                <a:gd name="connsiteY3" fmla="*/ 595452 h 595452"/>
                <a:gd name="connsiteX4" fmla="*/ 0 w 494552"/>
                <a:gd name="connsiteY4" fmla="*/ 126124 h 595452"/>
                <a:gd name="connsiteX0" fmla="*/ 0 w 604911"/>
                <a:gd name="connsiteY0" fmla="*/ 126124 h 595452"/>
                <a:gd name="connsiteX1" fmla="*/ 494552 w 604911"/>
                <a:gd name="connsiteY1" fmla="*/ 0 h 595452"/>
                <a:gd name="connsiteX2" fmla="*/ 604911 w 604911"/>
                <a:gd name="connsiteY2" fmla="*/ 453563 h 595452"/>
                <a:gd name="connsiteX3" fmla="*/ 0 w 604911"/>
                <a:gd name="connsiteY3" fmla="*/ 595452 h 595452"/>
                <a:gd name="connsiteX4" fmla="*/ 0 w 604911"/>
                <a:gd name="connsiteY4" fmla="*/ 126124 h 595452"/>
                <a:gd name="connsiteX0" fmla="*/ 0 w 604911"/>
                <a:gd name="connsiteY0" fmla="*/ 126124 h 556038"/>
                <a:gd name="connsiteX1" fmla="*/ 494552 w 604911"/>
                <a:gd name="connsiteY1" fmla="*/ 0 h 556038"/>
                <a:gd name="connsiteX2" fmla="*/ 604911 w 604911"/>
                <a:gd name="connsiteY2" fmla="*/ 453563 h 556038"/>
                <a:gd name="connsiteX3" fmla="*/ 86710 w 604911"/>
                <a:gd name="connsiteY3" fmla="*/ 556038 h 556038"/>
                <a:gd name="connsiteX4" fmla="*/ 0 w 604911"/>
                <a:gd name="connsiteY4" fmla="*/ 126124 h 556038"/>
                <a:gd name="connsiteX0" fmla="*/ 0 w 597028"/>
                <a:gd name="connsiteY0" fmla="*/ 126124 h 556038"/>
                <a:gd name="connsiteX1" fmla="*/ 494552 w 597028"/>
                <a:gd name="connsiteY1" fmla="*/ 0 h 556038"/>
                <a:gd name="connsiteX2" fmla="*/ 597028 w 597028"/>
                <a:gd name="connsiteY2" fmla="*/ 437798 h 556038"/>
                <a:gd name="connsiteX3" fmla="*/ 86710 w 597028"/>
                <a:gd name="connsiteY3" fmla="*/ 556038 h 556038"/>
                <a:gd name="connsiteX4" fmla="*/ 0 w 597028"/>
                <a:gd name="connsiteY4" fmla="*/ 126124 h 556038"/>
                <a:gd name="connsiteX0" fmla="*/ 0 w 597028"/>
                <a:gd name="connsiteY0" fmla="*/ 102475 h 532389"/>
                <a:gd name="connsiteX1" fmla="*/ 589145 w 597028"/>
                <a:gd name="connsiteY1" fmla="*/ 0 h 532389"/>
                <a:gd name="connsiteX2" fmla="*/ 597028 w 597028"/>
                <a:gd name="connsiteY2" fmla="*/ 414149 h 532389"/>
                <a:gd name="connsiteX3" fmla="*/ 86710 w 597028"/>
                <a:gd name="connsiteY3" fmla="*/ 532389 h 532389"/>
                <a:gd name="connsiteX4" fmla="*/ 0 w 597028"/>
                <a:gd name="connsiteY4" fmla="*/ 102475 h 532389"/>
                <a:gd name="connsiteX0" fmla="*/ 141890 w 510318"/>
                <a:gd name="connsiteY0" fmla="*/ 118241 h 532389"/>
                <a:gd name="connsiteX1" fmla="*/ 502435 w 510318"/>
                <a:gd name="connsiteY1" fmla="*/ 0 h 532389"/>
                <a:gd name="connsiteX2" fmla="*/ 510318 w 510318"/>
                <a:gd name="connsiteY2" fmla="*/ 414149 h 532389"/>
                <a:gd name="connsiteX3" fmla="*/ 0 w 510318"/>
                <a:gd name="connsiteY3" fmla="*/ 532389 h 532389"/>
                <a:gd name="connsiteX4" fmla="*/ 141890 w 510318"/>
                <a:gd name="connsiteY4" fmla="*/ 118241 h 532389"/>
                <a:gd name="connsiteX0" fmla="*/ 0 w 533966"/>
                <a:gd name="connsiteY0" fmla="*/ 102475 h 532389"/>
                <a:gd name="connsiteX1" fmla="*/ 526083 w 533966"/>
                <a:gd name="connsiteY1" fmla="*/ 0 h 532389"/>
                <a:gd name="connsiteX2" fmla="*/ 533966 w 533966"/>
                <a:gd name="connsiteY2" fmla="*/ 414149 h 532389"/>
                <a:gd name="connsiteX3" fmla="*/ 23648 w 533966"/>
                <a:gd name="connsiteY3" fmla="*/ 532389 h 532389"/>
                <a:gd name="connsiteX4" fmla="*/ 0 w 533966"/>
                <a:gd name="connsiteY4" fmla="*/ 102475 h 532389"/>
                <a:gd name="connsiteX0" fmla="*/ 0 w 526083"/>
                <a:gd name="connsiteY0" fmla="*/ 102475 h 532389"/>
                <a:gd name="connsiteX1" fmla="*/ 526083 w 526083"/>
                <a:gd name="connsiteY1" fmla="*/ 0 h 532389"/>
                <a:gd name="connsiteX2" fmla="*/ 526083 w 526083"/>
                <a:gd name="connsiteY2" fmla="*/ 406266 h 532389"/>
                <a:gd name="connsiteX3" fmla="*/ 23648 w 526083"/>
                <a:gd name="connsiteY3" fmla="*/ 532389 h 532389"/>
                <a:gd name="connsiteX4" fmla="*/ 0 w 526083"/>
                <a:gd name="connsiteY4" fmla="*/ 102475 h 532389"/>
                <a:gd name="connsiteX0" fmla="*/ 0 w 541849"/>
                <a:gd name="connsiteY0" fmla="*/ 118241 h 548155"/>
                <a:gd name="connsiteX1" fmla="*/ 541849 w 541849"/>
                <a:gd name="connsiteY1" fmla="*/ 0 h 548155"/>
                <a:gd name="connsiteX2" fmla="*/ 526083 w 541849"/>
                <a:gd name="connsiteY2" fmla="*/ 422032 h 548155"/>
                <a:gd name="connsiteX3" fmla="*/ 23648 w 541849"/>
                <a:gd name="connsiteY3" fmla="*/ 548155 h 548155"/>
                <a:gd name="connsiteX4" fmla="*/ 0 w 541849"/>
                <a:gd name="connsiteY4" fmla="*/ 118241 h 548155"/>
                <a:gd name="connsiteX0" fmla="*/ 39414 w 518201"/>
                <a:gd name="connsiteY0" fmla="*/ 102476 h 548155"/>
                <a:gd name="connsiteX1" fmla="*/ 518201 w 518201"/>
                <a:gd name="connsiteY1" fmla="*/ 0 h 548155"/>
                <a:gd name="connsiteX2" fmla="*/ 502435 w 518201"/>
                <a:gd name="connsiteY2" fmla="*/ 422032 h 548155"/>
                <a:gd name="connsiteX3" fmla="*/ 0 w 518201"/>
                <a:gd name="connsiteY3" fmla="*/ 548155 h 548155"/>
                <a:gd name="connsiteX4" fmla="*/ 39414 w 518201"/>
                <a:gd name="connsiteY4" fmla="*/ 102476 h 548155"/>
                <a:gd name="connsiteX0" fmla="*/ 15766 w 494553"/>
                <a:gd name="connsiteY0" fmla="*/ 102476 h 548155"/>
                <a:gd name="connsiteX1" fmla="*/ 494553 w 494553"/>
                <a:gd name="connsiteY1" fmla="*/ 0 h 548155"/>
                <a:gd name="connsiteX2" fmla="*/ 478787 w 494553"/>
                <a:gd name="connsiteY2" fmla="*/ 422032 h 548155"/>
                <a:gd name="connsiteX3" fmla="*/ 0 w 494553"/>
                <a:gd name="connsiteY3" fmla="*/ 548155 h 548155"/>
                <a:gd name="connsiteX4" fmla="*/ 15766 w 494553"/>
                <a:gd name="connsiteY4" fmla="*/ 102476 h 54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53" h="548155">
                  <a:moveTo>
                    <a:pt x="15766" y="102476"/>
                  </a:moveTo>
                  <a:lnTo>
                    <a:pt x="494553" y="0"/>
                  </a:lnTo>
                  <a:lnTo>
                    <a:pt x="478787" y="422032"/>
                  </a:lnTo>
                  <a:lnTo>
                    <a:pt x="0" y="548155"/>
                  </a:lnTo>
                  <a:lnTo>
                    <a:pt x="15766" y="10247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D125038-8C9B-0044-D3E7-720DD8417A6E}"/>
                </a:ext>
              </a:extLst>
            </p:cNvPr>
            <p:cNvSpPr/>
            <p:nvPr/>
          </p:nvSpPr>
          <p:spPr>
            <a:xfrm>
              <a:off x="3746401" y="4850920"/>
              <a:ext cx="122340" cy="858965"/>
            </a:xfrm>
            <a:custGeom>
              <a:avLst/>
              <a:gdLst>
                <a:gd name="connsiteX0" fmla="*/ 0 w 382471"/>
                <a:gd name="connsiteY0" fmla="*/ 0 h 732841"/>
                <a:gd name="connsiteX1" fmla="*/ 382471 w 382471"/>
                <a:gd name="connsiteY1" fmla="*/ 0 h 732841"/>
                <a:gd name="connsiteX2" fmla="*/ 382471 w 382471"/>
                <a:gd name="connsiteY2" fmla="*/ 732841 h 732841"/>
                <a:gd name="connsiteX3" fmla="*/ 0 w 382471"/>
                <a:gd name="connsiteY3" fmla="*/ 732841 h 732841"/>
                <a:gd name="connsiteX4" fmla="*/ 0 w 382471"/>
                <a:gd name="connsiteY4" fmla="*/ 0 h 732841"/>
                <a:gd name="connsiteX0" fmla="*/ 23648 w 406119"/>
                <a:gd name="connsiteY0" fmla="*/ 0 h 732841"/>
                <a:gd name="connsiteX1" fmla="*/ 406119 w 406119"/>
                <a:gd name="connsiteY1" fmla="*/ 0 h 732841"/>
                <a:gd name="connsiteX2" fmla="*/ 406119 w 406119"/>
                <a:gd name="connsiteY2" fmla="*/ 732841 h 732841"/>
                <a:gd name="connsiteX3" fmla="*/ 0 w 406119"/>
                <a:gd name="connsiteY3" fmla="*/ 417530 h 732841"/>
                <a:gd name="connsiteX4" fmla="*/ 23648 w 406119"/>
                <a:gd name="connsiteY4" fmla="*/ 0 h 732841"/>
                <a:gd name="connsiteX0" fmla="*/ 23648 w 406119"/>
                <a:gd name="connsiteY0" fmla="*/ 0 h 858965"/>
                <a:gd name="connsiteX1" fmla="*/ 406119 w 406119"/>
                <a:gd name="connsiteY1" fmla="*/ 0 h 858965"/>
                <a:gd name="connsiteX2" fmla="*/ 114457 w 406119"/>
                <a:gd name="connsiteY2" fmla="*/ 858965 h 858965"/>
                <a:gd name="connsiteX3" fmla="*/ 0 w 406119"/>
                <a:gd name="connsiteY3" fmla="*/ 417530 h 858965"/>
                <a:gd name="connsiteX4" fmla="*/ 23648 w 406119"/>
                <a:gd name="connsiteY4" fmla="*/ 0 h 858965"/>
                <a:gd name="connsiteX0" fmla="*/ 23648 w 122340"/>
                <a:gd name="connsiteY0" fmla="*/ 0 h 858965"/>
                <a:gd name="connsiteX1" fmla="*/ 122340 w 122340"/>
                <a:gd name="connsiteY1" fmla="*/ 520262 h 858965"/>
                <a:gd name="connsiteX2" fmla="*/ 114457 w 122340"/>
                <a:gd name="connsiteY2" fmla="*/ 858965 h 858965"/>
                <a:gd name="connsiteX3" fmla="*/ 0 w 122340"/>
                <a:gd name="connsiteY3" fmla="*/ 417530 h 858965"/>
                <a:gd name="connsiteX4" fmla="*/ 23648 w 122340"/>
                <a:gd name="connsiteY4" fmla="*/ 0 h 85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40" h="858965">
                  <a:moveTo>
                    <a:pt x="23648" y="0"/>
                  </a:moveTo>
                  <a:lnTo>
                    <a:pt x="122340" y="520262"/>
                  </a:lnTo>
                  <a:lnTo>
                    <a:pt x="114457" y="858965"/>
                  </a:lnTo>
                  <a:lnTo>
                    <a:pt x="0" y="417530"/>
                  </a:lnTo>
                  <a:lnTo>
                    <a:pt x="2364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21D56A49-4F1F-F48B-D076-903BB0ADD462}"/>
              </a:ext>
            </a:extLst>
          </p:cNvPr>
          <p:cNvSpPr txBox="1"/>
          <p:nvPr/>
        </p:nvSpPr>
        <p:spPr>
          <a:xfrm>
            <a:off x="2926912" y="59394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Orientation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B067549-EB6C-B2C5-F969-BE8061AF88BD}"/>
              </a:ext>
            </a:extLst>
          </p:cNvPr>
          <p:cNvCxnSpPr>
            <a:cxnSpLocks/>
          </p:cNvCxnSpPr>
          <p:nvPr/>
        </p:nvCxnSpPr>
        <p:spPr>
          <a:xfrm flipV="1">
            <a:off x="3184345" y="4439471"/>
            <a:ext cx="31267" cy="8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BCC99C9-BD97-5BA5-B76C-53CFAD31A60F}"/>
                  </a:ext>
                </a:extLst>
              </p:cNvPr>
              <p:cNvSpPr txBox="1"/>
              <p:nvPr/>
            </p:nvSpPr>
            <p:spPr>
              <a:xfrm rot="16200000">
                <a:off x="2695061" y="4044722"/>
                <a:ext cx="13262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1" i="1" smtClean="0">
                          <a:latin typeface="Cambria Math" panose="02040503050406030204" pitchFamily="18" charset="0"/>
                        </a:rPr>
                        <m:t>𝒉𝒆𝒊𝒈𝒉𝒕</m:t>
                      </m:r>
                    </m:oMath>
                  </m:oMathPara>
                </a14:m>
                <a:endParaRPr lang="de-DE" sz="1800" b="1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BCC99C9-BD97-5BA5-B76C-53CFAD31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95061" y="4044722"/>
                <a:ext cx="1326274" cy="369332"/>
              </a:xfrm>
              <a:prstGeom prst="rect">
                <a:avLst/>
              </a:prstGeom>
              <a:blipFill>
                <a:blip r:embed="rId6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6ACA933B-C6B6-6F06-006D-0AC6E1A8F511}"/>
              </a:ext>
            </a:extLst>
          </p:cNvPr>
          <p:cNvCxnSpPr/>
          <p:nvPr/>
        </p:nvCxnSpPr>
        <p:spPr>
          <a:xfrm flipV="1">
            <a:off x="3677293" y="4458598"/>
            <a:ext cx="1083893" cy="2402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816E2908-CC10-C71F-CBA5-9972A51DCE20}"/>
              </a:ext>
            </a:extLst>
          </p:cNvPr>
          <p:cNvCxnSpPr/>
          <p:nvPr/>
        </p:nvCxnSpPr>
        <p:spPr>
          <a:xfrm flipV="1">
            <a:off x="3400369" y="4941324"/>
            <a:ext cx="1083893" cy="2402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918BC305-6FD9-5DE7-D94E-993423879119}"/>
              </a:ext>
            </a:extLst>
          </p:cNvPr>
          <p:cNvCxnSpPr>
            <a:cxnSpLocks/>
          </p:cNvCxnSpPr>
          <p:nvPr/>
        </p:nvCxnSpPr>
        <p:spPr>
          <a:xfrm flipV="1">
            <a:off x="3796088" y="5181095"/>
            <a:ext cx="965098" cy="37712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F7FA1EA-1184-D121-A8DC-22240FECF88F}"/>
              </a:ext>
            </a:extLst>
          </p:cNvPr>
          <p:cNvSpPr txBox="1"/>
          <p:nvPr/>
        </p:nvSpPr>
        <p:spPr>
          <a:xfrm rot="20973775">
            <a:off x="5278246" y="21765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Sample Orientation</a:t>
            </a:r>
          </a:p>
        </p:txBody>
      </p:sp>
    </p:spTree>
    <p:extLst>
      <p:ext uri="{BB962C8B-B14F-4D97-AF65-F5344CB8AC3E}">
        <p14:creationId xmlns:p14="http://schemas.microsoft.com/office/powerpoint/2010/main" val="223117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2023-11-15T21:58:15Z</dcterms:created>
  <dcterms:modified xsi:type="dcterms:W3CDTF">2023-11-15T22:39:52Z</dcterms:modified>
</cp:coreProperties>
</file>