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11" d="100"/>
          <a:sy n="111" d="100"/>
        </p:scale>
        <p:origin x="1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202C2-116A-8BF4-1826-7182C56C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6D2475-53D5-A3FB-825F-1D46E6124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B300D-FD46-E651-9A35-81CB8630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CD167-5111-1831-EA10-70D53F5E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0C660-5F5B-FC07-A37D-B0C47BC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52A03-BC2C-2F4C-81AD-50BF3BB0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738DD1-D5DE-E728-7B49-5A9C31AA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1834F-02D1-244F-2A1A-DDDA1BD3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F12A2-5522-BA13-318D-F5AC67B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96CD1-7EBA-7533-554E-CFC6E6A0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4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4E828-9D08-070E-F487-8606EE28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4E7DB-FB40-00CF-DF53-64077EC2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DB12AE-C830-702F-F05E-63637DB9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7E58D-3028-D8FE-5E31-0D8F184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AFAE6-19BD-B73D-EB76-504D2639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38DE9-9E5A-16FC-4828-B0DA6A25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CB45E-575C-B9A1-96F2-6B1E07F6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61686-BC97-E6D2-4F6C-EA50F227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298C8-96A5-7FE1-21A3-392FA727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3C81F-A241-763E-F215-A134C8FE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26231-0F94-F4EC-5E83-E15B59B5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D6C275-050F-4B68-6B8F-D2D483AD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AA4E3-FDFD-358B-316B-BDD3B33E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790A8-A29C-6959-91A2-4DDAB52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A8732-1D35-E5E7-8CB3-3D62746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6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258-9F79-15E4-6418-404BF80E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373AB-9A55-D062-5BDC-C18D489A3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DCFC8A-E0AC-49DC-195C-C0BD300E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92646-9DBA-6865-9F24-53FC4149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D7ABA-33C6-F2CA-8F3D-0E48991E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52B86-3AAF-D856-0BB6-5EE2945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1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3D6AA-0E8F-8401-00B6-A58DFCD0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D712E-3760-66B3-2749-F9A7EE2C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08C6AB-7DFD-5868-7418-442A31E4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5AC81B-578E-1A04-9973-6C91729F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5B12BF-29C0-0C58-5C98-834B6EA86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D6E47D-2233-74A4-3EE4-A17C09E2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25F0D3-8625-214C-EA3A-768C9AB7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038DDD-C93E-DF3F-5CC3-A059CDE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C950E-79F2-D83E-56A3-61411EA8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A5967A-0ECE-DC72-FD8E-D37276BE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4A15B-0799-23AB-6FF7-F71580F7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3694-59E0-777F-8BE2-391E231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7E6796-1631-F3D2-351A-4A29C108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5FE88F-D887-5B94-CA8B-612EA4DE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65F41-2139-2988-C119-49181BF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A3758-9215-812A-450E-7F522FFE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0126A-388E-B60F-BA00-53D1EB37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A0B9-DDDB-A38F-BDFB-FC13C619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D1D91-B51C-72B6-117A-E8E0C5D2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EBE56-E1FE-EF75-0CB2-5A5B3AB7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0BC9A-FCFA-FE41-711A-B733B7B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D6D7-3743-59AD-82CE-9D7A1B36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731161-51D1-01B0-5D4A-54357AA42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CF3A3E-9A41-D7DF-6AAC-635C4E5E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C5054A-8700-3F3F-23B7-752286D2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DD967-340D-B6EA-397F-5561723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D29E8-B217-52E5-27B3-B07C4F4C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1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7A1BAE-7861-973C-5156-337680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56A212-40D1-4E5A-533D-BFD195F4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49B38-5E82-A42C-A98D-AAF38E6C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AF19-0DEC-3F40-A668-7C24260CDD06}" type="datetimeFigureOut">
              <a:rPr lang="de-DE" smtClean="0"/>
              <a:t>20.10.22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15C7E-BF62-EA50-EB6A-E6B33557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DDBD8-B5E5-50A6-AF3A-FABFA9E5E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0734-5CFD-7D4F-852B-0445675F7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E5AC8A3-A7CE-7DD0-CE96-628FAC040695}"/>
              </a:ext>
            </a:extLst>
          </p:cNvPr>
          <p:cNvGrpSpPr/>
          <p:nvPr/>
        </p:nvGrpSpPr>
        <p:grpSpPr>
          <a:xfrm>
            <a:off x="1216769" y="688345"/>
            <a:ext cx="8376648" cy="5277658"/>
            <a:chOff x="672759" y="0"/>
            <a:chExt cx="10884952" cy="6858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744279C-E586-F426-8D2D-4B5607BF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11724" y="0"/>
              <a:ext cx="7168551" cy="68580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C948092-74BA-5995-6812-B8678695A208}"/>
                </a:ext>
              </a:extLst>
            </p:cNvPr>
            <p:cNvSpPr txBox="1"/>
            <p:nvPr/>
          </p:nvSpPr>
          <p:spPr>
            <a:xfrm>
              <a:off x="9680275" y="55659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PWM1 / Laser 1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2EBA99B-617E-07DE-6640-10426DD65875}"/>
                </a:ext>
              </a:extLst>
            </p:cNvPr>
            <p:cNvSpPr txBox="1"/>
            <p:nvPr/>
          </p:nvSpPr>
          <p:spPr>
            <a:xfrm>
              <a:off x="9680275" y="129920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PWM2 / Laser 2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D7D9D0D-2579-2E86-0778-11EB5A62AB51}"/>
                </a:ext>
              </a:extLst>
            </p:cNvPr>
            <p:cNvSpPr txBox="1"/>
            <p:nvPr/>
          </p:nvSpPr>
          <p:spPr>
            <a:xfrm>
              <a:off x="9680275" y="204181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PWM3 / Laser 3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700432A-2F3A-13AE-097B-1602EF132D3B}"/>
                </a:ext>
              </a:extLst>
            </p:cNvPr>
            <p:cNvSpPr txBox="1"/>
            <p:nvPr/>
          </p:nvSpPr>
          <p:spPr>
            <a:xfrm>
              <a:off x="9680274" y="2784424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LED1 (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Neopixel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0002C4A-51BE-8917-B9C5-14748925C2BC}"/>
                </a:ext>
              </a:extLst>
            </p:cNvPr>
            <p:cNvSpPr txBox="1"/>
            <p:nvPr/>
          </p:nvSpPr>
          <p:spPr>
            <a:xfrm>
              <a:off x="9680275" y="352703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DAC1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38FE8C5-A808-DBD8-C147-5D94600C3DB7}"/>
                </a:ext>
              </a:extLst>
            </p:cNvPr>
            <p:cNvSpPr txBox="1"/>
            <p:nvPr/>
          </p:nvSpPr>
          <p:spPr>
            <a:xfrm>
              <a:off x="9680274" y="426964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DAC2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FF3CB3E-81A3-B247-7723-55715DC70A9C}"/>
                </a:ext>
              </a:extLst>
            </p:cNvPr>
            <p:cNvSpPr txBox="1"/>
            <p:nvPr/>
          </p:nvSpPr>
          <p:spPr>
            <a:xfrm>
              <a:off x="672759" y="1114536"/>
              <a:ext cx="119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Stepper A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EBD36C6-A65C-61E3-6CD4-1A85FE59A541}"/>
                </a:ext>
              </a:extLst>
            </p:cNvPr>
            <p:cNvSpPr txBox="1"/>
            <p:nvPr/>
          </p:nvSpPr>
          <p:spPr>
            <a:xfrm>
              <a:off x="672759" y="241114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Stepper X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6D9E6DC-1747-5314-55D4-9A0CDFA593EA}"/>
                </a:ext>
              </a:extLst>
            </p:cNvPr>
            <p:cNvSpPr txBox="1"/>
            <p:nvPr/>
          </p:nvSpPr>
          <p:spPr>
            <a:xfrm>
              <a:off x="672759" y="3792684"/>
              <a:ext cx="120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Stepper 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2C997BA-1124-21E3-047E-5CD4F05BCB11}"/>
                </a:ext>
              </a:extLst>
            </p:cNvPr>
            <p:cNvSpPr txBox="1"/>
            <p:nvPr/>
          </p:nvSpPr>
          <p:spPr>
            <a:xfrm>
              <a:off x="676926" y="502513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Stepper Z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830D9679-1BFD-139D-3494-59E19963E1CB}"/>
              </a:ext>
            </a:extLst>
          </p:cNvPr>
          <p:cNvSpPr txBox="1"/>
          <p:nvPr/>
        </p:nvSpPr>
        <p:spPr>
          <a:xfrm rot="16200000">
            <a:off x="5016126" y="62283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END X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9153DB1-3D59-2992-84DB-F71BEF909369}"/>
              </a:ext>
            </a:extLst>
          </p:cNvPr>
          <p:cNvSpPr txBox="1"/>
          <p:nvPr/>
        </p:nvSpPr>
        <p:spPr>
          <a:xfrm rot="16200000">
            <a:off x="5608930" y="6226330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END 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772DE35-CD53-4ABA-95FF-0BE33706DBB3}"/>
              </a:ext>
            </a:extLst>
          </p:cNvPr>
          <p:cNvSpPr txBox="1"/>
          <p:nvPr/>
        </p:nvSpPr>
        <p:spPr>
          <a:xfrm rot="16200000">
            <a:off x="6201428" y="62304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END Z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BFC4D-C325-9F69-8802-D93670E8C4D4}"/>
              </a:ext>
            </a:extLst>
          </p:cNvPr>
          <p:cNvSpPr txBox="1"/>
          <p:nvPr/>
        </p:nvSpPr>
        <p:spPr>
          <a:xfrm rot="16200000">
            <a:off x="6920690" y="623065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00ECDE-2369-62EC-A030-8BFF9F5D24CE}"/>
              </a:ext>
            </a:extLst>
          </p:cNvPr>
          <p:cNvSpPr txBox="1"/>
          <p:nvPr/>
        </p:nvSpPr>
        <p:spPr>
          <a:xfrm rot="16200000">
            <a:off x="4528356" y="62240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12V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A15C67F-5B36-9305-9696-E609C7FB832E}"/>
              </a:ext>
            </a:extLst>
          </p:cNvPr>
          <p:cNvSpPr txBox="1"/>
          <p:nvPr/>
        </p:nvSpPr>
        <p:spPr>
          <a:xfrm rot="16200000">
            <a:off x="5688807" y="3342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211716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2022-10-20T21:34:41Z</dcterms:created>
  <dcterms:modified xsi:type="dcterms:W3CDTF">2022-10-21T05:41:54Z</dcterms:modified>
</cp:coreProperties>
</file>