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>
        <p:scale>
          <a:sx n="37" d="100"/>
          <a:sy n="37" d="100"/>
        </p:scale>
        <p:origin x="2296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98C7A-1A9B-1C0E-58B2-D8D2F8A9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9C549D-A9D9-CD8F-F0F5-A14B59751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D03BD-1A33-7512-CBA1-9756857F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4A451F-4D42-E244-CBCA-02430676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129DA-E781-333A-2F9E-39FEE30F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9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F7012-B131-2C15-30C6-87F833C2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0887BA-9AFC-8F06-D0CC-B10EF878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B9BDD7-BFAD-96E9-7384-E55EB897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436C0-4516-118A-16C9-D68E6CD2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56570-C6FE-5001-13A8-2D9F7204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9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CD83BF-F094-A2A9-A847-609529B4E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F466FE-8DD0-F281-2914-A62026393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FB962-6B57-7BD6-1370-6C9384F5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17CDA-A57A-48E8-42C8-74C86E4A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E8CE2-9EFC-FD06-26EC-BEC0596F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38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775EB-601A-D2A4-04E4-D1A7C018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931D6-D027-1E20-D6A5-9C9DADD4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FDCC8-7FED-F148-304E-88FF69FA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01058-71E8-019E-C3F1-0AD8FAC3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CB718-0E8A-35AC-D098-C270E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54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158B2-EC8D-6E6D-965C-C4AC092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B400C5-8849-C4DD-A46D-D71267C1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63537-AB3B-C842-A684-E7ABB1E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CDF1D-E228-511C-77A5-643C96F4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C0E45-B004-1888-6672-0BA5A590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15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7D13D-DCF1-B7B5-3FD3-4D95C2E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62B2BA-0457-129F-E2FF-80DDA1BBF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B8830A-012F-3CA7-D417-7CC110E05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D0C08A-43C8-4C8A-4A08-2320049B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EB165-0618-9CEC-15D6-D73B965A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449A2-EC25-E031-BFB7-7B692988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53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1E35-48D0-771B-D472-534C181D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475BF-C546-7562-E428-381C0651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FF631-49B1-F707-5EC9-542B9926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4D4003-A4EB-17A8-582E-51537FDC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0FD054-D767-168C-8F35-9FDD2988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10E249-4C8E-E11A-7E78-83FC145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2AFD3B-2832-ADA7-BE94-4F0AAA40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22D1FA-2979-06AC-0C2B-48564E66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11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99E84-8124-2FBD-A2F6-EF82E501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511883-3BA1-17E4-2CAC-A09731D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7EAE67-7F69-4DCC-6644-7E9D72E4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6F7DD9-D98B-0975-94AD-558041AF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2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F9117A-6435-4F94-7EFE-483ADED2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9FEFED-D302-C279-DE18-8E469AFA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E582F6-3B1C-9254-9F22-86E17E81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7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5FE39-2AC5-93BC-C710-D4E4EB32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D34C93-622B-C327-3589-C2CCE19D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45F58F-FDE1-5E77-1BDB-5FA1A533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0B83BE-406A-72B7-C647-F1B3F2C6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6EEDF8-D7E0-13B6-6D87-53BD5963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EDEEF7-04BD-64B7-8957-9D193677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89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E99D3-7937-6954-CBA3-99806F15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D29C3B-EC6B-3B69-BFAF-A39850CCA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156A4D-9787-9075-C89F-E2A2B77C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DA56B1-C867-F354-DF9F-A7A12FEB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11526B-FE18-FC73-F6CC-D2D352DD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1C0B85-38E4-010E-1B78-BDEBC939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CCFBAA-DD51-F874-44BB-AA76B04D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0176A-9CC5-3364-3CF9-6E54650B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80BA0-FD93-9949-7F67-B6927B26D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EEC46-45EE-E946-998B-0581A9ABE19E}" type="datetimeFigureOut">
              <a:rPr lang="de-DE" smtClean="0"/>
              <a:t>28.06.24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85E4A-F55C-5526-0036-61D25DC6B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E9421-E42C-7F39-8A5A-5897EA72B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420B4-79CA-DB4A-9460-F7D9F7590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6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34F278-9DB8-3CDA-E4CC-8789CAA6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28" y="-2963985"/>
            <a:ext cx="6802587" cy="59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ßen Fluss Micro Anti-Korrosion Dosierung Pumpe Mini Schlauchpumpe NEMA 17  42 Stepper Motor Analyse Wasser Metering Vakuum pumpe - AliExpress">
            <a:extLst>
              <a:ext uri="{FF2B5EF4-FFF2-40B4-BE49-F238E27FC236}">
                <a16:creationId xmlns:a16="http://schemas.microsoft.com/office/drawing/2014/main" id="{B85DCE06-2CBA-70E5-601B-59CB186A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512" y="746808"/>
            <a:ext cx="2623625" cy="262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uch-Displays für den Raspberry Pi im Test | heise online">
            <a:extLst>
              <a:ext uri="{FF2B5EF4-FFF2-40B4-BE49-F238E27FC236}">
                <a16:creationId xmlns:a16="http://schemas.microsoft.com/office/drawing/2014/main" id="{1837A457-FD38-11BB-684A-C6C53A041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3" y="6134297"/>
            <a:ext cx="6474597" cy="498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94B771D-0738-447E-C2E0-FB046F9140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78" t="14561" r="29349" b="14561"/>
          <a:stretch/>
        </p:blipFill>
        <p:spPr>
          <a:xfrm>
            <a:off x="-1358330" y="723703"/>
            <a:ext cx="3433315" cy="3098800"/>
          </a:xfrm>
          <a:prstGeom prst="rect">
            <a:avLst/>
          </a:prstGeom>
        </p:spPr>
      </p:pic>
      <p:pic>
        <p:nvPicPr>
          <p:cNvPr id="1034" name="Picture 10" descr="Schrittmotor, NEMA 11, 1,8 °, 0,42 A, 5,0 V - NEMA11-01">
            <a:extLst>
              <a:ext uri="{FF2B5EF4-FFF2-40B4-BE49-F238E27FC236}">
                <a16:creationId xmlns:a16="http://schemas.microsoft.com/office/drawing/2014/main" id="{BD787E6C-745A-9A1C-F5C8-16C9058D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433" y="-2397950"/>
            <a:ext cx="2468541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SB3.0 Archives - HIKVision Reseller">
            <a:extLst>
              <a:ext uri="{FF2B5EF4-FFF2-40B4-BE49-F238E27FC236}">
                <a16:creationId xmlns:a16="http://schemas.microsoft.com/office/drawing/2014/main" id="{6A2A1D61-87B7-80DD-D5CF-CCE94F31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767754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4FAD31-BC07-3367-8174-77366FA7FE04}"/>
              </a:ext>
            </a:extLst>
          </p:cNvPr>
          <p:cNvCxnSpPr/>
          <p:nvPr/>
        </p:nvCxnSpPr>
        <p:spPr>
          <a:xfrm flipH="1">
            <a:off x="6844970" y="9390185"/>
            <a:ext cx="3272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3C56D7E-4453-4521-1898-F30DC676DAD4}"/>
              </a:ext>
            </a:extLst>
          </p:cNvPr>
          <p:cNvCxnSpPr>
            <a:cxnSpLocks/>
          </p:cNvCxnSpPr>
          <p:nvPr/>
        </p:nvCxnSpPr>
        <p:spPr>
          <a:xfrm>
            <a:off x="5203444" y="3347328"/>
            <a:ext cx="0" cy="2420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503E03D-C958-FE41-9705-774D32E0C012}"/>
              </a:ext>
            </a:extLst>
          </p:cNvPr>
          <p:cNvCxnSpPr>
            <a:cxnSpLocks/>
          </p:cNvCxnSpPr>
          <p:nvPr/>
        </p:nvCxnSpPr>
        <p:spPr>
          <a:xfrm flipH="1">
            <a:off x="2672862" y="2273103"/>
            <a:ext cx="93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478593F-354E-DD54-74BD-3CB63E692DC1}"/>
              </a:ext>
            </a:extLst>
          </p:cNvPr>
          <p:cNvCxnSpPr>
            <a:cxnSpLocks/>
          </p:cNvCxnSpPr>
          <p:nvPr/>
        </p:nvCxnSpPr>
        <p:spPr>
          <a:xfrm>
            <a:off x="9263273" y="1686949"/>
            <a:ext cx="2272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0A60103-E4D2-FB9B-28F9-4F0990B250AB}"/>
              </a:ext>
            </a:extLst>
          </p:cNvPr>
          <p:cNvCxnSpPr>
            <a:cxnSpLocks/>
          </p:cNvCxnSpPr>
          <p:nvPr/>
        </p:nvCxnSpPr>
        <p:spPr>
          <a:xfrm>
            <a:off x="9656386" y="-763174"/>
            <a:ext cx="2272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FA924C9-5A45-D8D3-8F15-06FFAC065C86}"/>
              </a:ext>
            </a:extLst>
          </p:cNvPr>
          <p:cNvSpPr txBox="1"/>
          <p:nvPr/>
        </p:nvSpPr>
        <p:spPr>
          <a:xfrm>
            <a:off x="1683937" y="2745752"/>
            <a:ext cx="1646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5V, LED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7010E5-4923-C1DA-35DC-C5FC079319A3}"/>
              </a:ext>
            </a:extLst>
          </p:cNvPr>
          <p:cNvSpPr txBox="1"/>
          <p:nvPr/>
        </p:nvSpPr>
        <p:spPr>
          <a:xfrm>
            <a:off x="10194891" y="-1439387"/>
            <a:ext cx="2500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Motor Focus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BD22290-F63A-62EC-7D53-71B9FAE457D9}"/>
              </a:ext>
            </a:extLst>
          </p:cNvPr>
          <p:cNvSpPr txBox="1"/>
          <p:nvPr/>
        </p:nvSpPr>
        <p:spPr>
          <a:xfrm>
            <a:off x="10019045" y="1022459"/>
            <a:ext cx="2456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Motor Pump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A002254-4484-8AF7-3566-789E03046C37}"/>
              </a:ext>
            </a:extLst>
          </p:cNvPr>
          <p:cNvSpPr txBox="1"/>
          <p:nvPr/>
        </p:nvSpPr>
        <p:spPr>
          <a:xfrm>
            <a:off x="7311015" y="8548674"/>
            <a:ext cx="274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USB3 </a:t>
            </a:r>
            <a:r>
              <a:rPr lang="de-DE" sz="3200" b="1" dirty="0" err="1"/>
              <a:t>Camera</a:t>
            </a:r>
            <a:endParaRPr lang="de-DE" sz="3200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F4D55CB-649B-BDF2-1785-855B12D2DE66}"/>
              </a:ext>
            </a:extLst>
          </p:cNvPr>
          <p:cNvSpPr txBox="1"/>
          <p:nvPr/>
        </p:nvSpPr>
        <p:spPr>
          <a:xfrm>
            <a:off x="1367415" y="11291874"/>
            <a:ext cx="409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Raspi</a:t>
            </a:r>
            <a:r>
              <a:rPr lang="de-DE" sz="3200" b="1" dirty="0"/>
              <a:t> + 7 </a:t>
            </a:r>
            <a:r>
              <a:rPr lang="de-DE" sz="3200" b="1" dirty="0" err="1"/>
              <a:t>inch</a:t>
            </a:r>
            <a:r>
              <a:rPr lang="de-DE" sz="3200" b="1" dirty="0"/>
              <a:t> screen</a:t>
            </a:r>
          </a:p>
        </p:txBody>
      </p:sp>
      <p:pic>
        <p:nvPicPr>
          <p:cNvPr id="1038" name="Picture 14" descr="Arduino Water Valve DC 4.5V 1/2 Water Flow Pulse Electromagnetic Valve  Brass Solenoid Valve : Amazon.de: Business, Industry &amp; Science">
            <a:extLst>
              <a:ext uri="{FF2B5EF4-FFF2-40B4-BE49-F238E27FC236}">
                <a16:creationId xmlns:a16="http://schemas.microsoft.com/office/drawing/2014/main" id="{60A4EE68-054E-A85F-5B96-51DC9C1D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473" y="-3238894"/>
            <a:ext cx="28956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15C0D4D-F7EA-095F-4412-CE862C19CCE1}"/>
              </a:ext>
            </a:extLst>
          </p:cNvPr>
          <p:cNvCxnSpPr>
            <a:cxnSpLocks/>
          </p:cNvCxnSpPr>
          <p:nvPr/>
        </p:nvCxnSpPr>
        <p:spPr>
          <a:xfrm flipH="1">
            <a:off x="2708031" y="-1454836"/>
            <a:ext cx="93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2BFB151-F09C-648E-9443-1E7D69E79145}"/>
              </a:ext>
            </a:extLst>
          </p:cNvPr>
          <p:cNvSpPr txBox="1"/>
          <p:nvPr/>
        </p:nvSpPr>
        <p:spPr>
          <a:xfrm>
            <a:off x="1719106" y="-982187"/>
            <a:ext cx="1831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5V, Valve</a:t>
            </a:r>
          </a:p>
        </p:txBody>
      </p:sp>
      <p:pic>
        <p:nvPicPr>
          <p:cNvPr id="1040" name="Picture 16" descr="Technoblogy - I2C GPS Module">
            <a:extLst>
              <a:ext uri="{FF2B5EF4-FFF2-40B4-BE49-F238E27FC236}">
                <a16:creationId xmlns:a16="http://schemas.microsoft.com/office/drawing/2014/main" id="{E87C2790-D7A1-506E-A86E-00F7F0A9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15" y="-7266551"/>
            <a:ext cx="3327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E10D060-157C-9BA9-CFD1-C7FD7C29B5CD}"/>
              </a:ext>
            </a:extLst>
          </p:cNvPr>
          <p:cNvCxnSpPr>
            <a:cxnSpLocks/>
          </p:cNvCxnSpPr>
          <p:nvPr/>
        </p:nvCxnSpPr>
        <p:spPr>
          <a:xfrm flipV="1">
            <a:off x="5987455" y="-4828151"/>
            <a:ext cx="0" cy="2214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8A9C70C-A934-16FC-F507-F4670F6DBA44}"/>
              </a:ext>
            </a:extLst>
          </p:cNvPr>
          <p:cNvSpPr txBox="1"/>
          <p:nvPr/>
        </p:nvSpPr>
        <p:spPr>
          <a:xfrm>
            <a:off x="6044921" y="-4112248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GPS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673DEBD-3043-2DB1-FB70-A8A56CAACAFD}"/>
              </a:ext>
            </a:extLst>
          </p:cNvPr>
          <p:cNvSpPr txBox="1"/>
          <p:nvPr/>
        </p:nvSpPr>
        <p:spPr>
          <a:xfrm>
            <a:off x="-1762647" y="8302490"/>
            <a:ext cx="65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5V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786C390-4B30-174E-E9AA-2FF1C38B0FDF}"/>
              </a:ext>
            </a:extLst>
          </p:cNvPr>
          <p:cNvCxnSpPr>
            <a:cxnSpLocks/>
          </p:cNvCxnSpPr>
          <p:nvPr/>
        </p:nvCxnSpPr>
        <p:spPr>
          <a:xfrm flipV="1">
            <a:off x="-2063546" y="9027941"/>
            <a:ext cx="1967874" cy="7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2998C-F7FF-DE01-41A2-CECC6301B8E2}"/>
              </a:ext>
            </a:extLst>
          </p:cNvPr>
          <p:cNvSpPr txBox="1"/>
          <p:nvPr/>
        </p:nvSpPr>
        <p:spPr>
          <a:xfrm>
            <a:off x="2074985" y="5062921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12V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F2D27D4-FC0E-97E4-EC8F-2AF6CEE85976}"/>
              </a:ext>
            </a:extLst>
          </p:cNvPr>
          <p:cNvCxnSpPr>
            <a:cxnSpLocks/>
          </p:cNvCxnSpPr>
          <p:nvPr/>
        </p:nvCxnSpPr>
        <p:spPr>
          <a:xfrm flipV="1">
            <a:off x="-2063546" y="3894017"/>
            <a:ext cx="6463888" cy="3783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1</cp:revision>
  <dcterms:created xsi:type="dcterms:W3CDTF">2024-06-28T18:41:59Z</dcterms:created>
  <dcterms:modified xsi:type="dcterms:W3CDTF">2024-06-28T18:50:15Z</dcterms:modified>
</cp:coreProperties>
</file>