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Fai clic per modificare il formato del testo del titolo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Fai clic per modificare il formato del testo della struttura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Secondo livello struttura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Terzo livello struttura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Quarto livello struttura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Quinto livello struttura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Sesto livello struttura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Settimo livello struttura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it-IT" sz="1400" spc="-1" strike="noStrike">
                <a:latin typeface="Times New Roman"/>
              </a:rPr>
              <a:t>&lt;data/ora&gt;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it-IT" sz="1400" spc="-1" strike="noStrike">
                <a:latin typeface="Times New Roman"/>
              </a:rPr>
              <a:t>&lt;piè di pagina&gt;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CC63C43-57C7-4A42-A3B3-3A95DA8366BC}" type="slidenum">
              <a:rPr b="0" lang="it-IT" sz="1400" spc="-1" strike="noStrike">
                <a:latin typeface="Times New Roman"/>
              </a:rPr>
              <a:t>&lt;numero&gt;</a:t>
            </a:fld>
            <a:endParaRPr b="0" lang="it-I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it-IT" sz="3200" spc="-1" strike="noStrike">
                <a:latin typeface="Arial"/>
              </a:rPr>
              <a:t>OpenACS</a:t>
            </a:r>
            <a:endParaRPr b="0" lang="it-I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2023-03-08T17:05:54Z</dcterms:created>
  <dc:creator/>
  <dc:description/>
  <dc:language>it-IT</dc:language>
  <cp:lastModifiedBy/>
  <dcterms:modified xsi:type="dcterms:W3CDTF">2023-03-08T17:06:46Z</dcterms:modified>
  <cp:revision>2</cp:revision>
  <dc:subject/>
  <dc:title/>
</cp:coreProperties>
</file>