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84800" y="772920"/>
            <a:ext cx="10565640" cy="4022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942480" y="3767760"/>
            <a:ext cx="8701200" cy="9644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843120" y="36000"/>
            <a:ext cx="1051488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sv-SE" sz="3600" spc="-1" strike="noStrike">
                <a:solidFill>
                  <a:srgbClr val="000000"/>
                </a:solidFill>
                <a:latin typeface="Calibri Light"/>
              </a:rPr>
              <a:t>Components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53920" y="2297880"/>
            <a:ext cx="104691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8237160" y="2772000"/>
            <a:ext cx="1842480" cy="780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 Coordination Service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64360" y="5260320"/>
            <a:ext cx="104691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789840" y="1977120"/>
            <a:ext cx="3687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R1 – Service and data exposure 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864000" y="4940280"/>
            <a:ext cx="30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ORAN Southbound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3034800" y="2780640"/>
            <a:ext cx="164484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Conversion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1105560" y="3879000"/>
            <a:ext cx="193212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Object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(Minio)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330000" y="3879000"/>
            <a:ext cx="199440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Message/Data bus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(Kafka)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885600" y="1116000"/>
            <a:ext cx="10397880" cy="7358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rApps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6240" y="5400000"/>
            <a:ext cx="10484280" cy="13060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5605920" y="3879360"/>
            <a:ext cx="193212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Time Series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(Influx)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90800" y="2781000"/>
            <a:ext cx="174168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660000" y="2789280"/>
            <a:ext cx="143964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Influx Logger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4787640" y="2772000"/>
            <a:ext cx="169200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2045160" y="5688000"/>
            <a:ext cx="1842480" cy="780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HTTPS SERVER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7989840" y="3885120"/>
            <a:ext cx="162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3rd party components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90080" y="1325880"/>
            <a:ext cx="11807640" cy="4300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668000" y="3024000"/>
            <a:ext cx="66384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7614720" y="2340000"/>
            <a:ext cx="156492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"/>
          <p:cNvSpPr/>
          <p:nvPr/>
        </p:nvSpPr>
        <p:spPr>
          <a:xfrm>
            <a:off x="8964000" y="3535560"/>
            <a:ext cx="0" cy="1000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 flipH="1">
            <a:off x="2407680" y="3312000"/>
            <a:ext cx="4320" cy="211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"/>
          <p:cNvSpPr/>
          <p:nvPr/>
        </p:nvSpPr>
        <p:spPr>
          <a:xfrm>
            <a:off x="3132000" y="3393720"/>
            <a:ext cx="1224000" cy="1142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7"/>
          <p:cNvSpPr/>
          <p:nvPr/>
        </p:nvSpPr>
        <p:spPr>
          <a:xfrm flipH="1">
            <a:off x="5148000" y="3411000"/>
            <a:ext cx="1550160" cy="1199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8"/>
          <p:cNvSpPr/>
          <p:nvPr/>
        </p:nvSpPr>
        <p:spPr>
          <a:xfrm flipH="1">
            <a:off x="4634280" y="3312000"/>
            <a:ext cx="288000" cy="122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8360280" y="286128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Influx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338160" y="2423880"/>
            <a:ext cx="142020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85120" y="2385000"/>
            <a:ext cx="1306080" cy="9867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VES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2124000" y="2406600"/>
            <a:ext cx="149112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1656000" y="2702520"/>
            <a:ext cx="43452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4212000" y="2406960"/>
            <a:ext cx="149112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Converter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3641400" y="2702520"/>
            <a:ext cx="57312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5729400" y="2702520"/>
            <a:ext cx="57312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7"/>
          <p:cNvSpPr/>
          <p:nvPr/>
        </p:nvSpPr>
        <p:spPr>
          <a:xfrm>
            <a:off x="9504000" y="1601640"/>
            <a:ext cx="1932120" cy="986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3406320" y="4671360"/>
            <a:ext cx="191304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Object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(Minio)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8582400" y="4671720"/>
            <a:ext cx="282924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Time Series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(Influx)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>
            <a:off x="5868000" y="4680000"/>
            <a:ext cx="1913040" cy="7779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(Kafka)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6228000" y="5023080"/>
            <a:ext cx="136224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2"/>
          <p:cNvSpPr/>
          <p:nvPr/>
        </p:nvSpPr>
        <p:spPr>
          <a:xfrm flipV="1">
            <a:off x="427680" y="3419640"/>
            <a:ext cx="0" cy="190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396000" y="3876120"/>
            <a:ext cx="1223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1620000" y="2016000"/>
            <a:ext cx="1403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(2)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3780000" y="2103480"/>
            <a:ext cx="1403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(5)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0" name="CustomShape 26"/>
          <p:cNvSpPr/>
          <p:nvPr/>
        </p:nvSpPr>
        <p:spPr>
          <a:xfrm>
            <a:off x="5703480" y="2120400"/>
            <a:ext cx="1727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(8)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1" name="CustomShape 27"/>
          <p:cNvSpPr/>
          <p:nvPr/>
        </p:nvSpPr>
        <p:spPr>
          <a:xfrm>
            <a:off x="7848000" y="2052000"/>
            <a:ext cx="1727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(10)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2" name="CustomShape 28"/>
          <p:cNvSpPr/>
          <p:nvPr/>
        </p:nvSpPr>
        <p:spPr>
          <a:xfrm>
            <a:off x="2016000" y="3840120"/>
            <a:ext cx="1115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(3)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3" name="CustomShape 29"/>
          <p:cNvSpPr/>
          <p:nvPr/>
        </p:nvSpPr>
        <p:spPr>
          <a:xfrm>
            <a:off x="3528000" y="3528000"/>
            <a:ext cx="1187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(4)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4824000" y="3516120"/>
            <a:ext cx="961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(6)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(7)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6228000" y="3696120"/>
            <a:ext cx="1439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(9)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6" name="CustomShape 32"/>
          <p:cNvSpPr/>
          <p:nvPr/>
        </p:nvSpPr>
        <p:spPr>
          <a:xfrm>
            <a:off x="8964000" y="3984120"/>
            <a:ext cx="1187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(11)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7" name="Line 33"/>
          <p:cNvSpPr/>
          <p:nvPr/>
        </p:nvSpPr>
        <p:spPr>
          <a:xfrm flipH="1">
            <a:off x="10568880" y="2588760"/>
            <a:ext cx="51120" cy="19472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4"/>
          <p:cNvSpPr/>
          <p:nvPr/>
        </p:nvSpPr>
        <p:spPr>
          <a:xfrm>
            <a:off x="10548000" y="3912120"/>
            <a:ext cx="1223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Read PM Data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519480" y="365040"/>
            <a:ext cx="10514880" cy="12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Data Flow</a:t>
            </a:r>
            <a:endParaRPr b="0" lang="sv-SE" sz="2800" spc="-1" strike="noStrike">
              <a:latin typeface="Arial"/>
            </a:endParaRPr>
          </a:p>
        </p:txBody>
      </p:sp>
      <p:sp>
        <p:nvSpPr>
          <p:cNvPr id="130" name="CustomShape 36"/>
          <p:cNvSpPr/>
          <p:nvPr/>
        </p:nvSpPr>
        <p:spPr>
          <a:xfrm>
            <a:off x="227520" y="5744880"/>
            <a:ext cx="2940120" cy="986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788160" y="239688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Influx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0" y="2396880"/>
            <a:ext cx="142020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172520" y="2406600"/>
            <a:ext cx="149112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88520" y="2406960"/>
            <a:ext cx="149112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Converter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191520" y="2376000"/>
            <a:ext cx="1932120" cy="986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864000" y="1152000"/>
            <a:ext cx="10514880" cy="8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Control Flow</a:t>
            </a:r>
            <a:endParaRPr b="0" lang="sv-SE" sz="2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224000" y="5400000"/>
            <a:ext cx="10295640" cy="98676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 Coordinator Service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8" name="Line 8"/>
          <p:cNvSpPr/>
          <p:nvPr/>
        </p:nvSpPr>
        <p:spPr>
          <a:xfrm flipH="1" flipV="1">
            <a:off x="5688000" y="3456000"/>
            <a:ext cx="2736000" cy="19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9"/>
          <p:cNvSpPr/>
          <p:nvPr/>
        </p:nvSpPr>
        <p:spPr>
          <a:xfrm flipH="1">
            <a:off x="626400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0"/>
          <p:cNvSpPr/>
          <p:nvPr/>
        </p:nvSpPr>
        <p:spPr>
          <a:xfrm flipH="1">
            <a:off x="626436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1"/>
          <p:cNvSpPr/>
          <p:nvPr/>
        </p:nvSpPr>
        <p:spPr>
          <a:xfrm flipH="1" flipV="1">
            <a:off x="5616000" y="3456000"/>
            <a:ext cx="576000" cy="18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468000" y="3896280"/>
            <a:ext cx="809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ICS Consumer and Producer API (</a:t>
            </a: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R1 – Service and data exposure) 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540000" y="4233240"/>
            <a:ext cx="9389160" cy="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dee7e5"/>
          </a:solidFill>
          <a:ln w="284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4"/>
          <p:cNvSpPr/>
          <p:nvPr/>
        </p:nvSpPr>
        <p:spPr>
          <a:xfrm flipH="1">
            <a:off x="842400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9972000" y="3600000"/>
            <a:ext cx="237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Info Job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7848000" y="3564000"/>
            <a:ext cx="237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Info Job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84800" y="772920"/>
            <a:ext cx="10565640" cy="3186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843120" y="36000"/>
            <a:ext cx="1051488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PM Subscriber design time dependencies </a:t>
            </a:r>
            <a:endParaRPr b="0" lang="sv-SE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733160" y="2700000"/>
            <a:ext cx="1842480" cy="780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 Coordination Service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824000" y="2717280"/>
            <a:ext cx="143964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Influx Logger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151640" y="2736000"/>
            <a:ext cx="1692000" cy="774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8280000" y="1253880"/>
            <a:ext cx="202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ICS Data Consumer API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8316000" y="2136240"/>
            <a:ext cx="503640" cy="503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5076360" y="2172600"/>
            <a:ext cx="503640" cy="503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"/>
          <p:cNvSpPr/>
          <p:nvPr/>
        </p:nvSpPr>
        <p:spPr>
          <a:xfrm>
            <a:off x="1440720" y="2172960"/>
            <a:ext cx="503640" cy="503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>
            <a:off x="5040000" y="1217880"/>
            <a:ext cx="202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Influx schema 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documentation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1404000" y="1181880"/>
            <a:ext cx="2663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PM measurement 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type documentation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2023-05-09T14:09:17Z</dcterms:modified>
  <cp:revision>170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