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64" r:id="rId2"/>
    <p:sldId id="269" r:id="rId3"/>
    <p:sldId id="271" r:id="rId4"/>
    <p:sldId id="276" r:id="rId5"/>
    <p:sldId id="275" r:id="rId6"/>
    <p:sldId id="277" r:id="rId7"/>
    <p:sldId id="278" r:id="rId8"/>
    <p:sldId id="279" r:id="rId9"/>
    <p:sldId id="265" r:id="rId10"/>
    <p:sldId id="256" r:id="rId11"/>
    <p:sldId id="257" r:id="rId12"/>
    <p:sldId id="258" r:id="rId13"/>
    <p:sldId id="259" r:id="rId14"/>
    <p:sldId id="260" r:id="rId15"/>
    <p:sldId id="261" r:id="rId16"/>
    <p:sldId id="268" r:id="rId17"/>
    <p:sldId id="262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7EE-7FDB-4E72-8AFF-F5B274E8785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DA7ABB7-BFC5-42CF-8307-04A06B59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9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7EE-7FDB-4E72-8AFF-F5B274E8785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DA7ABB7-BFC5-42CF-8307-04A06B59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7EE-7FDB-4E72-8AFF-F5B274E8785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DA7ABB7-BFC5-42CF-8307-04A06B59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66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7EE-7FDB-4E72-8AFF-F5B274E8785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DA7ABB7-BFC5-42CF-8307-04A06B59C52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6400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7EE-7FDB-4E72-8AFF-F5B274E8785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DA7ABB7-BFC5-42CF-8307-04A06B59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15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7EE-7FDB-4E72-8AFF-F5B274E8785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ABB7-BFC5-42CF-8307-04A06B59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03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7EE-7FDB-4E72-8AFF-F5B274E8785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ABB7-BFC5-42CF-8307-04A06B59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67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7EE-7FDB-4E72-8AFF-F5B274E8785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ABB7-BFC5-42CF-8307-04A06B59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70AA7EE-7FDB-4E72-8AFF-F5B274E8785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DA7ABB7-BFC5-42CF-8307-04A06B59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6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7EE-7FDB-4E72-8AFF-F5B274E8785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ABB7-BFC5-42CF-8307-04A06B59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4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7EE-7FDB-4E72-8AFF-F5B274E8785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DA7ABB7-BFC5-42CF-8307-04A06B59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8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7EE-7FDB-4E72-8AFF-F5B274E8785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ABB7-BFC5-42CF-8307-04A06B59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6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7EE-7FDB-4E72-8AFF-F5B274E8785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ABB7-BFC5-42CF-8307-04A06B59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6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7EE-7FDB-4E72-8AFF-F5B274E8785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ABB7-BFC5-42CF-8307-04A06B59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7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7EE-7FDB-4E72-8AFF-F5B274E8785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ABB7-BFC5-42CF-8307-04A06B59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3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7EE-7FDB-4E72-8AFF-F5B274E8785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ABB7-BFC5-42CF-8307-04A06B59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2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7EE-7FDB-4E72-8AFF-F5B274E8785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ABB7-BFC5-42CF-8307-04A06B59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AA7EE-7FDB-4E72-8AFF-F5B274E8785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7ABB7-BFC5-42CF-8307-04A06B59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24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10" Type="http://schemas.openxmlformats.org/officeDocument/2006/relationships/image" Target="../media/image21.jpg"/><Relationship Id="rId4" Type="http://schemas.openxmlformats.org/officeDocument/2006/relationships/image" Target="../media/image15.jpg"/><Relationship Id="rId9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4.jpg"/><Relationship Id="rId7" Type="http://schemas.openxmlformats.org/officeDocument/2006/relationships/image" Target="../media/image19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6.jpg"/><Relationship Id="rId10" Type="http://schemas.openxmlformats.org/officeDocument/2006/relationships/image" Target="../media/image21.jpg"/><Relationship Id="rId4" Type="http://schemas.openxmlformats.org/officeDocument/2006/relationships/image" Target="../media/image15.jp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4.jpg"/><Relationship Id="rId7" Type="http://schemas.openxmlformats.org/officeDocument/2006/relationships/image" Target="../media/image19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6.jpg"/><Relationship Id="rId10" Type="http://schemas.openxmlformats.org/officeDocument/2006/relationships/image" Target="../media/image21.jpg"/><Relationship Id="rId4" Type="http://schemas.openxmlformats.org/officeDocument/2006/relationships/image" Target="../media/image15.jp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4.jpg"/><Relationship Id="rId7" Type="http://schemas.openxmlformats.org/officeDocument/2006/relationships/image" Target="../media/image19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6.jpg"/><Relationship Id="rId10" Type="http://schemas.openxmlformats.org/officeDocument/2006/relationships/image" Target="../media/image21.jpg"/><Relationship Id="rId4" Type="http://schemas.openxmlformats.org/officeDocument/2006/relationships/image" Target="../media/image15.jp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jpg"/><Relationship Id="rId7" Type="http://schemas.openxmlformats.org/officeDocument/2006/relationships/image" Target="../media/image20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10" Type="http://schemas.openxmlformats.org/officeDocument/2006/relationships/image" Target="../media/image15.jpg"/><Relationship Id="rId4" Type="http://schemas.openxmlformats.org/officeDocument/2006/relationships/image" Target="../media/image16.jpg"/><Relationship Id="rId9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4.jpg"/><Relationship Id="rId7" Type="http://schemas.openxmlformats.org/officeDocument/2006/relationships/image" Target="../media/image19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6.jpg"/><Relationship Id="rId10" Type="http://schemas.openxmlformats.org/officeDocument/2006/relationships/image" Target="../media/image21.jpg"/><Relationship Id="rId4" Type="http://schemas.openxmlformats.org/officeDocument/2006/relationships/image" Target="../media/image15.jp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jpg"/><Relationship Id="rId7" Type="http://schemas.openxmlformats.org/officeDocument/2006/relationships/image" Target="../media/image20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0B0E-4284-4655-B977-4A8756D9C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Trousdale Racer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B306F-18C5-4B5E-9A11-3848DD6B6A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Can you survive the busy bustle of USC’s main throughway?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D6205B9-5A74-4EDC-ACCF-20188A59C88B}"/>
              </a:ext>
            </a:extLst>
          </p:cNvPr>
          <p:cNvSpPr txBox="1">
            <a:spLocks/>
          </p:cNvSpPr>
          <p:nvPr/>
        </p:nvSpPr>
        <p:spPr>
          <a:xfrm>
            <a:off x="3931029" y="2698231"/>
            <a:ext cx="8144134" cy="1695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Charlie Feuerborn</a:t>
            </a:r>
          </a:p>
          <a:p>
            <a:r>
              <a:rPr lang="en-US" dirty="0"/>
              <a:t>Michelle Wong</a:t>
            </a:r>
          </a:p>
          <a:p>
            <a:r>
              <a:rPr lang="en-US" dirty="0"/>
              <a:t>Nebula (Xinyin) Liu</a:t>
            </a:r>
          </a:p>
          <a:p>
            <a:r>
              <a:rPr lang="en-US" dirty="0"/>
              <a:t>Sean </a:t>
            </a:r>
            <a:r>
              <a:rPr lang="en-US" dirty="0" err="1"/>
              <a:t>Vovan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485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close up of a green field&#10;&#10;Description automatically generated">
            <a:extLst>
              <a:ext uri="{FF2B5EF4-FFF2-40B4-BE49-F238E27FC236}">
                <a16:creationId xmlns:a16="http://schemas.microsoft.com/office/drawing/2014/main" id="{CB7A311A-0BDA-41DA-A062-7D3B3BA16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92"/>
            <a:ext cx="12192000" cy="6850355"/>
          </a:xfrm>
          <a:prstGeom prst="rect">
            <a:avLst/>
          </a:prstGeom>
        </p:spPr>
      </p:pic>
      <p:pic>
        <p:nvPicPr>
          <p:cNvPr id="7" name="Picture 6" descr="A person standing next to a brick wall&#10;&#10;Description automatically generated">
            <a:extLst>
              <a:ext uri="{FF2B5EF4-FFF2-40B4-BE49-F238E27FC236}">
                <a16:creationId xmlns:a16="http://schemas.microsoft.com/office/drawing/2014/main" id="{70C46B08-85B8-4C99-BA01-B3A82BBB750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3" y="2846239"/>
            <a:ext cx="5572125" cy="1736025"/>
          </a:xfrm>
          <a:prstGeom prst="rect">
            <a:avLst/>
          </a:prstGeom>
        </p:spPr>
      </p:pic>
      <p:pic>
        <p:nvPicPr>
          <p:cNvPr id="21" name="Picture 20" descr="A person standing next to a brick wall&#10;&#10;Description automatically generated">
            <a:extLst>
              <a:ext uri="{FF2B5EF4-FFF2-40B4-BE49-F238E27FC236}">
                <a16:creationId xmlns:a16="http://schemas.microsoft.com/office/drawing/2014/main" id="{9ADB5230-FE25-49A7-8144-BA327396CD8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827" y="2844187"/>
            <a:ext cx="5572125" cy="1736025"/>
          </a:xfrm>
          <a:prstGeom prst="rect">
            <a:avLst/>
          </a:prstGeom>
        </p:spPr>
      </p:pic>
      <p:pic>
        <p:nvPicPr>
          <p:cNvPr id="22" name="Picture 21" descr="A person standing next to a brick wall&#10;&#10;Description automatically generated">
            <a:extLst>
              <a:ext uri="{FF2B5EF4-FFF2-40B4-BE49-F238E27FC236}">
                <a16:creationId xmlns:a16="http://schemas.microsoft.com/office/drawing/2014/main" id="{1978DF96-C900-4B07-AC8C-8427737BDE5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481" y="2844187"/>
            <a:ext cx="5572125" cy="1736025"/>
          </a:xfrm>
          <a:prstGeom prst="rect">
            <a:avLst/>
          </a:prstGeom>
        </p:spPr>
      </p:pic>
      <p:pic>
        <p:nvPicPr>
          <p:cNvPr id="5" name="Picture 4" descr="A group of people on a bicycle&#10;&#10;Description automatically generated">
            <a:extLst>
              <a:ext uri="{FF2B5EF4-FFF2-40B4-BE49-F238E27FC236}">
                <a16:creationId xmlns:a16="http://schemas.microsoft.com/office/drawing/2014/main" id="{49BD8CA5-C37D-41B9-97B5-A9D68CF7A5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81" r="91563"/>
          <a:stretch/>
        </p:blipFill>
        <p:spPr>
          <a:xfrm rot="19031206">
            <a:off x="3827150" y="5350830"/>
            <a:ext cx="1028700" cy="906074"/>
          </a:xfrm>
          <a:prstGeom prst="rect">
            <a:avLst/>
          </a:prstGeom>
        </p:spPr>
      </p:pic>
      <p:pic>
        <p:nvPicPr>
          <p:cNvPr id="9" name="Picture 8" descr="A group of people around each other&#10;&#10;Description automatically generated">
            <a:extLst>
              <a:ext uri="{FF2B5EF4-FFF2-40B4-BE49-F238E27FC236}">
                <a16:creationId xmlns:a16="http://schemas.microsoft.com/office/drawing/2014/main" id="{973B0BC4-39F3-43E9-B808-E4B6024B583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30" b="49078"/>
          <a:stretch/>
        </p:blipFill>
        <p:spPr>
          <a:xfrm>
            <a:off x="8651562" y="1457498"/>
            <a:ext cx="734327" cy="1314335"/>
          </a:xfrm>
          <a:prstGeom prst="rect">
            <a:avLst/>
          </a:prstGeom>
        </p:spPr>
      </p:pic>
      <p:pic>
        <p:nvPicPr>
          <p:cNvPr id="13" name="Picture 12" descr="A picture containing drawing, doll, clock, computer&#10;&#10;Description automatically generated">
            <a:extLst>
              <a:ext uri="{FF2B5EF4-FFF2-40B4-BE49-F238E27FC236}">
                <a16:creationId xmlns:a16="http://schemas.microsoft.com/office/drawing/2014/main" id="{B7E5F440-D2C1-4677-BE5C-25343C272B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55" b="54107"/>
          <a:stretch/>
        </p:blipFill>
        <p:spPr>
          <a:xfrm>
            <a:off x="837548" y="2496928"/>
            <a:ext cx="1211945" cy="1308078"/>
          </a:xfrm>
          <a:prstGeom prst="rect">
            <a:avLst/>
          </a:prstGeom>
        </p:spPr>
      </p:pic>
      <p:pic>
        <p:nvPicPr>
          <p:cNvPr id="15" name="Picture 14" descr="A picture containing colorful, group, colored, colors&#10;&#10;Description automatically generated">
            <a:extLst>
              <a:ext uri="{FF2B5EF4-FFF2-40B4-BE49-F238E27FC236}">
                <a16:creationId xmlns:a16="http://schemas.microsoft.com/office/drawing/2014/main" id="{42E9B841-FB8B-4110-A4D3-26C840EE469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4" r="74148" b="71529"/>
          <a:stretch/>
        </p:blipFill>
        <p:spPr>
          <a:xfrm>
            <a:off x="10466816" y="4859535"/>
            <a:ext cx="623745" cy="1203378"/>
          </a:xfrm>
          <a:prstGeom prst="rect">
            <a:avLst/>
          </a:prstGeom>
        </p:spPr>
      </p:pic>
      <p:pic>
        <p:nvPicPr>
          <p:cNvPr id="17" name="Picture 16" descr="A picture containing drawing, skiing&#10;&#10;Description automatically generated">
            <a:extLst>
              <a:ext uri="{FF2B5EF4-FFF2-40B4-BE49-F238E27FC236}">
                <a16:creationId xmlns:a16="http://schemas.microsoft.com/office/drawing/2014/main" id="{308ECC2E-829A-4E57-A7F6-C5050982670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7" r="49171" b="53873"/>
          <a:stretch/>
        </p:blipFill>
        <p:spPr>
          <a:xfrm>
            <a:off x="7139133" y="1561947"/>
            <a:ext cx="645509" cy="1002917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66ED69BD-32FE-4519-B2AC-559C7284A8F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5181" b="77834"/>
          <a:stretch/>
        </p:blipFill>
        <p:spPr>
          <a:xfrm>
            <a:off x="3645836" y="283256"/>
            <a:ext cx="1164290" cy="1369769"/>
          </a:xfrm>
          <a:prstGeom prst="rect">
            <a:avLst/>
          </a:prstGeom>
        </p:spPr>
      </p:pic>
      <p:pic>
        <p:nvPicPr>
          <p:cNvPr id="20" name="Picture 19" descr="A group of people around each other&#10;&#10;Description automatically generated">
            <a:extLst>
              <a:ext uri="{FF2B5EF4-FFF2-40B4-BE49-F238E27FC236}">
                <a16:creationId xmlns:a16="http://schemas.microsoft.com/office/drawing/2014/main" id="{7C8F741B-F1E4-4043-8FA6-790972C353B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78" r="82930"/>
          <a:stretch/>
        </p:blipFill>
        <p:spPr>
          <a:xfrm>
            <a:off x="11022328" y="3045273"/>
            <a:ext cx="580464" cy="1038943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205DCBEE-18E1-4671-BC20-D933D7144E0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" t="46902" r="85496" b="31029"/>
          <a:stretch/>
        </p:blipFill>
        <p:spPr>
          <a:xfrm>
            <a:off x="8984734" y="3123112"/>
            <a:ext cx="944988" cy="1363788"/>
          </a:xfrm>
          <a:prstGeom prst="rect">
            <a:avLst/>
          </a:prstGeom>
        </p:spPr>
      </p:pic>
      <p:pic>
        <p:nvPicPr>
          <p:cNvPr id="26" name="Picture 25" descr="A picture containing colorful, group, colored, colors&#10;&#10;Description automatically generated">
            <a:extLst>
              <a:ext uri="{FF2B5EF4-FFF2-40B4-BE49-F238E27FC236}">
                <a16:creationId xmlns:a16="http://schemas.microsoft.com/office/drawing/2014/main" id="{7293E8C0-F8F6-4000-892C-7030363605C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" r="86925" b="71529"/>
          <a:stretch/>
        </p:blipFill>
        <p:spPr>
          <a:xfrm>
            <a:off x="10113649" y="506426"/>
            <a:ext cx="734326" cy="1275593"/>
          </a:xfrm>
          <a:prstGeom prst="rect">
            <a:avLst/>
          </a:prstGeom>
        </p:spPr>
      </p:pic>
      <p:pic>
        <p:nvPicPr>
          <p:cNvPr id="27" name="Picture 26" descr="A picture containing drawing, skiing&#10;&#10;Description automatically generated">
            <a:extLst>
              <a:ext uri="{FF2B5EF4-FFF2-40B4-BE49-F238E27FC236}">
                <a16:creationId xmlns:a16="http://schemas.microsoft.com/office/drawing/2014/main" id="{E55C557C-A9EB-4C9B-8DEA-210606308CB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7" t="42868" r="41505"/>
          <a:stretch/>
        </p:blipFill>
        <p:spPr>
          <a:xfrm>
            <a:off x="2409709" y="4769942"/>
            <a:ext cx="548103" cy="1200030"/>
          </a:xfrm>
          <a:prstGeom prst="rect">
            <a:avLst/>
          </a:prstGeom>
        </p:spPr>
      </p:pic>
      <p:pic>
        <p:nvPicPr>
          <p:cNvPr id="28" name="Picture 27" descr="A picture containing drawing, skiing&#10;&#10;Description automatically generated">
            <a:extLst>
              <a:ext uri="{FF2B5EF4-FFF2-40B4-BE49-F238E27FC236}">
                <a16:creationId xmlns:a16="http://schemas.microsoft.com/office/drawing/2014/main" id="{0004D30C-5D5A-45E9-B7D0-434F6E2BDE8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3" r="41505" b="53873"/>
          <a:stretch/>
        </p:blipFill>
        <p:spPr>
          <a:xfrm>
            <a:off x="6334118" y="4769942"/>
            <a:ext cx="756392" cy="117519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1E4ACFA-16BC-4456-84DF-FD1580C527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4447" y="3907167"/>
            <a:ext cx="766884" cy="76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07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close up of a green field&#10;&#10;Description automatically generated">
            <a:extLst>
              <a:ext uri="{FF2B5EF4-FFF2-40B4-BE49-F238E27FC236}">
                <a16:creationId xmlns:a16="http://schemas.microsoft.com/office/drawing/2014/main" id="{CB7A311A-0BDA-41DA-A062-7D3B3BA16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92"/>
            <a:ext cx="12192000" cy="6850355"/>
          </a:xfrm>
          <a:prstGeom prst="rect">
            <a:avLst/>
          </a:prstGeom>
        </p:spPr>
      </p:pic>
      <p:pic>
        <p:nvPicPr>
          <p:cNvPr id="7" name="Picture 6" descr="A person standing next to a brick wall&#10;&#10;Description automatically generated">
            <a:extLst>
              <a:ext uri="{FF2B5EF4-FFF2-40B4-BE49-F238E27FC236}">
                <a16:creationId xmlns:a16="http://schemas.microsoft.com/office/drawing/2014/main" id="{70C46B08-85B8-4C99-BA01-B3A82BBB750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3" y="2846239"/>
            <a:ext cx="5572125" cy="1736025"/>
          </a:xfrm>
          <a:prstGeom prst="rect">
            <a:avLst/>
          </a:prstGeom>
        </p:spPr>
      </p:pic>
      <p:pic>
        <p:nvPicPr>
          <p:cNvPr id="21" name="Picture 20" descr="A person standing next to a brick wall&#10;&#10;Description automatically generated">
            <a:extLst>
              <a:ext uri="{FF2B5EF4-FFF2-40B4-BE49-F238E27FC236}">
                <a16:creationId xmlns:a16="http://schemas.microsoft.com/office/drawing/2014/main" id="{9ADB5230-FE25-49A7-8144-BA327396CD8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827" y="2844187"/>
            <a:ext cx="5572125" cy="1736025"/>
          </a:xfrm>
          <a:prstGeom prst="rect">
            <a:avLst/>
          </a:prstGeom>
        </p:spPr>
      </p:pic>
      <p:pic>
        <p:nvPicPr>
          <p:cNvPr id="22" name="Picture 21" descr="A person standing next to a brick wall&#10;&#10;Description automatically generated">
            <a:extLst>
              <a:ext uri="{FF2B5EF4-FFF2-40B4-BE49-F238E27FC236}">
                <a16:creationId xmlns:a16="http://schemas.microsoft.com/office/drawing/2014/main" id="{1978DF96-C900-4B07-AC8C-8427737BDE5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481" y="2844187"/>
            <a:ext cx="5572125" cy="1736025"/>
          </a:xfrm>
          <a:prstGeom prst="rect">
            <a:avLst/>
          </a:prstGeom>
        </p:spPr>
      </p:pic>
      <p:pic>
        <p:nvPicPr>
          <p:cNvPr id="5" name="Picture 4" descr="A group of people on a bicycle&#10;&#10;Description automatically generated">
            <a:extLst>
              <a:ext uri="{FF2B5EF4-FFF2-40B4-BE49-F238E27FC236}">
                <a16:creationId xmlns:a16="http://schemas.microsoft.com/office/drawing/2014/main" id="{49BD8CA5-C37D-41B9-97B5-A9D68CF7A5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81" r="91563"/>
          <a:stretch/>
        </p:blipFill>
        <p:spPr>
          <a:xfrm rot="19031206">
            <a:off x="4081788" y="4863617"/>
            <a:ext cx="1028700" cy="906074"/>
          </a:xfrm>
          <a:prstGeom prst="rect">
            <a:avLst/>
          </a:prstGeom>
        </p:spPr>
      </p:pic>
      <p:pic>
        <p:nvPicPr>
          <p:cNvPr id="9" name="Picture 8" descr="A group of people around each other&#10;&#10;Description automatically generated">
            <a:extLst>
              <a:ext uri="{FF2B5EF4-FFF2-40B4-BE49-F238E27FC236}">
                <a16:creationId xmlns:a16="http://schemas.microsoft.com/office/drawing/2014/main" id="{973B0BC4-39F3-43E9-B808-E4B6024B583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30" b="49078"/>
          <a:stretch/>
        </p:blipFill>
        <p:spPr>
          <a:xfrm>
            <a:off x="8197129" y="1486073"/>
            <a:ext cx="734327" cy="1314335"/>
          </a:xfrm>
          <a:prstGeom prst="rect">
            <a:avLst/>
          </a:prstGeom>
        </p:spPr>
      </p:pic>
      <p:pic>
        <p:nvPicPr>
          <p:cNvPr id="15" name="Picture 14" descr="A picture containing colorful, group, colored, colors&#10;&#10;Description automatically generated">
            <a:extLst>
              <a:ext uri="{FF2B5EF4-FFF2-40B4-BE49-F238E27FC236}">
                <a16:creationId xmlns:a16="http://schemas.microsoft.com/office/drawing/2014/main" id="{42E9B841-FB8B-4110-A4D3-26C840EE469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4" r="74148" b="71529"/>
          <a:stretch/>
        </p:blipFill>
        <p:spPr>
          <a:xfrm>
            <a:off x="10012383" y="4888110"/>
            <a:ext cx="623745" cy="1203378"/>
          </a:xfrm>
          <a:prstGeom prst="rect">
            <a:avLst/>
          </a:prstGeom>
        </p:spPr>
      </p:pic>
      <p:pic>
        <p:nvPicPr>
          <p:cNvPr id="17" name="Picture 16" descr="A picture containing drawing, skiing&#10;&#10;Description automatically generated">
            <a:extLst>
              <a:ext uri="{FF2B5EF4-FFF2-40B4-BE49-F238E27FC236}">
                <a16:creationId xmlns:a16="http://schemas.microsoft.com/office/drawing/2014/main" id="{308ECC2E-829A-4E57-A7F6-C5050982670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7" r="49171" b="53873"/>
          <a:stretch/>
        </p:blipFill>
        <p:spPr>
          <a:xfrm>
            <a:off x="6684700" y="1590522"/>
            <a:ext cx="645509" cy="1002917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66ED69BD-32FE-4519-B2AC-559C7284A8F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5181" b="77834"/>
          <a:stretch/>
        </p:blipFill>
        <p:spPr>
          <a:xfrm>
            <a:off x="3191403" y="311831"/>
            <a:ext cx="1164290" cy="1369769"/>
          </a:xfrm>
          <a:prstGeom prst="rect">
            <a:avLst/>
          </a:prstGeom>
        </p:spPr>
      </p:pic>
      <p:pic>
        <p:nvPicPr>
          <p:cNvPr id="20" name="Picture 19" descr="A group of people around each other&#10;&#10;Description automatically generated">
            <a:extLst>
              <a:ext uri="{FF2B5EF4-FFF2-40B4-BE49-F238E27FC236}">
                <a16:creationId xmlns:a16="http://schemas.microsoft.com/office/drawing/2014/main" id="{7C8F741B-F1E4-4043-8FA6-790972C353B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78" r="82930"/>
          <a:stretch/>
        </p:blipFill>
        <p:spPr>
          <a:xfrm>
            <a:off x="10567895" y="3073848"/>
            <a:ext cx="580464" cy="1038943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205DCBEE-18E1-4671-BC20-D933D7144E0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" t="46902" r="85496" b="31029"/>
          <a:stretch/>
        </p:blipFill>
        <p:spPr>
          <a:xfrm>
            <a:off x="8530301" y="3151687"/>
            <a:ext cx="944988" cy="1363788"/>
          </a:xfrm>
          <a:prstGeom prst="rect">
            <a:avLst/>
          </a:prstGeom>
        </p:spPr>
      </p:pic>
      <p:pic>
        <p:nvPicPr>
          <p:cNvPr id="26" name="Picture 25" descr="A picture containing colorful, group, colored, colors&#10;&#10;Description automatically generated">
            <a:extLst>
              <a:ext uri="{FF2B5EF4-FFF2-40B4-BE49-F238E27FC236}">
                <a16:creationId xmlns:a16="http://schemas.microsoft.com/office/drawing/2014/main" id="{7293E8C0-F8F6-4000-892C-7030363605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" r="86925" b="71529"/>
          <a:stretch/>
        </p:blipFill>
        <p:spPr>
          <a:xfrm>
            <a:off x="9659216" y="535001"/>
            <a:ext cx="734326" cy="1275593"/>
          </a:xfrm>
          <a:prstGeom prst="rect">
            <a:avLst/>
          </a:prstGeom>
        </p:spPr>
      </p:pic>
      <p:pic>
        <p:nvPicPr>
          <p:cNvPr id="27" name="Picture 26" descr="A picture containing drawing, skiing&#10;&#10;Description automatically generated">
            <a:extLst>
              <a:ext uri="{FF2B5EF4-FFF2-40B4-BE49-F238E27FC236}">
                <a16:creationId xmlns:a16="http://schemas.microsoft.com/office/drawing/2014/main" id="{E55C557C-A9EB-4C9B-8DEA-210606308CB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7" t="42868" r="41505"/>
          <a:stretch/>
        </p:blipFill>
        <p:spPr>
          <a:xfrm>
            <a:off x="1955276" y="4798517"/>
            <a:ext cx="548103" cy="1200030"/>
          </a:xfrm>
          <a:prstGeom prst="rect">
            <a:avLst/>
          </a:prstGeom>
        </p:spPr>
      </p:pic>
      <p:pic>
        <p:nvPicPr>
          <p:cNvPr id="28" name="Picture 27" descr="A picture containing drawing, skiing&#10;&#10;Description automatically generated">
            <a:extLst>
              <a:ext uri="{FF2B5EF4-FFF2-40B4-BE49-F238E27FC236}">
                <a16:creationId xmlns:a16="http://schemas.microsoft.com/office/drawing/2014/main" id="{0004D30C-5D5A-45E9-B7D0-434F6E2BDE8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3" r="41505" b="53873"/>
          <a:stretch/>
        </p:blipFill>
        <p:spPr>
          <a:xfrm>
            <a:off x="5879685" y="4798517"/>
            <a:ext cx="756392" cy="1175196"/>
          </a:xfrm>
          <a:prstGeom prst="rect">
            <a:avLst/>
          </a:prstGeom>
        </p:spPr>
      </p:pic>
      <p:pic>
        <p:nvPicPr>
          <p:cNvPr id="18" name="Picture 17" descr="A picture containing drawing, doll, clock, computer&#10;&#10;Description automatically generated">
            <a:extLst>
              <a:ext uri="{FF2B5EF4-FFF2-40B4-BE49-F238E27FC236}">
                <a16:creationId xmlns:a16="http://schemas.microsoft.com/office/drawing/2014/main" id="{21327419-074E-41A0-8DC2-6499636FE82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55" b="54107"/>
          <a:stretch/>
        </p:blipFill>
        <p:spPr>
          <a:xfrm>
            <a:off x="837548" y="2496928"/>
            <a:ext cx="1211945" cy="13080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65086B9-8291-49BF-BEA1-2E8E122CE9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5693" y="3850743"/>
            <a:ext cx="766884" cy="76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7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close up of a green field&#10;&#10;Description automatically generated">
            <a:extLst>
              <a:ext uri="{FF2B5EF4-FFF2-40B4-BE49-F238E27FC236}">
                <a16:creationId xmlns:a16="http://schemas.microsoft.com/office/drawing/2014/main" id="{CB7A311A-0BDA-41DA-A062-7D3B3BA16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92"/>
            <a:ext cx="12192000" cy="6850355"/>
          </a:xfrm>
          <a:prstGeom prst="rect">
            <a:avLst/>
          </a:prstGeom>
        </p:spPr>
      </p:pic>
      <p:pic>
        <p:nvPicPr>
          <p:cNvPr id="7" name="Picture 6" descr="A person standing next to a brick wall&#10;&#10;Description automatically generated">
            <a:extLst>
              <a:ext uri="{FF2B5EF4-FFF2-40B4-BE49-F238E27FC236}">
                <a16:creationId xmlns:a16="http://schemas.microsoft.com/office/drawing/2014/main" id="{70C46B08-85B8-4C99-BA01-B3A82BBB750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3" y="2846239"/>
            <a:ext cx="5572125" cy="1736025"/>
          </a:xfrm>
          <a:prstGeom prst="rect">
            <a:avLst/>
          </a:prstGeom>
        </p:spPr>
      </p:pic>
      <p:pic>
        <p:nvPicPr>
          <p:cNvPr id="21" name="Picture 20" descr="A person standing next to a brick wall&#10;&#10;Description automatically generated">
            <a:extLst>
              <a:ext uri="{FF2B5EF4-FFF2-40B4-BE49-F238E27FC236}">
                <a16:creationId xmlns:a16="http://schemas.microsoft.com/office/drawing/2014/main" id="{9ADB5230-FE25-49A7-8144-BA327396CD8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827" y="2844187"/>
            <a:ext cx="5572125" cy="1736025"/>
          </a:xfrm>
          <a:prstGeom prst="rect">
            <a:avLst/>
          </a:prstGeom>
        </p:spPr>
      </p:pic>
      <p:pic>
        <p:nvPicPr>
          <p:cNvPr id="22" name="Picture 21" descr="A person standing next to a brick wall&#10;&#10;Description automatically generated">
            <a:extLst>
              <a:ext uri="{FF2B5EF4-FFF2-40B4-BE49-F238E27FC236}">
                <a16:creationId xmlns:a16="http://schemas.microsoft.com/office/drawing/2014/main" id="{1978DF96-C900-4B07-AC8C-8427737BDE5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481" y="2844187"/>
            <a:ext cx="5572125" cy="1736025"/>
          </a:xfrm>
          <a:prstGeom prst="rect">
            <a:avLst/>
          </a:prstGeom>
        </p:spPr>
      </p:pic>
      <p:pic>
        <p:nvPicPr>
          <p:cNvPr id="5" name="Picture 4" descr="A group of people on a bicycle&#10;&#10;Description automatically generated">
            <a:extLst>
              <a:ext uri="{FF2B5EF4-FFF2-40B4-BE49-F238E27FC236}">
                <a16:creationId xmlns:a16="http://schemas.microsoft.com/office/drawing/2014/main" id="{49BD8CA5-C37D-41B9-97B5-A9D68CF7A5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81" r="91563"/>
          <a:stretch/>
        </p:blipFill>
        <p:spPr>
          <a:xfrm rot="19031206">
            <a:off x="4440481" y="3859506"/>
            <a:ext cx="1028700" cy="906074"/>
          </a:xfrm>
          <a:prstGeom prst="rect">
            <a:avLst/>
          </a:prstGeom>
        </p:spPr>
      </p:pic>
      <p:pic>
        <p:nvPicPr>
          <p:cNvPr id="9" name="Picture 8" descr="A group of people around each other&#10;&#10;Description automatically generated">
            <a:extLst>
              <a:ext uri="{FF2B5EF4-FFF2-40B4-BE49-F238E27FC236}">
                <a16:creationId xmlns:a16="http://schemas.microsoft.com/office/drawing/2014/main" id="{973B0BC4-39F3-43E9-B808-E4B6024B583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30" b="49078"/>
          <a:stretch/>
        </p:blipFill>
        <p:spPr>
          <a:xfrm>
            <a:off x="7529931" y="1524173"/>
            <a:ext cx="734327" cy="1314335"/>
          </a:xfrm>
          <a:prstGeom prst="rect">
            <a:avLst/>
          </a:prstGeom>
        </p:spPr>
      </p:pic>
      <p:pic>
        <p:nvPicPr>
          <p:cNvPr id="15" name="Picture 14" descr="A picture containing colorful, group, colored, colors&#10;&#10;Description automatically generated">
            <a:extLst>
              <a:ext uri="{FF2B5EF4-FFF2-40B4-BE49-F238E27FC236}">
                <a16:creationId xmlns:a16="http://schemas.microsoft.com/office/drawing/2014/main" id="{42E9B841-FB8B-4110-A4D3-26C840EE469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4" r="74148" b="71529"/>
          <a:stretch/>
        </p:blipFill>
        <p:spPr>
          <a:xfrm>
            <a:off x="9345185" y="4926210"/>
            <a:ext cx="623745" cy="1203378"/>
          </a:xfrm>
          <a:prstGeom prst="rect">
            <a:avLst/>
          </a:prstGeom>
        </p:spPr>
      </p:pic>
      <p:pic>
        <p:nvPicPr>
          <p:cNvPr id="17" name="Picture 16" descr="A picture containing drawing, skiing&#10;&#10;Description automatically generated">
            <a:extLst>
              <a:ext uri="{FF2B5EF4-FFF2-40B4-BE49-F238E27FC236}">
                <a16:creationId xmlns:a16="http://schemas.microsoft.com/office/drawing/2014/main" id="{308ECC2E-829A-4E57-A7F6-C5050982670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7" r="49171" b="53873"/>
          <a:stretch/>
        </p:blipFill>
        <p:spPr>
          <a:xfrm>
            <a:off x="6017502" y="1628622"/>
            <a:ext cx="645509" cy="1002917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66ED69BD-32FE-4519-B2AC-559C7284A8F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5181" b="77834"/>
          <a:stretch/>
        </p:blipFill>
        <p:spPr>
          <a:xfrm>
            <a:off x="2524205" y="349931"/>
            <a:ext cx="1164290" cy="1369769"/>
          </a:xfrm>
          <a:prstGeom prst="rect">
            <a:avLst/>
          </a:prstGeom>
        </p:spPr>
      </p:pic>
      <p:pic>
        <p:nvPicPr>
          <p:cNvPr id="20" name="Picture 19" descr="A group of people around each other&#10;&#10;Description automatically generated">
            <a:extLst>
              <a:ext uri="{FF2B5EF4-FFF2-40B4-BE49-F238E27FC236}">
                <a16:creationId xmlns:a16="http://schemas.microsoft.com/office/drawing/2014/main" id="{7C8F741B-F1E4-4043-8FA6-790972C353B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78" r="82930"/>
          <a:stretch/>
        </p:blipFill>
        <p:spPr>
          <a:xfrm>
            <a:off x="9900697" y="3111948"/>
            <a:ext cx="580464" cy="1038943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205DCBEE-18E1-4671-BC20-D933D7144E0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" t="46902" r="85496" b="31029"/>
          <a:stretch/>
        </p:blipFill>
        <p:spPr>
          <a:xfrm>
            <a:off x="7863103" y="3189787"/>
            <a:ext cx="944988" cy="1363788"/>
          </a:xfrm>
          <a:prstGeom prst="rect">
            <a:avLst/>
          </a:prstGeom>
        </p:spPr>
      </p:pic>
      <p:pic>
        <p:nvPicPr>
          <p:cNvPr id="26" name="Picture 25" descr="A picture containing colorful, group, colored, colors&#10;&#10;Description automatically generated">
            <a:extLst>
              <a:ext uri="{FF2B5EF4-FFF2-40B4-BE49-F238E27FC236}">
                <a16:creationId xmlns:a16="http://schemas.microsoft.com/office/drawing/2014/main" id="{7293E8C0-F8F6-4000-892C-7030363605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" r="86925" b="71529"/>
          <a:stretch/>
        </p:blipFill>
        <p:spPr>
          <a:xfrm>
            <a:off x="8992018" y="573101"/>
            <a:ext cx="734326" cy="1275593"/>
          </a:xfrm>
          <a:prstGeom prst="rect">
            <a:avLst/>
          </a:prstGeom>
        </p:spPr>
      </p:pic>
      <p:pic>
        <p:nvPicPr>
          <p:cNvPr id="27" name="Picture 26" descr="A picture containing drawing, skiing&#10;&#10;Description automatically generated">
            <a:extLst>
              <a:ext uri="{FF2B5EF4-FFF2-40B4-BE49-F238E27FC236}">
                <a16:creationId xmlns:a16="http://schemas.microsoft.com/office/drawing/2014/main" id="{E55C557C-A9EB-4C9B-8DEA-210606308CB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7" t="42868" r="41505"/>
          <a:stretch/>
        </p:blipFill>
        <p:spPr>
          <a:xfrm>
            <a:off x="1288078" y="4836617"/>
            <a:ext cx="548103" cy="1200030"/>
          </a:xfrm>
          <a:prstGeom prst="rect">
            <a:avLst/>
          </a:prstGeom>
        </p:spPr>
      </p:pic>
      <p:pic>
        <p:nvPicPr>
          <p:cNvPr id="28" name="Picture 27" descr="A picture containing drawing, skiing&#10;&#10;Description automatically generated">
            <a:extLst>
              <a:ext uri="{FF2B5EF4-FFF2-40B4-BE49-F238E27FC236}">
                <a16:creationId xmlns:a16="http://schemas.microsoft.com/office/drawing/2014/main" id="{0004D30C-5D5A-45E9-B7D0-434F6E2BDE8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3" r="41505" b="53873"/>
          <a:stretch/>
        </p:blipFill>
        <p:spPr>
          <a:xfrm>
            <a:off x="5212487" y="4836617"/>
            <a:ext cx="756392" cy="1175196"/>
          </a:xfrm>
          <a:prstGeom prst="rect">
            <a:avLst/>
          </a:prstGeom>
        </p:spPr>
      </p:pic>
      <p:pic>
        <p:nvPicPr>
          <p:cNvPr id="18" name="Picture 17" descr="A picture containing drawing, doll, clock, computer&#10;&#10;Description automatically generated">
            <a:extLst>
              <a:ext uri="{FF2B5EF4-FFF2-40B4-BE49-F238E27FC236}">
                <a16:creationId xmlns:a16="http://schemas.microsoft.com/office/drawing/2014/main" id="{21327419-074E-41A0-8DC2-6499636FE82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55" b="54107"/>
          <a:stretch/>
        </p:blipFill>
        <p:spPr>
          <a:xfrm>
            <a:off x="837548" y="2496928"/>
            <a:ext cx="1211945" cy="13080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1BCE3BA-CA93-42AB-86A6-CCDDC8A8D5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3689" y="3940505"/>
            <a:ext cx="766884" cy="76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79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close up of a green field&#10;&#10;Description automatically generated">
            <a:extLst>
              <a:ext uri="{FF2B5EF4-FFF2-40B4-BE49-F238E27FC236}">
                <a16:creationId xmlns:a16="http://schemas.microsoft.com/office/drawing/2014/main" id="{CB7A311A-0BDA-41DA-A062-7D3B3BA16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92"/>
            <a:ext cx="12192000" cy="6850355"/>
          </a:xfrm>
          <a:prstGeom prst="rect">
            <a:avLst/>
          </a:prstGeom>
        </p:spPr>
      </p:pic>
      <p:pic>
        <p:nvPicPr>
          <p:cNvPr id="7" name="Picture 6" descr="A person standing next to a brick wall&#10;&#10;Description automatically generated">
            <a:extLst>
              <a:ext uri="{FF2B5EF4-FFF2-40B4-BE49-F238E27FC236}">
                <a16:creationId xmlns:a16="http://schemas.microsoft.com/office/drawing/2014/main" id="{70C46B08-85B8-4C99-BA01-B3A82BBB750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3" y="2846239"/>
            <a:ext cx="5572125" cy="1736025"/>
          </a:xfrm>
          <a:prstGeom prst="rect">
            <a:avLst/>
          </a:prstGeom>
        </p:spPr>
      </p:pic>
      <p:pic>
        <p:nvPicPr>
          <p:cNvPr id="21" name="Picture 20" descr="A person standing next to a brick wall&#10;&#10;Description automatically generated">
            <a:extLst>
              <a:ext uri="{FF2B5EF4-FFF2-40B4-BE49-F238E27FC236}">
                <a16:creationId xmlns:a16="http://schemas.microsoft.com/office/drawing/2014/main" id="{9ADB5230-FE25-49A7-8144-BA327396CD8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827" y="2844187"/>
            <a:ext cx="5572125" cy="1736025"/>
          </a:xfrm>
          <a:prstGeom prst="rect">
            <a:avLst/>
          </a:prstGeom>
        </p:spPr>
      </p:pic>
      <p:pic>
        <p:nvPicPr>
          <p:cNvPr id="22" name="Picture 21" descr="A person standing next to a brick wall&#10;&#10;Description automatically generated">
            <a:extLst>
              <a:ext uri="{FF2B5EF4-FFF2-40B4-BE49-F238E27FC236}">
                <a16:creationId xmlns:a16="http://schemas.microsoft.com/office/drawing/2014/main" id="{1978DF96-C900-4B07-AC8C-8427737BDE5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481" y="2844187"/>
            <a:ext cx="5572125" cy="1736025"/>
          </a:xfrm>
          <a:prstGeom prst="rect">
            <a:avLst/>
          </a:prstGeom>
        </p:spPr>
      </p:pic>
      <p:pic>
        <p:nvPicPr>
          <p:cNvPr id="5" name="Picture 4" descr="A group of people on a bicycle&#10;&#10;Description automatically generated">
            <a:extLst>
              <a:ext uri="{FF2B5EF4-FFF2-40B4-BE49-F238E27FC236}">
                <a16:creationId xmlns:a16="http://schemas.microsoft.com/office/drawing/2014/main" id="{49BD8CA5-C37D-41B9-97B5-A9D68CF7A5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81" r="91563"/>
          <a:stretch/>
        </p:blipFill>
        <p:spPr>
          <a:xfrm rot="19031206">
            <a:off x="5357716" y="3172139"/>
            <a:ext cx="1028700" cy="906074"/>
          </a:xfrm>
          <a:prstGeom prst="rect">
            <a:avLst/>
          </a:prstGeom>
        </p:spPr>
      </p:pic>
      <p:pic>
        <p:nvPicPr>
          <p:cNvPr id="9" name="Picture 8" descr="A group of people around each other&#10;&#10;Description automatically generated">
            <a:extLst>
              <a:ext uri="{FF2B5EF4-FFF2-40B4-BE49-F238E27FC236}">
                <a16:creationId xmlns:a16="http://schemas.microsoft.com/office/drawing/2014/main" id="{973B0BC4-39F3-43E9-B808-E4B6024B583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30" b="49078"/>
          <a:stretch/>
        </p:blipFill>
        <p:spPr>
          <a:xfrm>
            <a:off x="6520281" y="1628948"/>
            <a:ext cx="734327" cy="1314335"/>
          </a:xfrm>
          <a:prstGeom prst="rect">
            <a:avLst/>
          </a:prstGeom>
        </p:spPr>
      </p:pic>
      <p:pic>
        <p:nvPicPr>
          <p:cNvPr id="15" name="Picture 14" descr="A picture containing colorful, group, colored, colors&#10;&#10;Description automatically generated">
            <a:extLst>
              <a:ext uri="{FF2B5EF4-FFF2-40B4-BE49-F238E27FC236}">
                <a16:creationId xmlns:a16="http://schemas.microsoft.com/office/drawing/2014/main" id="{42E9B841-FB8B-4110-A4D3-26C840EE469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4" r="74148" b="71529"/>
          <a:stretch/>
        </p:blipFill>
        <p:spPr>
          <a:xfrm>
            <a:off x="8335535" y="5030985"/>
            <a:ext cx="623745" cy="1203378"/>
          </a:xfrm>
          <a:prstGeom prst="rect">
            <a:avLst/>
          </a:prstGeom>
        </p:spPr>
      </p:pic>
      <p:pic>
        <p:nvPicPr>
          <p:cNvPr id="17" name="Picture 16" descr="A picture containing drawing, skiing&#10;&#10;Description automatically generated">
            <a:extLst>
              <a:ext uri="{FF2B5EF4-FFF2-40B4-BE49-F238E27FC236}">
                <a16:creationId xmlns:a16="http://schemas.microsoft.com/office/drawing/2014/main" id="{308ECC2E-829A-4E57-A7F6-C5050982670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7" r="49171" b="53873"/>
          <a:stretch/>
        </p:blipFill>
        <p:spPr>
          <a:xfrm>
            <a:off x="5007852" y="1733397"/>
            <a:ext cx="645509" cy="1002917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66ED69BD-32FE-4519-B2AC-559C7284A8F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5181" b="77834"/>
          <a:stretch/>
        </p:blipFill>
        <p:spPr>
          <a:xfrm>
            <a:off x="1514555" y="454706"/>
            <a:ext cx="1164290" cy="1369769"/>
          </a:xfrm>
          <a:prstGeom prst="rect">
            <a:avLst/>
          </a:prstGeom>
        </p:spPr>
      </p:pic>
      <p:pic>
        <p:nvPicPr>
          <p:cNvPr id="20" name="Picture 19" descr="A group of people around each other&#10;&#10;Description automatically generated">
            <a:extLst>
              <a:ext uri="{FF2B5EF4-FFF2-40B4-BE49-F238E27FC236}">
                <a16:creationId xmlns:a16="http://schemas.microsoft.com/office/drawing/2014/main" id="{7C8F741B-F1E4-4043-8FA6-790972C353B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78" r="82930"/>
          <a:stretch/>
        </p:blipFill>
        <p:spPr>
          <a:xfrm>
            <a:off x="8891047" y="3216723"/>
            <a:ext cx="580464" cy="1038943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205DCBEE-18E1-4671-BC20-D933D7144E0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" t="46902" r="85496" b="31029"/>
          <a:stretch/>
        </p:blipFill>
        <p:spPr>
          <a:xfrm>
            <a:off x="6853453" y="3294562"/>
            <a:ext cx="944988" cy="1363788"/>
          </a:xfrm>
          <a:prstGeom prst="rect">
            <a:avLst/>
          </a:prstGeom>
        </p:spPr>
      </p:pic>
      <p:pic>
        <p:nvPicPr>
          <p:cNvPr id="26" name="Picture 25" descr="A picture containing colorful, group, colored, colors&#10;&#10;Description automatically generated">
            <a:extLst>
              <a:ext uri="{FF2B5EF4-FFF2-40B4-BE49-F238E27FC236}">
                <a16:creationId xmlns:a16="http://schemas.microsoft.com/office/drawing/2014/main" id="{7293E8C0-F8F6-4000-892C-7030363605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" r="86925" b="71529"/>
          <a:stretch/>
        </p:blipFill>
        <p:spPr>
          <a:xfrm>
            <a:off x="7982368" y="677876"/>
            <a:ext cx="734326" cy="1275593"/>
          </a:xfrm>
          <a:prstGeom prst="rect">
            <a:avLst/>
          </a:prstGeom>
        </p:spPr>
      </p:pic>
      <p:pic>
        <p:nvPicPr>
          <p:cNvPr id="27" name="Picture 26" descr="A picture containing drawing, skiing&#10;&#10;Description automatically generated">
            <a:extLst>
              <a:ext uri="{FF2B5EF4-FFF2-40B4-BE49-F238E27FC236}">
                <a16:creationId xmlns:a16="http://schemas.microsoft.com/office/drawing/2014/main" id="{E55C557C-A9EB-4C9B-8DEA-210606308CB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7" t="42868" r="41505"/>
          <a:stretch/>
        </p:blipFill>
        <p:spPr>
          <a:xfrm>
            <a:off x="278428" y="4941392"/>
            <a:ext cx="548103" cy="1200030"/>
          </a:xfrm>
          <a:prstGeom prst="rect">
            <a:avLst/>
          </a:prstGeom>
        </p:spPr>
      </p:pic>
      <p:pic>
        <p:nvPicPr>
          <p:cNvPr id="28" name="Picture 27" descr="A picture containing drawing, skiing&#10;&#10;Description automatically generated">
            <a:extLst>
              <a:ext uri="{FF2B5EF4-FFF2-40B4-BE49-F238E27FC236}">
                <a16:creationId xmlns:a16="http://schemas.microsoft.com/office/drawing/2014/main" id="{0004D30C-5D5A-45E9-B7D0-434F6E2BDE8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3" r="41505" b="53873"/>
          <a:stretch/>
        </p:blipFill>
        <p:spPr>
          <a:xfrm>
            <a:off x="4202837" y="4941392"/>
            <a:ext cx="756392" cy="1175196"/>
          </a:xfrm>
          <a:prstGeom prst="rect">
            <a:avLst/>
          </a:prstGeom>
        </p:spPr>
      </p:pic>
      <p:pic>
        <p:nvPicPr>
          <p:cNvPr id="18" name="Picture 17" descr="A picture containing drawing, doll, clock, computer&#10;&#10;Description automatically generated">
            <a:extLst>
              <a:ext uri="{FF2B5EF4-FFF2-40B4-BE49-F238E27FC236}">
                <a16:creationId xmlns:a16="http://schemas.microsoft.com/office/drawing/2014/main" id="{21327419-074E-41A0-8DC2-6499636FE82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55" b="54107"/>
          <a:stretch/>
        </p:blipFill>
        <p:spPr>
          <a:xfrm>
            <a:off x="837548" y="2496928"/>
            <a:ext cx="1211945" cy="1308078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92DBF94F-552B-4A0E-B391-5CD30A7BFAE0}"/>
              </a:ext>
            </a:extLst>
          </p:cNvPr>
          <p:cNvSpPr/>
          <p:nvPr/>
        </p:nvSpPr>
        <p:spPr>
          <a:xfrm>
            <a:off x="-53494" y="2502373"/>
            <a:ext cx="1211945" cy="14083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A0D1A6-A0D2-429E-821A-2B75094FBC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6347" y="3976456"/>
            <a:ext cx="766884" cy="76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20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close up of a green field&#10;&#10;Description automatically generated">
            <a:extLst>
              <a:ext uri="{FF2B5EF4-FFF2-40B4-BE49-F238E27FC236}">
                <a16:creationId xmlns:a16="http://schemas.microsoft.com/office/drawing/2014/main" id="{CB7A311A-0BDA-41DA-A062-7D3B3BA16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92"/>
            <a:ext cx="12192000" cy="6850355"/>
          </a:xfrm>
          <a:prstGeom prst="rect">
            <a:avLst/>
          </a:prstGeom>
        </p:spPr>
      </p:pic>
      <p:pic>
        <p:nvPicPr>
          <p:cNvPr id="7" name="Picture 6" descr="A person standing next to a brick wall&#10;&#10;Description automatically generated">
            <a:extLst>
              <a:ext uri="{FF2B5EF4-FFF2-40B4-BE49-F238E27FC236}">
                <a16:creationId xmlns:a16="http://schemas.microsoft.com/office/drawing/2014/main" id="{70C46B08-85B8-4C99-BA01-B3A82BBB750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3" y="2846239"/>
            <a:ext cx="5572125" cy="1736025"/>
          </a:xfrm>
          <a:prstGeom prst="rect">
            <a:avLst/>
          </a:prstGeom>
        </p:spPr>
      </p:pic>
      <p:pic>
        <p:nvPicPr>
          <p:cNvPr id="21" name="Picture 20" descr="A person standing next to a brick wall&#10;&#10;Description automatically generated">
            <a:extLst>
              <a:ext uri="{FF2B5EF4-FFF2-40B4-BE49-F238E27FC236}">
                <a16:creationId xmlns:a16="http://schemas.microsoft.com/office/drawing/2014/main" id="{9ADB5230-FE25-49A7-8144-BA327396CD8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827" y="2844187"/>
            <a:ext cx="5572125" cy="1736025"/>
          </a:xfrm>
          <a:prstGeom prst="rect">
            <a:avLst/>
          </a:prstGeom>
        </p:spPr>
      </p:pic>
      <p:pic>
        <p:nvPicPr>
          <p:cNvPr id="22" name="Picture 21" descr="A person standing next to a brick wall&#10;&#10;Description automatically generated">
            <a:extLst>
              <a:ext uri="{FF2B5EF4-FFF2-40B4-BE49-F238E27FC236}">
                <a16:creationId xmlns:a16="http://schemas.microsoft.com/office/drawing/2014/main" id="{1978DF96-C900-4B07-AC8C-8427737BDE5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481" y="2844187"/>
            <a:ext cx="5572125" cy="1736025"/>
          </a:xfrm>
          <a:prstGeom prst="rect">
            <a:avLst/>
          </a:prstGeom>
        </p:spPr>
      </p:pic>
      <p:pic>
        <p:nvPicPr>
          <p:cNvPr id="9" name="Picture 8" descr="A group of people around each other&#10;&#10;Description automatically generated">
            <a:extLst>
              <a:ext uri="{FF2B5EF4-FFF2-40B4-BE49-F238E27FC236}">
                <a16:creationId xmlns:a16="http://schemas.microsoft.com/office/drawing/2014/main" id="{973B0BC4-39F3-43E9-B808-E4B6024B58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30" b="49078"/>
          <a:stretch/>
        </p:blipFill>
        <p:spPr>
          <a:xfrm>
            <a:off x="6520281" y="1628948"/>
            <a:ext cx="734327" cy="1314335"/>
          </a:xfrm>
          <a:prstGeom prst="rect">
            <a:avLst/>
          </a:prstGeom>
        </p:spPr>
      </p:pic>
      <p:pic>
        <p:nvPicPr>
          <p:cNvPr id="15" name="Picture 14" descr="A picture containing colorful, group, colored, colors&#10;&#10;Description automatically generated">
            <a:extLst>
              <a:ext uri="{FF2B5EF4-FFF2-40B4-BE49-F238E27FC236}">
                <a16:creationId xmlns:a16="http://schemas.microsoft.com/office/drawing/2014/main" id="{42E9B841-FB8B-4110-A4D3-26C840EE469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4" r="74148" b="71529"/>
          <a:stretch/>
        </p:blipFill>
        <p:spPr>
          <a:xfrm>
            <a:off x="8335535" y="5030985"/>
            <a:ext cx="623745" cy="1203378"/>
          </a:xfrm>
          <a:prstGeom prst="rect">
            <a:avLst/>
          </a:prstGeom>
        </p:spPr>
      </p:pic>
      <p:pic>
        <p:nvPicPr>
          <p:cNvPr id="17" name="Picture 16" descr="A picture containing drawing, skiing&#10;&#10;Description automatically generated">
            <a:extLst>
              <a:ext uri="{FF2B5EF4-FFF2-40B4-BE49-F238E27FC236}">
                <a16:creationId xmlns:a16="http://schemas.microsoft.com/office/drawing/2014/main" id="{308ECC2E-829A-4E57-A7F6-C5050982670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7" r="49171" b="53873"/>
          <a:stretch/>
        </p:blipFill>
        <p:spPr>
          <a:xfrm>
            <a:off x="5007852" y="1733397"/>
            <a:ext cx="645509" cy="1002917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66ED69BD-32FE-4519-B2AC-559C7284A8F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5181" b="77834"/>
          <a:stretch/>
        </p:blipFill>
        <p:spPr>
          <a:xfrm>
            <a:off x="1514555" y="454706"/>
            <a:ext cx="1164290" cy="1369769"/>
          </a:xfrm>
          <a:prstGeom prst="rect">
            <a:avLst/>
          </a:prstGeom>
        </p:spPr>
      </p:pic>
      <p:pic>
        <p:nvPicPr>
          <p:cNvPr id="20" name="Picture 19" descr="A group of people around each other&#10;&#10;Description automatically generated">
            <a:extLst>
              <a:ext uri="{FF2B5EF4-FFF2-40B4-BE49-F238E27FC236}">
                <a16:creationId xmlns:a16="http://schemas.microsoft.com/office/drawing/2014/main" id="{7C8F741B-F1E4-4043-8FA6-790972C353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78" r="82930"/>
          <a:stretch/>
        </p:blipFill>
        <p:spPr>
          <a:xfrm>
            <a:off x="8891047" y="3216723"/>
            <a:ext cx="580464" cy="1038943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205DCBEE-18E1-4671-BC20-D933D7144E0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" t="46902" r="85496" b="31029"/>
          <a:stretch/>
        </p:blipFill>
        <p:spPr>
          <a:xfrm>
            <a:off x="6853453" y="3294562"/>
            <a:ext cx="944988" cy="1363788"/>
          </a:xfrm>
          <a:prstGeom prst="rect">
            <a:avLst/>
          </a:prstGeom>
        </p:spPr>
      </p:pic>
      <p:pic>
        <p:nvPicPr>
          <p:cNvPr id="26" name="Picture 25" descr="A picture containing colorful, group, colored, colors&#10;&#10;Description automatically generated">
            <a:extLst>
              <a:ext uri="{FF2B5EF4-FFF2-40B4-BE49-F238E27FC236}">
                <a16:creationId xmlns:a16="http://schemas.microsoft.com/office/drawing/2014/main" id="{7293E8C0-F8F6-4000-892C-7030363605C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" r="86925" b="71529"/>
          <a:stretch/>
        </p:blipFill>
        <p:spPr>
          <a:xfrm>
            <a:off x="7982368" y="677876"/>
            <a:ext cx="734326" cy="1275593"/>
          </a:xfrm>
          <a:prstGeom prst="rect">
            <a:avLst/>
          </a:prstGeom>
        </p:spPr>
      </p:pic>
      <p:pic>
        <p:nvPicPr>
          <p:cNvPr id="27" name="Picture 26" descr="A picture containing drawing, skiing&#10;&#10;Description automatically generated">
            <a:extLst>
              <a:ext uri="{FF2B5EF4-FFF2-40B4-BE49-F238E27FC236}">
                <a16:creationId xmlns:a16="http://schemas.microsoft.com/office/drawing/2014/main" id="{E55C557C-A9EB-4C9B-8DEA-210606308CB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7" t="42868" r="41505"/>
          <a:stretch/>
        </p:blipFill>
        <p:spPr>
          <a:xfrm>
            <a:off x="278428" y="4941392"/>
            <a:ext cx="548103" cy="1200030"/>
          </a:xfrm>
          <a:prstGeom prst="rect">
            <a:avLst/>
          </a:prstGeom>
        </p:spPr>
      </p:pic>
      <p:pic>
        <p:nvPicPr>
          <p:cNvPr id="28" name="Picture 27" descr="A picture containing drawing, skiing&#10;&#10;Description automatically generated">
            <a:extLst>
              <a:ext uri="{FF2B5EF4-FFF2-40B4-BE49-F238E27FC236}">
                <a16:creationId xmlns:a16="http://schemas.microsoft.com/office/drawing/2014/main" id="{0004D30C-5D5A-45E9-B7D0-434F6E2BDE8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3" r="41505" b="53873"/>
          <a:stretch/>
        </p:blipFill>
        <p:spPr>
          <a:xfrm>
            <a:off x="4202837" y="4941392"/>
            <a:ext cx="756392" cy="1175196"/>
          </a:xfrm>
          <a:prstGeom prst="rect">
            <a:avLst/>
          </a:prstGeom>
        </p:spPr>
      </p:pic>
      <p:pic>
        <p:nvPicPr>
          <p:cNvPr id="18" name="Picture 17" descr="A picture containing drawing, doll, clock, computer&#10;&#10;Description automatically generated">
            <a:extLst>
              <a:ext uri="{FF2B5EF4-FFF2-40B4-BE49-F238E27FC236}">
                <a16:creationId xmlns:a16="http://schemas.microsoft.com/office/drawing/2014/main" id="{21327419-074E-41A0-8DC2-6499636FE82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55" b="54107"/>
          <a:stretch/>
        </p:blipFill>
        <p:spPr>
          <a:xfrm>
            <a:off x="836217" y="3206534"/>
            <a:ext cx="1211945" cy="1308078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92DBF94F-552B-4A0E-B391-5CD30A7BFAE0}"/>
              </a:ext>
            </a:extLst>
          </p:cNvPr>
          <p:cNvSpPr/>
          <p:nvPr/>
        </p:nvSpPr>
        <p:spPr>
          <a:xfrm>
            <a:off x="-53494" y="2502373"/>
            <a:ext cx="1211945" cy="14083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7793D8A-1F7D-417C-8EBD-CC29FF46FE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6347" y="3976456"/>
            <a:ext cx="766884" cy="766884"/>
          </a:xfrm>
          <a:prstGeom prst="rect">
            <a:avLst/>
          </a:prstGeom>
        </p:spPr>
      </p:pic>
      <p:pic>
        <p:nvPicPr>
          <p:cNvPr id="30" name="Picture 29" descr="A group of people on a bicycle&#10;&#10;Description automatically generated">
            <a:extLst>
              <a:ext uri="{FF2B5EF4-FFF2-40B4-BE49-F238E27FC236}">
                <a16:creationId xmlns:a16="http://schemas.microsoft.com/office/drawing/2014/main" id="{74942DB9-96CE-4D89-8B21-B0249044BA8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81" r="91563"/>
          <a:stretch/>
        </p:blipFill>
        <p:spPr>
          <a:xfrm rot="19031206">
            <a:off x="5357716" y="3172139"/>
            <a:ext cx="1028700" cy="90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45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close up of a green field&#10;&#10;Description automatically generated">
            <a:extLst>
              <a:ext uri="{FF2B5EF4-FFF2-40B4-BE49-F238E27FC236}">
                <a16:creationId xmlns:a16="http://schemas.microsoft.com/office/drawing/2014/main" id="{CB7A311A-0BDA-41DA-A062-7D3B3BA16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92"/>
            <a:ext cx="12192000" cy="6850355"/>
          </a:xfrm>
          <a:prstGeom prst="rect">
            <a:avLst/>
          </a:prstGeom>
        </p:spPr>
      </p:pic>
      <p:pic>
        <p:nvPicPr>
          <p:cNvPr id="7" name="Picture 6" descr="A person standing next to a brick wall&#10;&#10;Description automatically generated">
            <a:extLst>
              <a:ext uri="{FF2B5EF4-FFF2-40B4-BE49-F238E27FC236}">
                <a16:creationId xmlns:a16="http://schemas.microsoft.com/office/drawing/2014/main" id="{70C46B08-85B8-4C99-BA01-B3A82BBB750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3" y="2846239"/>
            <a:ext cx="5572125" cy="1736025"/>
          </a:xfrm>
          <a:prstGeom prst="rect">
            <a:avLst/>
          </a:prstGeom>
        </p:spPr>
      </p:pic>
      <p:pic>
        <p:nvPicPr>
          <p:cNvPr id="21" name="Picture 20" descr="A person standing next to a brick wall&#10;&#10;Description automatically generated">
            <a:extLst>
              <a:ext uri="{FF2B5EF4-FFF2-40B4-BE49-F238E27FC236}">
                <a16:creationId xmlns:a16="http://schemas.microsoft.com/office/drawing/2014/main" id="{9ADB5230-FE25-49A7-8144-BA327396CD8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827" y="2844187"/>
            <a:ext cx="5572125" cy="1736025"/>
          </a:xfrm>
          <a:prstGeom prst="rect">
            <a:avLst/>
          </a:prstGeom>
        </p:spPr>
      </p:pic>
      <p:pic>
        <p:nvPicPr>
          <p:cNvPr id="22" name="Picture 21" descr="A person standing next to a brick wall&#10;&#10;Description automatically generated">
            <a:extLst>
              <a:ext uri="{FF2B5EF4-FFF2-40B4-BE49-F238E27FC236}">
                <a16:creationId xmlns:a16="http://schemas.microsoft.com/office/drawing/2014/main" id="{1978DF96-C900-4B07-AC8C-8427737BDE5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481" y="2844187"/>
            <a:ext cx="5572125" cy="1736025"/>
          </a:xfrm>
          <a:prstGeom prst="rect">
            <a:avLst/>
          </a:prstGeom>
        </p:spPr>
      </p:pic>
      <p:pic>
        <p:nvPicPr>
          <p:cNvPr id="5" name="Picture 4" descr="A group of people on a bicycle&#10;&#10;Description automatically generated">
            <a:extLst>
              <a:ext uri="{FF2B5EF4-FFF2-40B4-BE49-F238E27FC236}">
                <a16:creationId xmlns:a16="http://schemas.microsoft.com/office/drawing/2014/main" id="{49BD8CA5-C37D-41B9-97B5-A9D68CF7A5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81" r="91563"/>
          <a:stretch/>
        </p:blipFill>
        <p:spPr>
          <a:xfrm rot="19031206">
            <a:off x="6676295" y="1968217"/>
            <a:ext cx="1028700" cy="906074"/>
          </a:xfrm>
          <a:prstGeom prst="rect">
            <a:avLst/>
          </a:prstGeom>
        </p:spPr>
      </p:pic>
      <p:pic>
        <p:nvPicPr>
          <p:cNvPr id="9" name="Picture 8" descr="A group of people around each other&#10;&#10;Description automatically generated">
            <a:extLst>
              <a:ext uri="{FF2B5EF4-FFF2-40B4-BE49-F238E27FC236}">
                <a16:creationId xmlns:a16="http://schemas.microsoft.com/office/drawing/2014/main" id="{973B0BC4-39F3-43E9-B808-E4B6024B583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30" b="49078"/>
          <a:stretch/>
        </p:blipFill>
        <p:spPr>
          <a:xfrm>
            <a:off x="4952232" y="1676573"/>
            <a:ext cx="734327" cy="1314335"/>
          </a:xfrm>
          <a:prstGeom prst="rect">
            <a:avLst/>
          </a:prstGeom>
        </p:spPr>
      </p:pic>
      <p:pic>
        <p:nvPicPr>
          <p:cNvPr id="15" name="Picture 14" descr="A picture containing colorful, group, colored, colors&#10;&#10;Description automatically generated">
            <a:extLst>
              <a:ext uri="{FF2B5EF4-FFF2-40B4-BE49-F238E27FC236}">
                <a16:creationId xmlns:a16="http://schemas.microsoft.com/office/drawing/2014/main" id="{42E9B841-FB8B-4110-A4D3-26C840EE469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4" r="74148" b="71529"/>
          <a:stretch/>
        </p:blipFill>
        <p:spPr>
          <a:xfrm>
            <a:off x="6767486" y="5078610"/>
            <a:ext cx="623745" cy="1203378"/>
          </a:xfrm>
          <a:prstGeom prst="rect">
            <a:avLst/>
          </a:prstGeom>
        </p:spPr>
      </p:pic>
      <p:pic>
        <p:nvPicPr>
          <p:cNvPr id="17" name="Picture 16" descr="A picture containing drawing, skiing&#10;&#10;Description automatically generated">
            <a:extLst>
              <a:ext uri="{FF2B5EF4-FFF2-40B4-BE49-F238E27FC236}">
                <a16:creationId xmlns:a16="http://schemas.microsoft.com/office/drawing/2014/main" id="{308ECC2E-829A-4E57-A7F6-C5050982670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7" r="49171" b="53873"/>
          <a:stretch/>
        </p:blipFill>
        <p:spPr>
          <a:xfrm>
            <a:off x="3439803" y="1781022"/>
            <a:ext cx="645509" cy="1002917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66ED69BD-32FE-4519-B2AC-559C7284A8F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5181" b="77834"/>
          <a:stretch/>
        </p:blipFill>
        <p:spPr>
          <a:xfrm>
            <a:off x="-53494" y="502331"/>
            <a:ext cx="1164290" cy="1369769"/>
          </a:xfrm>
          <a:prstGeom prst="rect">
            <a:avLst/>
          </a:prstGeom>
        </p:spPr>
      </p:pic>
      <p:pic>
        <p:nvPicPr>
          <p:cNvPr id="20" name="Picture 19" descr="A group of people around each other&#10;&#10;Description automatically generated">
            <a:extLst>
              <a:ext uri="{FF2B5EF4-FFF2-40B4-BE49-F238E27FC236}">
                <a16:creationId xmlns:a16="http://schemas.microsoft.com/office/drawing/2014/main" id="{7C8F741B-F1E4-4043-8FA6-790972C353B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78" r="82930"/>
          <a:stretch/>
        </p:blipFill>
        <p:spPr>
          <a:xfrm>
            <a:off x="7322998" y="3264348"/>
            <a:ext cx="580464" cy="1038943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205DCBEE-18E1-4671-BC20-D933D7144E0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" t="46902" r="85496" b="31029"/>
          <a:stretch/>
        </p:blipFill>
        <p:spPr>
          <a:xfrm>
            <a:off x="5285404" y="3342187"/>
            <a:ext cx="944988" cy="1363788"/>
          </a:xfrm>
          <a:prstGeom prst="rect">
            <a:avLst/>
          </a:prstGeom>
        </p:spPr>
      </p:pic>
      <p:pic>
        <p:nvPicPr>
          <p:cNvPr id="26" name="Picture 25" descr="A picture containing colorful, group, colored, colors&#10;&#10;Description automatically generated">
            <a:extLst>
              <a:ext uri="{FF2B5EF4-FFF2-40B4-BE49-F238E27FC236}">
                <a16:creationId xmlns:a16="http://schemas.microsoft.com/office/drawing/2014/main" id="{7293E8C0-F8F6-4000-892C-7030363605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" r="86925" b="71529"/>
          <a:stretch/>
        </p:blipFill>
        <p:spPr>
          <a:xfrm>
            <a:off x="6414319" y="725501"/>
            <a:ext cx="734326" cy="1275593"/>
          </a:xfrm>
          <a:prstGeom prst="rect">
            <a:avLst/>
          </a:prstGeom>
        </p:spPr>
      </p:pic>
      <p:pic>
        <p:nvPicPr>
          <p:cNvPr id="28" name="Picture 27" descr="A picture containing drawing, skiing&#10;&#10;Description automatically generated">
            <a:extLst>
              <a:ext uri="{FF2B5EF4-FFF2-40B4-BE49-F238E27FC236}">
                <a16:creationId xmlns:a16="http://schemas.microsoft.com/office/drawing/2014/main" id="{0004D30C-5D5A-45E9-B7D0-434F6E2BDE8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3" r="41505" b="53873"/>
          <a:stretch/>
        </p:blipFill>
        <p:spPr>
          <a:xfrm>
            <a:off x="2634788" y="4989017"/>
            <a:ext cx="756392" cy="1175196"/>
          </a:xfrm>
          <a:prstGeom prst="rect">
            <a:avLst/>
          </a:prstGeom>
        </p:spPr>
      </p:pic>
      <p:pic>
        <p:nvPicPr>
          <p:cNvPr id="18" name="Picture 17" descr="A picture containing drawing, doll, clock, computer&#10;&#10;Description automatically generated">
            <a:extLst>
              <a:ext uri="{FF2B5EF4-FFF2-40B4-BE49-F238E27FC236}">
                <a16:creationId xmlns:a16="http://schemas.microsoft.com/office/drawing/2014/main" id="{21327419-074E-41A0-8DC2-6499636FE82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55" b="54107"/>
          <a:stretch/>
        </p:blipFill>
        <p:spPr>
          <a:xfrm>
            <a:off x="833865" y="3272134"/>
            <a:ext cx="1211945" cy="1308078"/>
          </a:xfrm>
          <a:prstGeom prst="rect">
            <a:avLst/>
          </a:prstGeom>
        </p:spPr>
      </p:pic>
      <p:pic>
        <p:nvPicPr>
          <p:cNvPr id="30" name="Picture 29" descr="A picture containing drawing, skiing&#10;&#10;Description automatically generated">
            <a:extLst>
              <a:ext uri="{FF2B5EF4-FFF2-40B4-BE49-F238E27FC236}">
                <a16:creationId xmlns:a16="http://schemas.microsoft.com/office/drawing/2014/main" id="{A6AF8AC9-D2C2-499B-8402-4698679C713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7" t="42868" r="41505"/>
          <a:stretch/>
        </p:blipFill>
        <p:spPr>
          <a:xfrm>
            <a:off x="11803305" y="2075628"/>
            <a:ext cx="548103" cy="120003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9226C09-1339-4A7D-B80D-C052D37481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8741" y="4024081"/>
            <a:ext cx="766884" cy="76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1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person standing next to a brick wall&#10;&#10;Description automatically generated">
            <a:extLst>
              <a:ext uri="{FF2B5EF4-FFF2-40B4-BE49-F238E27FC236}">
                <a16:creationId xmlns:a16="http://schemas.microsoft.com/office/drawing/2014/main" id="{ECAD70CA-5783-43DB-9BA9-CB700F69800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37" y="2560986"/>
            <a:ext cx="5572125" cy="1736025"/>
          </a:xfrm>
          <a:prstGeom prst="rect">
            <a:avLst/>
          </a:prstGeom>
        </p:spPr>
      </p:pic>
      <p:pic>
        <p:nvPicPr>
          <p:cNvPr id="7" name="Picture 6" descr="A person standing next to a brick wall&#10;&#10;Description automatically generated">
            <a:extLst>
              <a:ext uri="{FF2B5EF4-FFF2-40B4-BE49-F238E27FC236}">
                <a16:creationId xmlns:a16="http://schemas.microsoft.com/office/drawing/2014/main" id="{70C46B08-85B8-4C99-BA01-B3A82BBB750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0987"/>
            <a:ext cx="5572125" cy="1736025"/>
          </a:xfrm>
          <a:prstGeom prst="rect">
            <a:avLst/>
          </a:prstGeom>
        </p:spPr>
      </p:pic>
      <p:pic>
        <p:nvPicPr>
          <p:cNvPr id="22" name="Picture 21" descr="A person standing next to a brick wall&#10;&#10;Description automatically generated">
            <a:extLst>
              <a:ext uri="{FF2B5EF4-FFF2-40B4-BE49-F238E27FC236}">
                <a16:creationId xmlns:a16="http://schemas.microsoft.com/office/drawing/2014/main" id="{1978DF96-C900-4B07-AC8C-8427737BDE5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215" y="2560987"/>
            <a:ext cx="5572125" cy="1736025"/>
          </a:xfrm>
          <a:prstGeom prst="rect">
            <a:avLst/>
          </a:prstGeom>
        </p:spPr>
      </p:pic>
      <p:pic>
        <p:nvPicPr>
          <p:cNvPr id="18" name="Picture 17" descr="A picture containing drawing, doll, clock, computer&#10;&#10;Description automatically generated">
            <a:extLst>
              <a:ext uri="{FF2B5EF4-FFF2-40B4-BE49-F238E27FC236}">
                <a16:creationId xmlns:a16="http://schemas.microsoft.com/office/drawing/2014/main" id="{21327419-074E-41A0-8DC2-6499636FE8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55" b="54107"/>
          <a:stretch/>
        </p:blipFill>
        <p:spPr>
          <a:xfrm>
            <a:off x="912153" y="1250554"/>
            <a:ext cx="3383029" cy="36513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9226C09-1339-4A7D-B80D-C052D37481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00289" y="833433"/>
            <a:ext cx="4485616" cy="4485616"/>
          </a:xfrm>
          <a:prstGeom prst="rect">
            <a:avLst/>
          </a:prstGeom>
        </p:spPr>
      </p:pic>
      <p:sp>
        <p:nvSpPr>
          <p:cNvPr id="2" name="Plus Sign 1">
            <a:extLst>
              <a:ext uri="{FF2B5EF4-FFF2-40B4-BE49-F238E27FC236}">
                <a16:creationId xmlns:a16="http://schemas.microsoft.com/office/drawing/2014/main" id="{C9AA3846-D221-4819-84C7-535910B94549}"/>
              </a:ext>
            </a:extLst>
          </p:cNvPr>
          <p:cNvSpPr/>
          <p:nvPr/>
        </p:nvSpPr>
        <p:spPr>
          <a:xfrm>
            <a:off x="4089490" y="1398233"/>
            <a:ext cx="3666478" cy="366647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17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close up of a green field&#10;&#10;Description automatically generated">
            <a:extLst>
              <a:ext uri="{FF2B5EF4-FFF2-40B4-BE49-F238E27FC236}">
                <a16:creationId xmlns:a16="http://schemas.microsoft.com/office/drawing/2014/main" id="{CB7A311A-0BDA-41DA-A062-7D3B3BA16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92"/>
            <a:ext cx="12192000" cy="6850355"/>
          </a:xfrm>
          <a:prstGeom prst="rect">
            <a:avLst/>
          </a:prstGeom>
        </p:spPr>
      </p:pic>
      <p:pic>
        <p:nvPicPr>
          <p:cNvPr id="7" name="Picture 6" descr="A person standing next to a brick wall&#10;&#10;Description automatically generated">
            <a:extLst>
              <a:ext uri="{FF2B5EF4-FFF2-40B4-BE49-F238E27FC236}">
                <a16:creationId xmlns:a16="http://schemas.microsoft.com/office/drawing/2014/main" id="{70C46B08-85B8-4C99-BA01-B3A82BBB750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3" y="2846239"/>
            <a:ext cx="5572125" cy="1736025"/>
          </a:xfrm>
          <a:prstGeom prst="rect">
            <a:avLst/>
          </a:prstGeom>
        </p:spPr>
      </p:pic>
      <p:pic>
        <p:nvPicPr>
          <p:cNvPr id="21" name="Picture 20" descr="A person standing next to a brick wall&#10;&#10;Description automatically generated">
            <a:extLst>
              <a:ext uri="{FF2B5EF4-FFF2-40B4-BE49-F238E27FC236}">
                <a16:creationId xmlns:a16="http://schemas.microsoft.com/office/drawing/2014/main" id="{9ADB5230-FE25-49A7-8144-BA327396CD8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827" y="2844187"/>
            <a:ext cx="5572125" cy="1736025"/>
          </a:xfrm>
          <a:prstGeom prst="rect">
            <a:avLst/>
          </a:prstGeom>
        </p:spPr>
      </p:pic>
      <p:pic>
        <p:nvPicPr>
          <p:cNvPr id="22" name="Picture 21" descr="A person standing next to a brick wall&#10;&#10;Description automatically generated">
            <a:extLst>
              <a:ext uri="{FF2B5EF4-FFF2-40B4-BE49-F238E27FC236}">
                <a16:creationId xmlns:a16="http://schemas.microsoft.com/office/drawing/2014/main" id="{1978DF96-C900-4B07-AC8C-8427737BDE5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481" y="2844187"/>
            <a:ext cx="5572125" cy="1736025"/>
          </a:xfrm>
          <a:prstGeom prst="rect">
            <a:avLst/>
          </a:prstGeom>
        </p:spPr>
      </p:pic>
      <p:pic>
        <p:nvPicPr>
          <p:cNvPr id="9" name="Picture 8" descr="A group of people around each other&#10;&#10;Description automatically generated">
            <a:extLst>
              <a:ext uri="{FF2B5EF4-FFF2-40B4-BE49-F238E27FC236}">
                <a16:creationId xmlns:a16="http://schemas.microsoft.com/office/drawing/2014/main" id="{973B0BC4-39F3-43E9-B808-E4B6024B58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30" b="49078"/>
          <a:stretch/>
        </p:blipFill>
        <p:spPr>
          <a:xfrm>
            <a:off x="2640944" y="1778615"/>
            <a:ext cx="734327" cy="1314335"/>
          </a:xfrm>
          <a:prstGeom prst="rect">
            <a:avLst/>
          </a:prstGeom>
        </p:spPr>
      </p:pic>
      <p:pic>
        <p:nvPicPr>
          <p:cNvPr id="15" name="Picture 14" descr="A picture containing colorful, group, colored, colors&#10;&#10;Description automatically generated">
            <a:extLst>
              <a:ext uri="{FF2B5EF4-FFF2-40B4-BE49-F238E27FC236}">
                <a16:creationId xmlns:a16="http://schemas.microsoft.com/office/drawing/2014/main" id="{42E9B841-FB8B-4110-A4D3-26C840EE469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4" r="74148" b="71529"/>
          <a:stretch/>
        </p:blipFill>
        <p:spPr>
          <a:xfrm>
            <a:off x="4456198" y="5180652"/>
            <a:ext cx="623745" cy="1203378"/>
          </a:xfrm>
          <a:prstGeom prst="rect">
            <a:avLst/>
          </a:prstGeom>
        </p:spPr>
      </p:pic>
      <p:pic>
        <p:nvPicPr>
          <p:cNvPr id="17" name="Picture 16" descr="A picture containing drawing, skiing&#10;&#10;Description automatically generated">
            <a:extLst>
              <a:ext uri="{FF2B5EF4-FFF2-40B4-BE49-F238E27FC236}">
                <a16:creationId xmlns:a16="http://schemas.microsoft.com/office/drawing/2014/main" id="{308ECC2E-829A-4E57-A7F6-C5050982670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7" r="49171" b="53873"/>
          <a:stretch/>
        </p:blipFill>
        <p:spPr>
          <a:xfrm>
            <a:off x="1128515" y="1883064"/>
            <a:ext cx="645509" cy="1002917"/>
          </a:xfrm>
          <a:prstGeom prst="rect">
            <a:avLst/>
          </a:prstGeom>
        </p:spPr>
      </p:pic>
      <p:pic>
        <p:nvPicPr>
          <p:cNvPr id="20" name="Picture 19" descr="A group of people around each other&#10;&#10;Description automatically generated">
            <a:extLst>
              <a:ext uri="{FF2B5EF4-FFF2-40B4-BE49-F238E27FC236}">
                <a16:creationId xmlns:a16="http://schemas.microsoft.com/office/drawing/2014/main" id="{7C8F741B-F1E4-4043-8FA6-790972C353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78" r="82930"/>
          <a:stretch/>
        </p:blipFill>
        <p:spPr>
          <a:xfrm>
            <a:off x="5011710" y="3366390"/>
            <a:ext cx="580464" cy="1038943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205DCBEE-18E1-4671-BC20-D933D7144E0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" t="46902" r="85496" b="31029"/>
          <a:stretch/>
        </p:blipFill>
        <p:spPr>
          <a:xfrm>
            <a:off x="2974116" y="3444229"/>
            <a:ext cx="944988" cy="1363788"/>
          </a:xfrm>
          <a:prstGeom prst="rect">
            <a:avLst/>
          </a:prstGeom>
        </p:spPr>
      </p:pic>
      <p:pic>
        <p:nvPicPr>
          <p:cNvPr id="26" name="Picture 25" descr="A picture containing colorful, group, colored, colors&#10;&#10;Description automatically generated">
            <a:extLst>
              <a:ext uri="{FF2B5EF4-FFF2-40B4-BE49-F238E27FC236}">
                <a16:creationId xmlns:a16="http://schemas.microsoft.com/office/drawing/2014/main" id="{7293E8C0-F8F6-4000-892C-7030363605C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" r="86925" b="71529"/>
          <a:stretch/>
        </p:blipFill>
        <p:spPr>
          <a:xfrm>
            <a:off x="4103031" y="827543"/>
            <a:ext cx="734326" cy="1275593"/>
          </a:xfrm>
          <a:prstGeom prst="rect">
            <a:avLst/>
          </a:prstGeom>
        </p:spPr>
      </p:pic>
      <p:pic>
        <p:nvPicPr>
          <p:cNvPr id="28" name="Picture 27" descr="A picture containing drawing, skiing&#10;&#10;Description automatically generated">
            <a:extLst>
              <a:ext uri="{FF2B5EF4-FFF2-40B4-BE49-F238E27FC236}">
                <a16:creationId xmlns:a16="http://schemas.microsoft.com/office/drawing/2014/main" id="{0004D30C-5D5A-45E9-B7D0-434F6E2BDE8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3" r="41505" b="53873"/>
          <a:stretch/>
        </p:blipFill>
        <p:spPr>
          <a:xfrm>
            <a:off x="323500" y="5091059"/>
            <a:ext cx="756392" cy="1175196"/>
          </a:xfrm>
          <a:prstGeom prst="rect">
            <a:avLst/>
          </a:prstGeom>
        </p:spPr>
      </p:pic>
      <p:pic>
        <p:nvPicPr>
          <p:cNvPr id="18" name="Picture 17" descr="A picture containing drawing, doll, clock, computer&#10;&#10;Description automatically generated">
            <a:extLst>
              <a:ext uri="{FF2B5EF4-FFF2-40B4-BE49-F238E27FC236}">
                <a16:creationId xmlns:a16="http://schemas.microsoft.com/office/drawing/2014/main" id="{21327419-074E-41A0-8DC2-6499636FE82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55" b="54107"/>
          <a:stretch/>
        </p:blipFill>
        <p:spPr>
          <a:xfrm>
            <a:off x="866242" y="3528584"/>
            <a:ext cx="1211945" cy="1308078"/>
          </a:xfrm>
          <a:prstGeom prst="rect">
            <a:avLst/>
          </a:prstGeom>
        </p:spPr>
      </p:pic>
      <p:pic>
        <p:nvPicPr>
          <p:cNvPr id="30" name="Picture 29" descr="A picture containing drawing, skiing&#10;&#10;Description automatically generated">
            <a:extLst>
              <a:ext uri="{FF2B5EF4-FFF2-40B4-BE49-F238E27FC236}">
                <a16:creationId xmlns:a16="http://schemas.microsoft.com/office/drawing/2014/main" id="{A6AF8AC9-D2C2-499B-8402-4698679C713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7" t="42868" r="41505"/>
          <a:stretch/>
        </p:blipFill>
        <p:spPr>
          <a:xfrm>
            <a:off x="8563261" y="2512169"/>
            <a:ext cx="548103" cy="12000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F1634C-8B65-4C6D-BFFC-FA7D4FAC4401}"/>
              </a:ext>
            </a:extLst>
          </p:cNvPr>
          <p:cNvSpPr txBox="1"/>
          <p:nvPr/>
        </p:nvSpPr>
        <p:spPr>
          <a:xfrm>
            <a:off x="5187860" y="960708"/>
            <a:ext cx="2828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MPH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83B4A908-B9E1-47C4-B9DE-5D972C4FA927}"/>
              </a:ext>
            </a:extLst>
          </p:cNvPr>
          <p:cNvSpPr/>
          <p:nvPr/>
        </p:nvSpPr>
        <p:spPr>
          <a:xfrm rot="10800000">
            <a:off x="7632712" y="958656"/>
            <a:ext cx="734326" cy="1314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34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2E72E8-F8F5-4B26-ACEB-C49DF60F8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7666" y="352425"/>
            <a:ext cx="10897382" cy="81730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136176-723A-4A94-ADBC-FC88E03B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366" y="0"/>
            <a:ext cx="9613861" cy="10809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Game System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914B8-778D-4903-8E6E-599746477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365" y="801574"/>
            <a:ext cx="9613861" cy="55872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(using GSML- game system modeling language)</a:t>
            </a:r>
          </a:p>
        </p:txBody>
      </p:sp>
    </p:spTree>
    <p:extLst>
      <p:ext uri="{BB962C8B-B14F-4D97-AF65-F5344CB8AC3E}">
        <p14:creationId xmlns:p14="http://schemas.microsoft.com/office/powerpoint/2010/main" val="376555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19F1-42BA-4D5D-ACFB-78DBB274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Phaser</a:t>
            </a:r>
          </a:p>
        </p:txBody>
      </p:sp>
    </p:spTree>
    <p:extLst>
      <p:ext uri="{BB962C8B-B14F-4D97-AF65-F5344CB8AC3E}">
        <p14:creationId xmlns:p14="http://schemas.microsoft.com/office/powerpoint/2010/main" val="256083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1027A9C-D509-4629-BD2E-5962F769B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2914257"/>
            <a:ext cx="4509372" cy="2536522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D4DFFDF-BF3B-452E-B14D-889E8780E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847" y="2914257"/>
            <a:ext cx="4776592" cy="2686833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90F1E6E-37FE-417E-BDF4-1C097C30C0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143" y="2914258"/>
            <a:ext cx="4509371" cy="2536521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739E6F0-A86A-4E5C-8623-5DDF33B4DA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828" y="2839101"/>
            <a:ext cx="4776594" cy="268683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6E68829-F024-4175-A6DB-B33A552C59BE}"/>
              </a:ext>
            </a:extLst>
          </p:cNvPr>
          <p:cNvSpPr txBox="1">
            <a:spLocks/>
          </p:cNvSpPr>
          <p:nvPr/>
        </p:nvSpPr>
        <p:spPr>
          <a:xfrm>
            <a:off x="613647" y="1060145"/>
            <a:ext cx="9613860" cy="10907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Alina’s Phaser tutorial</a:t>
            </a:r>
          </a:p>
        </p:txBody>
      </p:sp>
    </p:spTree>
    <p:extLst>
      <p:ext uri="{BB962C8B-B14F-4D97-AF65-F5344CB8AC3E}">
        <p14:creationId xmlns:p14="http://schemas.microsoft.com/office/powerpoint/2010/main" val="2356838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3C3B-93ED-4C54-8B69-E6CB54860782}"/>
              </a:ext>
            </a:extLst>
          </p:cNvPr>
          <p:cNvSpPr txBox="1">
            <a:spLocks/>
          </p:cNvSpPr>
          <p:nvPr/>
        </p:nvSpPr>
        <p:spPr>
          <a:xfrm>
            <a:off x="613647" y="1060145"/>
            <a:ext cx="9613860" cy="10907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Big Background Tile Map</a:t>
            </a:r>
          </a:p>
          <a:p>
            <a:r>
              <a:rPr lang="en-US" dirty="0"/>
              <a:t>Camera Scrolling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E1F10A4-EAC8-4694-8F14-5CE3C087A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CD280D1-893E-4F2D-B436-32FCAC3BBB98}"/>
              </a:ext>
            </a:extLst>
          </p:cNvPr>
          <p:cNvSpPr txBox="1">
            <a:spLocks/>
          </p:cNvSpPr>
          <p:nvPr/>
        </p:nvSpPr>
        <p:spPr>
          <a:xfrm>
            <a:off x="4423647" y="1060144"/>
            <a:ext cx="9613860" cy="22926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Now Featuring:</a:t>
            </a:r>
          </a:p>
          <a:p>
            <a:r>
              <a:rPr lang="en-US" dirty="0">
                <a:solidFill>
                  <a:schemeClr val="bg1"/>
                </a:solidFill>
              </a:rPr>
              <a:t>- Big Tile Map Background</a:t>
            </a:r>
          </a:p>
          <a:p>
            <a:r>
              <a:rPr lang="en-US" dirty="0">
                <a:solidFill>
                  <a:schemeClr val="bg1"/>
                </a:solidFill>
              </a:rPr>
              <a:t>- Camera Scrolling</a:t>
            </a:r>
          </a:p>
        </p:txBody>
      </p:sp>
    </p:spTree>
    <p:extLst>
      <p:ext uri="{BB962C8B-B14F-4D97-AF65-F5344CB8AC3E}">
        <p14:creationId xmlns:p14="http://schemas.microsoft.com/office/powerpoint/2010/main" val="322217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3C3B-93ED-4C54-8B69-E6CB54860782}"/>
              </a:ext>
            </a:extLst>
          </p:cNvPr>
          <p:cNvSpPr txBox="1">
            <a:spLocks/>
          </p:cNvSpPr>
          <p:nvPr/>
        </p:nvSpPr>
        <p:spPr>
          <a:xfrm>
            <a:off x="613647" y="1060145"/>
            <a:ext cx="9613860" cy="10907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Big Background Tile Map</a:t>
            </a:r>
          </a:p>
          <a:p>
            <a:r>
              <a:rPr lang="en-US" dirty="0"/>
              <a:t>Camera Scrolling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040CA51-6A11-4EF0-ADEA-7DE1B9AB5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0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3C3B-93ED-4C54-8B69-E6CB54860782}"/>
              </a:ext>
            </a:extLst>
          </p:cNvPr>
          <p:cNvSpPr txBox="1">
            <a:spLocks/>
          </p:cNvSpPr>
          <p:nvPr/>
        </p:nvSpPr>
        <p:spPr>
          <a:xfrm>
            <a:off x="613647" y="1060145"/>
            <a:ext cx="9613860" cy="10907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Big Background Tile Map</a:t>
            </a:r>
          </a:p>
          <a:p>
            <a:r>
              <a:rPr lang="en-US" dirty="0"/>
              <a:t>Camera Scrolling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F2E284B-6856-4280-BDF7-620FE46DE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04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3C3B-93ED-4C54-8B69-E6CB54860782}"/>
              </a:ext>
            </a:extLst>
          </p:cNvPr>
          <p:cNvSpPr txBox="1">
            <a:spLocks/>
          </p:cNvSpPr>
          <p:nvPr/>
        </p:nvSpPr>
        <p:spPr>
          <a:xfrm>
            <a:off x="613647" y="1060145"/>
            <a:ext cx="9613860" cy="10907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Big Background Tile Map</a:t>
            </a:r>
          </a:p>
          <a:p>
            <a:r>
              <a:rPr lang="en-US" dirty="0"/>
              <a:t>Camera Scrolling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D48166C-9EAB-4D31-A291-A1F6EEBD8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1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3C3B-93ED-4C54-8B69-E6CB54860782}"/>
              </a:ext>
            </a:extLst>
          </p:cNvPr>
          <p:cNvSpPr txBox="1">
            <a:spLocks/>
          </p:cNvSpPr>
          <p:nvPr/>
        </p:nvSpPr>
        <p:spPr>
          <a:xfrm>
            <a:off x="613647" y="1060145"/>
            <a:ext cx="9613860" cy="10907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Big Background Tile Map</a:t>
            </a:r>
          </a:p>
          <a:p>
            <a:r>
              <a:rPr lang="en-US" dirty="0"/>
              <a:t>Camera Scrolling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01C5CA9-BFDC-4C7A-8032-CA590F6E2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57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A4FD-93C1-4A52-A4A8-CDA8A3D5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Gameplay Mockup</a:t>
            </a:r>
          </a:p>
        </p:txBody>
      </p:sp>
    </p:spTree>
    <p:extLst>
      <p:ext uri="{BB962C8B-B14F-4D97-AF65-F5344CB8AC3E}">
        <p14:creationId xmlns:p14="http://schemas.microsoft.com/office/powerpoint/2010/main" val="344062399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95</TotalTime>
  <Words>83</Words>
  <Application>Microsoft Office PowerPoint</Application>
  <PresentationFormat>Widescreen</PresentationFormat>
  <Paragraphs>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Trebuchet MS</vt:lpstr>
      <vt:lpstr>Berlin</vt:lpstr>
      <vt:lpstr>Trousdale Racer</vt:lpstr>
      <vt:lpstr>Phaser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Gameplay Mockup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Game System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cfireborn@gmail.com</dc:creator>
  <cp:lastModifiedBy>cfireborn@gmail.com</cp:lastModifiedBy>
  <cp:revision>12</cp:revision>
  <dcterms:created xsi:type="dcterms:W3CDTF">2019-11-17T03:40:33Z</dcterms:created>
  <dcterms:modified xsi:type="dcterms:W3CDTF">2019-11-17T20:32:04Z</dcterms:modified>
</cp:coreProperties>
</file>