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4" r:id="rId2"/>
    <p:sldId id="269" r:id="rId3"/>
    <p:sldId id="271" r:id="rId4"/>
    <p:sldId id="276" r:id="rId5"/>
    <p:sldId id="275" r:id="rId6"/>
    <p:sldId id="277" r:id="rId7"/>
    <p:sldId id="278" r:id="rId8"/>
    <p:sldId id="279" r:id="rId9"/>
    <p:sldId id="265" r:id="rId10"/>
    <p:sldId id="256" r:id="rId11"/>
    <p:sldId id="257" r:id="rId12"/>
    <p:sldId id="258" r:id="rId13"/>
    <p:sldId id="259" r:id="rId14"/>
    <p:sldId id="260" r:id="rId15"/>
    <p:sldId id="261" r:id="rId16"/>
    <p:sldId id="268" r:id="rId17"/>
    <p:sldId id="26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40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A7EE-7FDB-4E72-8AFF-F5B274E8785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2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10" Type="http://schemas.openxmlformats.org/officeDocument/2006/relationships/image" Target="../media/image15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2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0B0E-4284-4655-B977-4A8756D9C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Trousdale Racer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B306F-18C5-4B5E-9A11-3848DD6B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you survive the busy bustle of USC’s main throughway?</a:t>
            </a:r>
          </a:p>
        </p:txBody>
      </p:sp>
    </p:spTree>
    <p:extLst>
      <p:ext uri="{BB962C8B-B14F-4D97-AF65-F5344CB8AC3E}">
        <p14:creationId xmlns:p14="http://schemas.microsoft.com/office/powerpoint/2010/main" val="8034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3827150" y="5350830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8651562" y="1457498"/>
            <a:ext cx="734327" cy="1314335"/>
          </a:xfrm>
          <a:prstGeom prst="rect">
            <a:avLst/>
          </a:prstGeom>
        </p:spPr>
      </p:pic>
      <p:pic>
        <p:nvPicPr>
          <p:cNvPr id="13" name="Picture 12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B7E5F440-D2C1-4677-BE5C-25343C272B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10466816" y="4859535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7139133" y="1561947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3645836" y="283256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11022328" y="3045273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8984734" y="3123112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10113649" y="506426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2409709" y="4769942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6334118" y="4769942"/>
            <a:ext cx="756392" cy="11751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E4ACFA-16BC-4456-84DF-FD1580C527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4447" y="3907167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4081788" y="4863617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8197129" y="1486073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10012383" y="4888110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6684700" y="1590522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3191403" y="311831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10567895" y="3073848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8530301" y="3151687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9659216" y="535001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1955276" y="4798517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5879685" y="4798517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5086B9-8291-49BF-BEA1-2E8E122CE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5693" y="3850743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4440481" y="3859506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7529931" y="1524173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9345185" y="4926210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6017502" y="1628622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2524205" y="349931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9900697" y="3111948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7863103" y="3189787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8992018" y="573101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1288078" y="4836617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5212487" y="4836617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CE3BA-CA93-42AB-86A6-CCDDC8A8D5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689" y="3940505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5357716" y="3172139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6520281" y="1628948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8335535" y="5030985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5007852" y="1733397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1514555" y="454706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8891047" y="3216723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6853453" y="3294562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7982368" y="677876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278428" y="4941392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4202837" y="4941392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2DBF94F-552B-4A0E-B391-5CD30A7BFAE0}"/>
              </a:ext>
            </a:extLst>
          </p:cNvPr>
          <p:cNvSpPr/>
          <p:nvPr/>
        </p:nvSpPr>
        <p:spPr>
          <a:xfrm>
            <a:off x="-53494" y="2502373"/>
            <a:ext cx="1211945" cy="1408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A0D1A6-A0D2-429E-821A-2B75094FB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347" y="3976456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6520281" y="1628948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8335535" y="5030985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5007852" y="1733397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1514555" y="454706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8891047" y="3216723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6853453" y="3294562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7982368" y="677876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278428" y="4941392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4202837" y="4941392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6217" y="3206534"/>
            <a:ext cx="1211945" cy="130807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2DBF94F-552B-4A0E-B391-5CD30A7BFAE0}"/>
              </a:ext>
            </a:extLst>
          </p:cNvPr>
          <p:cNvSpPr/>
          <p:nvPr/>
        </p:nvSpPr>
        <p:spPr>
          <a:xfrm>
            <a:off x="-53494" y="2502373"/>
            <a:ext cx="1211945" cy="1408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7793D8A-1F7D-417C-8EBD-CC29FF46FE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347" y="3976456"/>
            <a:ext cx="766884" cy="766884"/>
          </a:xfrm>
          <a:prstGeom prst="rect">
            <a:avLst/>
          </a:prstGeom>
        </p:spPr>
      </p:pic>
      <p:pic>
        <p:nvPicPr>
          <p:cNvPr id="30" name="Picture 29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74942DB9-96CE-4D89-8B21-B0249044B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5357716" y="3172139"/>
            <a:ext cx="1028700" cy="9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4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6676295" y="1968217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4952232" y="1676573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6767486" y="5078610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3439803" y="1781022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-53494" y="502331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7322998" y="3264348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5285404" y="3342187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6414319" y="725501"/>
            <a:ext cx="734326" cy="1275593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2634788" y="4989017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3865" y="3272134"/>
            <a:ext cx="1211945" cy="1308078"/>
          </a:xfrm>
          <a:prstGeom prst="rect">
            <a:avLst/>
          </a:prstGeom>
        </p:spPr>
      </p:pic>
      <p:pic>
        <p:nvPicPr>
          <p:cNvPr id="30" name="Picture 29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A6AF8AC9-D2C2-499B-8402-4698679C71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11803305" y="2075628"/>
            <a:ext cx="548103" cy="12000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226C09-1339-4A7D-B80D-C052D3748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741" y="4024081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ECAD70CA-5783-43DB-9BA9-CB700F6980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37" y="2560986"/>
            <a:ext cx="5572125" cy="173602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9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15" y="2560987"/>
            <a:ext cx="5572125" cy="1736025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912153" y="1250554"/>
            <a:ext cx="3383029" cy="3651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226C09-1339-4A7D-B80D-C052D3748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289" y="833433"/>
            <a:ext cx="4485616" cy="4485616"/>
          </a:xfrm>
          <a:prstGeom prst="rect">
            <a:avLst/>
          </a:prstGeom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C9AA3846-D221-4819-84C7-535910B94549}"/>
              </a:ext>
            </a:extLst>
          </p:cNvPr>
          <p:cNvSpPr/>
          <p:nvPr/>
        </p:nvSpPr>
        <p:spPr>
          <a:xfrm>
            <a:off x="4089490" y="1398233"/>
            <a:ext cx="3666478" cy="36664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2640944" y="1778615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4456198" y="5180652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1128515" y="1883064"/>
            <a:ext cx="645509" cy="1002917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5011710" y="3366390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2974116" y="3444229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4103031" y="827543"/>
            <a:ext cx="734326" cy="1275593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323500" y="5091059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66242" y="3528584"/>
            <a:ext cx="1211945" cy="1308078"/>
          </a:xfrm>
          <a:prstGeom prst="rect">
            <a:avLst/>
          </a:prstGeom>
        </p:spPr>
      </p:pic>
      <p:pic>
        <p:nvPicPr>
          <p:cNvPr id="30" name="Picture 29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A6AF8AC9-D2C2-499B-8402-4698679C71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8563261" y="2512169"/>
            <a:ext cx="548103" cy="120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1634C-8B65-4C6D-BFFC-FA7D4FAC4401}"/>
              </a:ext>
            </a:extLst>
          </p:cNvPr>
          <p:cNvSpPr txBox="1"/>
          <p:nvPr/>
        </p:nvSpPr>
        <p:spPr>
          <a:xfrm>
            <a:off x="5187860" y="960708"/>
            <a:ext cx="2828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MPH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3B4A908-B9E1-47C4-B9DE-5D972C4FA927}"/>
              </a:ext>
            </a:extLst>
          </p:cNvPr>
          <p:cNvSpPr/>
          <p:nvPr/>
        </p:nvSpPr>
        <p:spPr>
          <a:xfrm rot="10800000">
            <a:off x="7632712" y="958656"/>
            <a:ext cx="734326" cy="131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E72E8-F8F5-4B26-ACEB-C49DF60F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666" y="352425"/>
            <a:ext cx="10897382" cy="8173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36176-723A-4A94-ADBC-FC88E03B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66" y="0"/>
            <a:ext cx="9613861" cy="10809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14B8-778D-4903-8E6E-59974647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5" y="801574"/>
            <a:ext cx="9613861" cy="5587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(using GSML- game system modeling language)</a:t>
            </a:r>
          </a:p>
        </p:txBody>
      </p:sp>
    </p:spTree>
    <p:extLst>
      <p:ext uri="{BB962C8B-B14F-4D97-AF65-F5344CB8AC3E}">
        <p14:creationId xmlns:p14="http://schemas.microsoft.com/office/powerpoint/2010/main" val="37655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9F1-42BA-4D5D-ACFB-78DBB27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Phaser</a:t>
            </a:r>
          </a:p>
        </p:txBody>
      </p:sp>
    </p:spTree>
    <p:extLst>
      <p:ext uri="{BB962C8B-B14F-4D97-AF65-F5344CB8AC3E}">
        <p14:creationId xmlns:p14="http://schemas.microsoft.com/office/powerpoint/2010/main" val="25608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027A9C-D509-4629-BD2E-5962F769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914257"/>
            <a:ext cx="4509372" cy="253652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4DFFDF-BF3B-452E-B14D-889E8780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47" y="2914257"/>
            <a:ext cx="4776592" cy="268683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0F1E6E-37FE-417E-BDF4-1C097C30C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43" y="2914258"/>
            <a:ext cx="4509371" cy="253652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39E6F0-A86A-4E5C-8623-5DDF33B4D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28" y="2839101"/>
            <a:ext cx="4776594" cy="26868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E68829-F024-4175-A6DB-B33A552C59BE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Alina’s Phaser tutorial</a:t>
            </a:r>
          </a:p>
        </p:txBody>
      </p:sp>
    </p:spTree>
    <p:extLst>
      <p:ext uri="{BB962C8B-B14F-4D97-AF65-F5344CB8AC3E}">
        <p14:creationId xmlns:p14="http://schemas.microsoft.com/office/powerpoint/2010/main" val="23568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1F10A4-EAC8-4694-8F14-5CE3C087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D280D1-893E-4F2D-B436-32FCAC3BBB98}"/>
              </a:ext>
            </a:extLst>
          </p:cNvPr>
          <p:cNvSpPr txBox="1">
            <a:spLocks/>
          </p:cNvSpPr>
          <p:nvPr/>
        </p:nvSpPr>
        <p:spPr>
          <a:xfrm>
            <a:off x="4423647" y="1060144"/>
            <a:ext cx="9613860" cy="2292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Now Featuring:</a:t>
            </a:r>
          </a:p>
          <a:p>
            <a:r>
              <a:rPr lang="en-US" dirty="0">
                <a:solidFill>
                  <a:schemeClr val="bg1"/>
                </a:solidFill>
              </a:rPr>
              <a:t>- Big Tile Map Background</a:t>
            </a:r>
          </a:p>
          <a:p>
            <a:r>
              <a:rPr lang="en-US" dirty="0">
                <a:solidFill>
                  <a:schemeClr val="bg1"/>
                </a:solidFill>
              </a:rPr>
              <a:t>- Camera Scrolling</a:t>
            </a:r>
          </a:p>
        </p:txBody>
      </p:sp>
    </p:spTree>
    <p:extLst>
      <p:ext uri="{BB962C8B-B14F-4D97-AF65-F5344CB8AC3E}">
        <p14:creationId xmlns:p14="http://schemas.microsoft.com/office/powerpoint/2010/main" val="32221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40CA51-6A11-4EF0-ADEA-7DE1B9AB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2E284B-6856-4280-BDF7-620FE46DE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48166C-9EAB-4D31-A291-A1F6EEBD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1C5CA9-BFDC-4C7A-8032-CA590F6E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A4FD-93C1-4A52-A4A8-CDA8A3D5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Mockup</a:t>
            </a:r>
          </a:p>
        </p:txBody>
      </p:sp>
    </p:spTree>
    <p:extLst>
      <p:ext uri="{BB962C8B-B14F-4D97-AF65-F5344CB8AC3E}">
        <p14:creationId xmlns:p14="http://schemas.microsoft.com/office/powerpoint/2010/main" val="34406239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</TotalTime>
  <Words>72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Trousdale Racer</vt:lpstr>
      <vt:lpstr>Phaser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Gameplay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System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cfireborn@gmail.com</dc:creator>
  <cp:lastModifiedBy>cfireborn@gmail.com</cp:lastModifiedBy>
  <cp:revision>9</cp:revision>
  <dcterms:created xsi:type="dcterms:W3CDTF">2019-11-17T03:40:33Z</dcterms:created>
  <dcterms:modified xsi:type="dcterms:W3CDTF">2019-11-17T04:51:49Z</dcterms:modified>
</cp:coreProperties>
</file>