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24"/>
  </p:notesMasterIdLst>
  <p:sldIdLst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296" r:id="rId11"/>
    <p:sldId id="298" r:id="rId12"/>
    <p:sldId id="356" r:id="rId13"/>
    <p:sldId id="357" r:id="rId14"/>
    <p:sldId id="301" r:id="rId15"/>
    <p:sldId id="358" r:id="rId16"/>
    <p:sldId id="359" r:id="rId17"/>
    <p:sldId id="305" r:id="rId18"/>
    <p:sldId id="341" r:id="rId19"/>
    <p:sldId id="360" r:id="rId20"/>
    <p:sldId id="339" r:id="rId21"/>
    <p:sldId id="340" r:id="rId22"/>
    <p:sldId id="322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7330"/>
    <a:srgbClr val="88C369"/>
    <a:srgbClr val="5E923D"/>
    <a:srgbClr val="A5CD8F"/>
    <a:srgbClr val="3D6329"/>
    <a:srgbClr val="92CF6E"/>
    <a:srgbClr val="8FC078"/>
    <a:srgbClr val="9CCE80"/>
    <a:srgbClr val="0B48C2"/>
    <a:srgbClr val="E9E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77388"/>
  </p:normalViewPr>
  <p:slideViewPr>
    <p:cSldViewPr snapToGrid="0" snapToObjects="1" showGuides="1">
      <p:cViewPr varScale="1">
        <p:scale>
          <a:sx n="72" d="100"/>
          <a:sy n="72" d="100"/>
        </p:scale>
        <p:origin x="960" y="52"/>
      </p:cViewPr>
      <p:guideLst>
        <p:guide orient="horz" pos="1588"/>
        <p:guide pos="28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</c:v>
                </c:pt>
              </c:strCache>
            </c:strRef>
          </c:tx>
          <c:dPt>
            <c:idx val="0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1-52D0-4740-B7A1-1220ABEFE720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52D0-4740-B7A1-1220ABEFE720}"/>
              </c:ext>
            </c:extLst>
          </c:dPt>
          <c:cat>
            <c:strRef>
              <c:f>工作表1!$A$2:$A$3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工作表1!$B$2:$B$3</c:f>
              <c:numCache>
                <c:formatCode>0.00%</c:formatCode>
                <c:ptCount val="2"/>
                <c:pt idx="0">
                  <c:v>0.8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2D0-4740-B7A1-1220ABEFE7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0"/>
        <c:holeSize val="80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</c:v>
                </c:pt>
              </c:strCache>
            </c:strRef>
          </c:tx>
          <c:dPt>
            <c:idx val="0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1-CF0A-4BAE-A047-F74901AD8A5F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CF0A-4BAE-A047-F74901AD8A5F}"/>
              </c:ext>
            </c:extLst>
          </c:dPt>
          <c:cat>
            <c:strRef>
              <c:f>工作表1!$A$2:$A$3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工作表1!$B$2:$B$3</c:f>
              <c:numCache>
                <c:formatCode>0.00%</c:formatCode>
                <c:ptCount val="2"/>
                <c:pt idx="0">
                  <c:v>0.6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F0A-4BAE-A047-F74901AD8A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46"/>
        <c:holeSize val="80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</c:v>
                </c:pt>
              </c:strCache>
            </c:strRef>
          </c:tx>
          <c:dPt>
            <c:idx val="0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1-5FAC-4A09-B451-4A71731141F7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5FAC-4A09-B451-4A71731141F7}"/>
              </c:ext>
            </c:extLst>
          </c:dPt>
          <c:cat>
            <c:strRef>
              <c:f>工作表1!$A$2:$A$3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工作表1!$B$2:$B$3</c:f>
              <c:numCache>
                <c:formatCode>0.00%</c:formatCode>
                <c:ptCount val="2"/>
                <c:pt idx="0">
                  <c:v>0.8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FAC-4A09-B451-4A71731141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0"/>
        <c:holeSize val="80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</c:v>
                </c:pt>
              </c:strCache>
            </c:strRef>
          </c:tx>
          <c:dPt>
            <c:idx val="0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1-130A-4843-ACE5-4C2B7F98B514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130A-4843-ACE5-4C2B7F98B514}"/>
              </c:ext>
            </c:extLst>
          </c:dPt>
          <c:cat>
            <c:strRef>
              <c:f>工作表1!$A$2:$A$3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工作表1!$B$2:$B$3</c:f>
              <c:numCache>
                <c:formatCode>0.00%</c:formatCode>
                <c:ptCount val="2"/>
                <c:pt idx="0">
                  <c:v>0.6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0A-4843-ACE5-4C2B7F98B5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46"/>
        <c:holeSize val="80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6DA62-31C4-9C43-BF30-8D0B6EC44B9D}" type="datetimeFigureOut">
              <a:rPr kumimoji="1" lang="zh-CN" altLang="en-US" smtClean="0"/>
              <a:t>2023/2/6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13B2D-356E-AC41-A9F2-9AF1870804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www.pexels.com</a:t>
            </a:r>
            <a:r>
              <a:rPr kumimoji="1" lang="en-GB" altLang="zh-CN" dirty="0"/>
              <a:t>/</a:t>
            </a:r>
            <a:r>
              <a:rPr kumimoji="1" lang="en-GB" altLang="zh-CN" dirty="0" err="1"/>
              <a:t>zh-tw</a:t>
            </a:r>
            <a:r>
              <a:rPr kumimoji="1" lang="en-GB" altLang="zh-CN" dirty="0"/>
              <a:t>/photo/747101/</a:t>
            </a:r>
          </a:p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www.pexels.com</a:t>
            </a:r>
            <a:r>
              <a:rPr kumimoji="1" lang="en-GB" altLang="zh-CN" dirty="0"/>
              <a:t>/</a:t>
            </a:r>
            <a:r>
              <a:rPr kumimoji="1" lang="en-GB" altLang="zh-CN" dirty="0" err="1"/>
              <a:t>zh-tw</a:t>
            </a:r>
            <a:r>
              <a:rPr kumimoji="1" lang="en-GB" altLang="zh-CN" dirty="0"/>
              <a:t>/photo/240572/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13B2D-356E-AC41-A9F2-9AF18708047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5932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13B2D-356E-AC41-A9F2-9AF18708047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745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13B2D-356E-AC41-A9F2-9AF187080476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2128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13B2D-356E-AC41-A9F2-9AF187080476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www.pexels.com</a:t>
            </a:r>
            <a:r>
              <a:rPr kumimoji="1" lang="en-GB" altLang="zh-CN" dirty="0"/>
              <a:t>/</a:t>
            </a:r>
            <a:r>
              <a:rPr kumimoji="1" lang="en-GB" altLang="zh-CN" dirty="0" err="1"/>
              <a:t>zh-tw</a:t>
            </a:r>
            <a:r>
              <a:rPr kumimoji="1" lang="en-GB" altLang="zh-CN" dirty="0"/>
              <a:t>/photo/747101/</a:t>
            </a:r>
          </a:p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www.pexels.com</a:t>
            </a:r>
            <a:r>
              <a:rPr kumimoji="1" lang="en-GB" altLang="zh-CN" dirty="0"/>
              <a:t>/</a:t>
            </a:r>
            <a:r>
              <a:rPr kumimoji="1" lang="en-GB" altLang="zh-CN" dirty="0" err="1"/>
              <a:t>zh-tw</a:t>
            </a:r>
            <a:r>
              <a:rPr kumimoji="1" lang="en-GB" altLang="zh-CN" dirty="0"/>
              <a:t>/photo/240572/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13B2D-356E-AC41-A9F2-9AF187080476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www.pexels.com</a:t>
            </a:r>
            <a:r>
              <a:rPr kumimoji="1" lang="en-GB" altLang="zh-CN" dirty="0"/>
              <a:t>/</a:t>
            </a:r>
            <a:r>
              <a:rPr kumimoji="1" lang="en-GB" altLang="zh-CN" dirty="0" err="1"/>
              <a:t>zh-tw</a:t>
            </a:r>
            <a:r>
              <a:rPr kumimoji="1" lang="en-GB" altLang="zh-CN" dirty="0"/>
              <a:t>/photo/747101/</a:t>
            </a:r>
          </a:p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www.pexels.com</a:t>
            </a:r>
            <a:r>
              <a:rPr kumimoji="1" lang="en-GB" altLang="zh-CN" dirty="0"/>
              <a:t>/</a:t>
            </a:r>
            <a:r>
              <a:rPr kumimoji="1" lang="en-GB" altLang="zh-CN" dirty="0" err="1"/>
              <a:t>zh-tw</a:t>
            </a:r>
            <a:r>
              <a:rPr kumimoji="1" lang="en-GB" altLang="zh-CN" dirty="0"/>
              <a:t>/photo/240572/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13B2D-356E-AC41-A9F2-9AF187080476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593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>
                <a:solidFill>
                  <a:schemeClr val="tx1"/>
                </a:solidFill>
                <a:latin typeface="Arial" panose="02080604020202020204" pitchFamily="34" charset="0"/>
                <a:ea typeface="Source Han Sans CN" panose="020B0500000000000000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>
                <a:solidFill>
                  <a:schemeClr val="tx1"/>
                </a:solidFill>
                <a:latin typeface="Arial" panose="02080604020202020204" pitchFamily="34" charset="0"/>
                <a:ea typeface="Source Han Sans CN" panose="020B0500000000000000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>
                <a:solidFill>
                  <a:schemeClr val="tx1"/>
                </a:solidFill>
                <a:latin typeface="Arial" panose="02080604020202020204" pitchFamily="34" charset="0"/>
                <a:ea typeface="Source Han Sans CN" panose="020B0500000000000000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>
                <a:solidFill>
                  <a:schemeClr val="tx1"/>
                </a:solidFill>
                <a:latin typeface="Arial" panose="02080604020202020204" pitchFamily="34" charset="0"/>
                <a:ea typeface="Source Han Sans CN" panose="020B0500000000000000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>
                <a:solidFill>
                  <a:schemeClr val="tx1"/>
                </a:solidFill>
                <a:latin typeface="Arial" panose="02080604020202020204" pitchFamily="34" charset="0"/>
                <a:ea typeface="Source Han Sans CN" panose="020B0500000000000000" pitchFamily="34" charset="-128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>
                <a:solidFill>
                  <a:schemeClr val="tx1"/>
                </a:solidFill>
                <a:latin typeface="Arial" panose="02080604020202020204" pitchFamily="34" charset="0"/>
                <a:ea typeface="Source Han Sans CN" panose="020B0500000000000000" pitchFamily="34" charset="-128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>
                <a:solidFill>
                  <a:schemeClr val="tx1"/>
                </a:solidFill>
                <a:latin typeface="Arial" panose="02080604020202020204" pitchFamily="34" charset="0"/>
                <a:ea typeface="Source Han Sans CN" panose="020B0500000000000000" pitchFamily="34" charset="-128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>
                <a:solidFill>
                  <a:schemeClr val="tx1"/>
                </a:solidFill>
                <a:latin typeface="Arial" panose="02080604020202020204" pitchFamily="34" charset="0"/>
                <a:ea typeface="Source Han Sans CN" panose="020B0500000000000000" pitchFamily="34" charset="-128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>
                <a:solidFill>
                  <a:schemeClr val="tx1"/>
                </a:solidFill>
                <a:latin typeface="Arial" panose="02080604020202020204" pitchFamily="34" charset="0"/>
                <a:ea typeface="Source Han Sans CN" panose="020B0500000000000000" pitchFamily="34" charset="-128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/>
            </a:pPr>
            <a:fld id="{ED844F1F-573C-5248-9F82-43CEDCF557D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ource Han Serif CN" panose="02020400000000000000" pitchFamily="18" charset="-128"/>
                <a:cs typeface="+mn-cs"/>
              </a:rPr>
              <a:t>19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ource Han Serif CN" panose="02020400000000000000" pitchFamily="18" charset="-128"/>
              <a:cs typeface="+mn-cs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>
                <a:solidFill>
                  <a:schemeClr val="tx1"/>
                </a:solidFill>
                <a:latin typeface="Arial" panose="02080604020202020204" pitchFamily="34" charset="0"/>
                <a:ea typeface="Source Han Sans CN" panose="020B0500000000000000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>
                <a:solidFill>
                  <a:schemeClr val="tx1"/>
                </a:solidFill>
                <a:latin typeface="Arial" panose="02080604020202020204" pitchFamily="34" charset="0"/>
                <a:ea typeface="Source Han Sans CN" panose="020B0500000000000000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>
                <a:solidFill>
                  <a:schemeClr val="tx1"/>
                </a:solidFill>
                <a:latin typeface="Arial" panose="02080604020202020204" pitchFamily="34" charset="0"/>
                <a:ea typeface="Source Han Sans CN" panose="020B0500000000000000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>
                <a:solidFill>
                  <a:schemeClr val="tx1"/>
                </a:solidFill>
                <a:latin typeface="Arial" panose="02080604020202020204" pitchFamily="34" charset="0"/>
                <a:ea typeface="Source Han Sans CN" panose="020B0500000000000000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>
                <a:solidFill>
                  <a:schemeClr val="tx1"/>
                </a:solidFill>
                <a:latin typeface="Arial" panose="02080604020202020204" pitchFamily="34" charset="0"/>
                <a:ea typeface="Source Han Sans CN" panose="020B0500000000000000" pitchFamily="34" charset="-128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>
                <a:solidFill>
                  <a:schemeClr val="tx1"/>
                </a:solidFill>
                <a:latin typeface="Arial" panose="02080604020202020204" pitchFamily="34" charset="0"/>
                <a:ea typeface="Source Han Sans CN" panose="020B0500000000000000" pitchFamily="34" charset="-128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>
                <a:solidFill>
                  <a:schemeClr val="tx1"/>
                </a:solidFill>
                <a:latin typeface="Arial" panose="02080604020202020204" pitchFamily="34" charset="0"/>
                <a:ea typeface="Source Han Sans CN" panose="020B0500000000000000" pitchFamily="34" charset="-128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>
                <a:solidFill>
                  <a:schemeClr val="tx1"/>
                </a:solidFill>
                <a:latin typeface="Arial" panose="02080604020202020204" pitchFamily="34" charset="0"/>
                <a:ea typeface="Source Han Sans CN" panose="020B0500000000000000" pitchFamily="34" charset="-128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>
                <a:solidFill>
                  <a:schemeClr val="tx1"/>
                </a:solidFill>
                <a:latin typeface="Arial" panose="02080604020202020204" pitchFamily="34" charset="0"/>
                <a:ea typeface="Source Han Sans CN" panose="020B0500000000000000" pitchFamily="34" charset="-128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/>
            </a:pPr>
            <a:fld id="{5ABA4C5D-F9F0-AF42-BAC5-3546DF4B5E9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ource Han Serif CN" panose="02020400000000000000" pitchFamily="18" charset="-128"/>
                <a:cs typeface="+mn-cs"/>
              </a:rPr>
              <a:t>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ource Han Serif CN" panose="02020400000000000000" pitchFamily="18" charset="-128"/>
              <a:cs typeface="+mn-cs"/>
            </a:endParaRPr>
          </a:p>
        </p:txBody>
      </p:sp>
      <p:sp>
        <p:nvSpPr>
          <p:cNvPr id="7171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13B2D-356E-AC41-A9F2-9AF18708047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0697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13B2D-356E-AC41-A9F2-9AF18708047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3822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13B2D-356E-AC41-A9F2-9AF18708047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305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13B2D-356E-AC41-A9F2-9AF18708047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671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13B2D-356E-AC41-A9F2-9AF18708047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4921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13B2D-356E-AC41-A9F2-9AF18708047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9322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13B2D-356E-AC41-A9F2-9AF18708047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2640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GB" altLang="zh-CN" dirty="0"/>
              <a:t>https://</a:t>
            </a:r>
            <a:r>
              <a:rPr kumimoji="1" lang="en-GB" altLang="zh-CN" dirty="0" err="1"/>
              <a:t>www.pexels.com</a:t>
            </a:r>
            <a:r>
              <a:rPr kumimoji="1" lang="en-GB" altLang="zh-CN" dirty="0"/>
              <a:t>/</a:t>
            </a:r>
            <a:r>
              <a:rPr kumimoji="1" lang="en-GB" altLang="zh-CN" dirty="0" err="1"/>
              <a:t>zh-tw</a:t>
            </a:r>
            <a:r>
              <a:rPr kumimoji="1" lang="en-GB" altLang="zh-CN" dirty="0"/>
              <a:t>/photo/462205/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13B2D-356E-AC41-A9F2-9AF18708047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4BA8-ACD9-764E-B993-A517DA9ADABB}" type="datetimeFigureOut">
              <a:rPr kumimoji="1" lang="zh-CN" altLang="en-US" smtClean="0"/>
              <a:t>2023/2/6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A2B-BDD0-3346-A6CF-43438B6781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4BA8-ACD9-764E-B993-A517DA9ADABB}" type="datetimeFigureOut">
              <a:rPr kumimoji="1" lang="zh-CN" altLang="en-US" smtClean="0"/>
              <a:t>2023/2/6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A2B-BDD0-3346-A6CF-43438B6781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4BA8-ACD9-764E-B993-A517DA9ADABB}" type="datetimeFigureOut">
              <a:rPr kumimoji="1" lang="zh-CN" altLang="en-US" smtClean="0"/>
              <a:t>2023/2/6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A2B-BDD0-3346-A6CF-43438B6781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FB8C-FE6F-B84E-B009-84EE66F49211}" type="datetimeFigureOut">
              <a:rPr kumimoji="1" lang="zh-CN" altLang="en-US" smtClean="0"/>
              <a:t>2023/2/6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B631F-3522-7049-B24F-C7A59BE0A3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FB8C-FE6F-B84E-B009-84EE66F49211}" type="datetimeFigureOut">
              <a:rPr kumimoji="1" lang="zh-CN" altLang="en-US" smtClean="0"/>
              <a:t>2023/2/6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B631F-3522-7049-B24F-C7A59BE0A3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FB8C-FE6F-B84E-B009-84EE66F49211}" type="datetimeFigureOut">
              <a:rPr kumimoji="1" lang="zh-CN" altLang="en-US" smtClean="0"/>
              <a:t>2023/2/6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B631F-3522-7049-B24F-C7A59BE0A3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FB8C-FE6F-B84E-B009-84EE66F49211}" type="datetimeFigureOut">
              <a:rPr kumimoji="1" lang="zh-CN" altLang="en-US" smtClean="0"/>
              <a:t>2023/2/6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B631F-3522-7049-B24F-C7A59BE0A3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FB8C-FE6F-B84E-B009-84EE66F49211}" type="datetimeFigureOut">
              <a:rPr kumimoji="1" lang="zh-CN" altLang="en-US" smtClean="0"/>
              <a:t>2023/2/6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B631F-3522-7049-B24F-C7A59BE0A3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FB8C-FE6F-B84E-B009-84EE66F49211}" type="datetimeFigureOut">
              <a:rPr kumimoji="1" lang="zh-CN" altLang="en-US" smtClean="0"/>
              <a:t>2023/2/6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B631F-3522-7049-B24F-C7A59BE0A3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同心圆 5"/>
          <p:cNvSpPr>
            <a:spLocks noChangeAspect="1"/>
          </p:cNvSpPr>
          <p:nvPr userDrawn="1"/>
        </p:nvSpPr>
        <p:spPr>
          <a:xfrm>
            <a:off x="4519748" y="4754880"/>
            <a:ext cx="108000" cy="108000"/>
          </a:xfrm>
          <a:prstGeom prst="donut">
            <a:avLst>
              <a:gd name="adj" fmla="val 23238"/>
            </a:avLst>
          </a:prstGeom>
          <a:solidFill>
            <a:srgbClr val="FBD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1860884" y="1"/>
            <a:ext cx="5422232" cy="185980"/>
          </a:xfrm>
          <a:prstGeom prst="rect">
            <a:avLst/>
          </a:prstGeom>
          <a:solidFill>
            <a:srgbClr val="FBD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FB8C-FE6F-B84E-B009-84EE66F49211}" type="datetimeFigureOut">
              <a:rPr kumimoji="1" lang="zh-CN" altLang="en-US" smtClean="0"/>
              <a:t>2023/2/6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B631F-3522-7049-B24F-C7A59BE0A3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4BA8-ACD9-764E-B993-A517DA9ADABB}" type="datetimeFigureOut">
              <a:rPr kumimoji="1" lang="zh-CN" altLang="en-US" smtClean="0"/>
              <a:t>2023/2/6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A2B-BDD0-3346-A6CF-43438B6781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FB8C-FE6F-B84E-B009-84EE66F49211}" type="datetimeFigureOut">
              <a:rPr kumimoji="1" lang="zh-CN" altLang="en-US" smtClean="0"/>
              <a:t>2023/2/6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B631F-3522-7049-B24F-C7A59BE0A3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FB8C-FE6F-B84E-B009-84EE66F49211}" type="datetimeFigureOut">
              <a:rPr kumimoji="1" lang="zh-CN" altLang="en-US" smtClean="0"/>
              <a:t>2023/2/6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B631F-3522-7049-B24F-C7A59BE0A3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FB8C-FE6F-B84E-B009-84EE66F49211}" type="datetimeFigureOut">
              <a:rPr kumimoji="1" lang="zh-CN" altLang="en-US" smtClean="0"/>
              <a:t>2023/2/6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B631F-3522-7049-B24F-C7A59BE0A3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56023" y="204788"/>
            <a:ext cx="3105452" cy="4642247"/>
          </a:xfrm>
        </p:spPr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2939653" y="1654969"/>
            <a:ext cx="6204347" cy="3200060"/>
          </a:xfrm>
        </p:spPr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482" y="204475"/>
            <a:ext cx="8226719" cy="85677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86657-29AA-3C4B-8341-B5C4EEBC062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4BA8-ACD9-764E-B993-A517DA9ADABB}" type="datetimeFigureOut">
              <a:rPr kumimoji="1" lang="zh-CN" altLang="en-US" smtClean="0"/>
              <a:t>2023/2/6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A2B-BDD0-3346-A6CF-43438B6781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4BA8-ACD9-764E-B993-A517DA9ADABB}" type="datetimeFigureOut">
              <a:rPr kumimoji="1" lang="zh-CN" altLang="en-US" smtClean="0"/>
              <a:t>2023/2/6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A2B-BDD0-3346-A6CF-43438B6781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4BA8-ACD9-764E-B993-A517DA9ADABB}" type="datetimeFigureOut">
              <a:rPr kumimoji="1" lang="zh-CN" altLang="en-US" smtClean="0"/>
              <a:t>2023/2/6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A2B-BDD0-3346-A6CF-43438B6781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4BA8-ACD9-764E-B993-A517DA9ADABB}" type="datetimeFigureOut">
              <a:rPr kumimoji="1" lang="zh-CN" altLang="en-US" smtClean="0"/>
              <a:t>2023/2/6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A2B-BDD0-3346-A6CF-43438B6781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9EC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4BA8-ACD9-764E-B993-A517DA9ADABB}" type="datetimeFigureOut">
              <a:rPr kumimoji="1" lang="zh-CN" altLang="en-US" smtClean="0"/>
              <a:t>2023/2/6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A2B-BDD0-3346-A6CF-43438B6781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4BA8-ACD9-764E-B993-A517DA9ADABB}" type="datetimeFigureOut">
              <a:rPr kumimoji="1" lang="zh-CN" altLang="en-US" smtClean="0"/>
              <a:t>2023/2/6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A2B-BDD0-3346-A6CF-43438B6781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F4BA8-ACD9-764E-B993-A517DA9ADABB}" type="datetimeFigureOut">
              <a:rPr kumimoji="1" lang="zh-CN" altLang="en-US" smtClean="0"/>
              <a:t>2023/2/6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47A2B-BDD0-3346-A6CF-43438B6781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DFB8C-FE6F-B84E-B009-84EE66F49211}" type="datetimeFigureOut">
              <a:rPr kumimoji="1" lang="zh-CN" altLang="en-US" smtClean="0"/>
              <a:t>2023/2/6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B631F-3522-7049-B24F-C7A59BE0A3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7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22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263259" y="1671523"/>
            <a:ext cx="3466015" cy="1286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500"/>
              </a:lnSpc>
            </a:pPr>
            <a:r>
              <a:rPr kumimoji="1" lang="en-US" altLang="zh-CN" sz="5000" b="1" dirty="0">
                <a:solidFill>
                  <a:srgbClr val="88C369"/>
                </a:solidFill>
                <a:latin typeface="Avenir Black" panose="02000503020000020003" pitchFamily="2" charset="0"/>
                <a:ea typeface="Source Han Sans CN Heavy" panose="020B0500000000000000" pitchFamily="34" charset="-128"/>
                <a:cs typeface="Dubai Medium" panose="020B0503030403030204" pitchFamily="34" charset="-78"/>
              </a:rPr>
              <a:t>BANNER</a:t>
            </a:r>
          </a:p>
          <a:p>
            <a:pPr algn="ctr">
              <a:lnSpc>
                <a:spcPts val="4500"/>
              </a:lnSpc>
            </a:pPr>
            <a:r>
              <a:rPr kumimoji="1" lang="en-US" altLang="zh-CN" sz="5000" b="1" dirty="0">
                <a:solidFill>
                  <a:srgbClr val="88C369"/>
                </a:solidFill>
                <a:latin typeface="Avenir Black" panose="02000503020000020003" pitchFamily="2" charset="0"/>
                <a:ea typeface="Source Han Sans CN Heavy" panose="020B0500000000000000" pitchFamily="34" charset="-128"/>
                <a:cs typeface="Dubai Medium" panose="020B0503030403030204" pitchFamily="34" charset="-78"/>
              </a:rPr>
              <a:t>HEADLINE</a:t>
            </a:r>
            <a:endParaRPr kumimoji="1" lang="zh-CN" altLang="en-US" sz="5000" b="1" dirty="0">
              <a:solidFill>
                <a:srgbClr val="88C369"/>
              </a:solidFill>
              <a:latin typeface="Avenir Black" panose="02000503020000020003" pitchFamily="2" charset="0"/>
              <a:ea typeface="Source Han Sans CN Heavy" panose="020B0500000000000000" pitchFamily="34" charset="-128"/>
              <a:cs typeface="Dubai Medium" panose="020B0503030403030204" pitchFamily="34" charset="-78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56265" y="3089288"/>
            <a:ext cx="1802703" cy="2616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sz="11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Gautami" panose="020B0502040204020203" pitchFamily="34" charset="0"/>
                <a:ea typeface="Source Han Sans CN Light" panose="020B0300000000000000" pitchFamily="34" charset="-128"/>
                <a:cs typeface="Gautami" panose="020B0502040204020203" pitchFamily="34" charset="0"/>
              </a:rPr>
              <a:t>SUBHEADING</a:t>
            </a:r>
            <a:endParaRPr kumimoji="1" lang="en-US" altLang="zh-CN" sz="1100" spc="600" dirty="0">
              <a:solidFill>
                <a:schemeClr val="tx1">
                  <a:lumMod val="75000"/>
                  <a:lumOff val="25000"/>
                </a:schemeClr>
              </a:solidFill>
              <a:latin typeface="Gautami" panose="020B0502040204020203" pitchFamily="34" charset="0"/>
              <a:ea typeface="Source Han Sans CN Light" panose="020B0300000000000000" pitchFamily="34" charset="-128"/>
              <a:cs typeface="Gautami" panose="020B0502040204020203" pitchFamily="34" charset="0"/>
            </a:endParaRPr>
          </a:p>
        </p:txBody>
      </p:sp>
      <p:pic>
        <p:nvPicPr>
          <p:cNvPr id="16" name="Picture 33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207746" y="-31296"/>
            <a:ext cx="956697" cy="71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37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808252" y="389594"/>
            <a:ext cx="3557475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500"/>
              </a:lnSpc>
            </a:pPr>
            <a:r>
              <a:rPr kumimoji="1" lang="en-GB" altLang="zh-CN" sz="3600" b="1" dirty="0">
                <a:solidFill>
                  <a:srgbClr val="5E923D"/>
                </a:solidFill>
                <a:latin typeface="Avenir Black" panose="02000503020000020003" pitchFamily="2" charset="0"/>
                <a:ea typeface="Source Han Sans CN Heavy" panose="020B0500000000000000" pitchFamily="34" charset="-128"/>
                <a:cs typeface="Dubai Medium" panose="020B0503030403030204" pitchFamily="34" charset="-78"/>
              </a:rPr>
              <a:t>INFORMATION</a:t>
            </a:r>
            <a:endParaRPr kumimoji="1" lang="zh-CN" altLang="en-US" sz="3600" b="1" dirty="0">
              <a:solidFill>
                <a:srgbClr val="5E923D"/>
              </a:solidFill>
              <a:latin typeface="Avenir Black" panose="02000503020000020003" pitchFamily="2" charset="0"/>
              <a:ea typeface="Source Han Sans CN Heavy" panose="020B0500000000000000" pitchFamily="34" charset="-128"/>
              <a:cs typeface="Dubai Medium" panose="020B0503030403030204" pitchFamily="34" charset="-78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497829" y="1090531"/>
            <a:ext cx="6178320" cy="439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是开放的，并争取让交付成果成为社区发行的一部分，由组内核心成员主导治理，可通过邮件列表和组内的成员进行交流。龙蜥社区目前有近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20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个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，包括跟踪诊断技术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、商密软件栈、高性能存储技术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等。</a:t>
            </a:r>
          </a:p>
        </p:txBody>
      </p:sp>
      <p:sp>
        <p:nvSpPr>
          <p:cNvPr id="20" name="任意形状 7"/>
          <p:cNvSpPr/>
          <p:nvPr/>
        </p:nvSpPr>
        <p:spPr>
          <a:xfrm>
            <a:off x="505585" y="2169563"/>
            <a:ext cx="3362632" cy="1889760"/>
          </a:xfrm>
          <a:custGeom>
            <a:avLst/>
            <a:gdLst>
              <a:gd name="connsiteX0" fmla="*/ 0 w 3362632"/>
              <a:gd name="connsiteY0" fmla="*/ 0 h 1889760"/>
              <a:gd name="connsiteX1" fmla="*/ 3362632 w 3362632"/>
              <a:gd name="connsiteY1" fmla="*/ 0 h 1889760"/>
              <a:gd name="connsiteX2" fmla="*/ 3362632 w 3362632"/>
              <a:gd name="connsiteY2" fmla="*/ 134880 h 1889760"/>
              <a:gd name="connsiteX3" fmla="*/ 3333681 w 3362632"/>
              <a:gd name="connsiteY3" fmla="*/ 134880 h 1889760"/>
              <a:gd name="connsiteX4" fmla="*/ 3333681 w 3362632"/>
              <a:gd name="connsiteY4" fmla="*/ 28951 h 1889760"/>
              <a:gd name="connsiteX5" fmla="*/ 28951 w 3362632"/>
              <a:gd name="connsiteY5" fmla="*/ 28951 h 1889760"/>
              <a:gd name="connsiteX6" fmla="*/ 28951 w 3362632"/>
              <a:gd name="connsiteY6" fmla="*/ 1860809 h 1889760"/>
              <a:gd name="connsiteX7" fmla="*/ 3333681 w 3362632"/>
              <a:gd name="connsiteY7" fmla="*/ 1860809 h 1889760"/>
              <a:gd name="connsiteX8" fmla="*/ 3333681 w 3362632"/>
              <a:gd name="connsiteY8" fmla="*/ 1754880 h 1889760"/>
              <a:gd name="connsiteX9" fmla="*/ 3362632 w 3362632"/>
              <a:gd name="connsiteY9" fmla="*/ 1754880 h 1889760"/>
              <a:gd name="connsiteX10" fmla="*/ 3362632 w 3362632"/>
              <a:gd name="connsiteY10" fmla="*/ 1889760 h 1889760"/>
              <a:gd name="connsiteX11" fmla="*/ 0 w 3362632"/>
              <a:gd name="connsiteY11" fmla="*/ 1889760 h 188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62632" h="1889760">
                <a:moveTo>
                  <a:pt x="0" y="0"/>
                </a:moveTo>
                <a:lnTo>
                  <a:pt x="3362632" y="0"/>
                </a:lnTo>
                <a:lnTo>
                  <a:pt x="3362632" y="134880"/>
                </a:lnTo>
                <a:lnTo>
                  <a:pt x="3333681" y="134880"/>
                </a:lnTo>
                <a:lnTo>
                  <a:pt x="3333681" y="28951"/>
                </a:lnTo>
                <a:lnTo>
                  <a:pt x="28951" y="28951"/>
                </a:lnTo>
                <a:lnTo>
                  <a:pt x="28951" y="1860809"/>
                </a:lnTo>
                <a:lnTo>
                  <a:pt x="3333681" y="1860809"/>
                </a:lnTo>
                <a:lnTo>
                  <a:pt x="3333681" y="1754880"/>
                </a:lnTo>
                <a:lnTo>
                  <a:pt x="3362632" y="1754880"/>
                </a:lnTo>
                <a:lnTo>
                  <a:pt x="3362632" y="1889760"/>
                </a:lnTo>
                <a:lnTo>
                  <a:pt x="0" y="1889760"/>
                </a:lnTo>
                <a:close/>
              </a:path>
            </a:pathLst>
          </a:custGeom>
          <a:gradFill flip="none" rotWithShape="1">
            <a:gsLst>
              <a:gs pos="0">
                <a:srgbClr val="3D6329"/>
              </a:gs>
              <a:gs pos="100000">
                <a:srgbClr val="5E923D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B48C2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90981" y="2471387"/>
            <a:ext cx="1154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3D6329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添加文字</a:t>
            </a:r>
          </a:p>
        </p:txBody>
      </p:sp>
      <p:sp>
        <p:nvSpPr>
          <p:cNvPr id="28" name="矩形 27"/>
          <p:cNvSpPr/>
          <p:nvPr/>
        </p:nvSpPr>
        <p:spPr>
          <a:xfrm>
            <a:off x="690981" y="2803548"/>
            <a:ext cx="2365144" cy="993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00" dirty="0">
                <a:solidFill>
                  <a:srgbClr val="5E923D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rgbClr val="5E923D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是开放的，并争取让交付成果成为社区发行的一部分，由组内核心成员主导治理，可通过邮件列表和组内的成员进行交流。龙蜥社区目前有近</a:t>
            </a:r>
            <a:r>
              <a:rPr lang="en-US" altLang="zh-CN" sz="800" dirty="0">
                <a:solidFill>
                  <a:srgbClr val="5E923D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20</a:t>
            </a:r>
            <a:r>
              <a:rPr lang="zh-CN" altLang="en-US" sz="800" dirty="0">
                <a:solidFill>
                  <a:srgbClr val="5E923D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个</a:t>
            </a:r>
            <a:r>
              <a:rPr lang="en-US" altLang="zh-CN" sz="800" dirty="0">
                <a:solidFill>
                  <a:srgbClr val="5E923D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rgbClr val="5E923D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，包括跟踪诊断技术</a:t>
            </a:r>
            <a:r>
              <a:rPr lang="en-US" altLang="zh-CN" sz="800" dirty="0">
                <a:solidFill>
                  <a:srgbClr val="5E923D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rgbClr val="5E923D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、商密软件栈、高性能存储技术</a:t>
            </a:r>
            <a:r>
              <a:rPr lang="en-US" altLang="zh-CN" sz="800" dirty="0">
                <a:solidFill>
                  <a:srgbClr val="5E923D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rgbClr val="5E923D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等。</a:t>
            </a:r>
          </a:p>
        </p:txBody>
      </p:sp>
      <p:sp>
        <p:nvSpPr>
          <p:cNvPr id="29" name="任意形状 13"/>
          <p:cNvSpPr/>
          <p:nvPr/>
        </p:nvSpPr>
        <p:spPr>
          <a:xfrm>
            <a:off x="4823363" y="2191159"/>
            <a:ext cx="3362632" cy="1889760"/>
          </a:xfrm>
          <a:custGeom>
            <a:avLst/>
            <a:gdLst>
              <a:gd name="connsiteX0" fmla="*/ 0 w 3362632"/>
              <a:gd name="connsiteY0" fmla="*/ 0 h 1889760"/>
              <a:gd name="connsiteX1" fmla="*/ 3362632 w 3362632"/>
              <a:gd name="connsiteY1" fmla="*/ 0 h 1889760"/>
              <a:gd name="connsiteX2" fmla="*/ 3362632 w 3362632"/>
              <a:gd name="connsiteY2" fmla="*/ 134880 h 1889760"/>
              <a:gd name="connsiteX3" fmla="*/ 3333681 w 3362632"/>
              <a:gd name="connsiteY3" fmla="*/ 134880 h 1889760"/>
              <a:gd name="connsiteX4" fmla="*/ 3333681 w 3362632"/>
              <a:gd name="connsiteY4" fmla="*/ 28951 h 1889760"/>
              <a:gd name="connsiteX5" fmla="*/ 28951 w 3362632"/>
              <a:gd name="connsiteY5" fmla="*/ 28951 h 1889760"/>
              <a:gd name="connsiteX6" fmla="*/ 28951 w 3362632"/>
              <a:gd name="connsiteY6" fmla="*/ 1860809 h 1889760"/>
              <a:gd name="connsiteX7" fmla="*/ 3333681 w 3362632"/>
              <a:gd name="connsiteY7" fmla="*/ 1860809 h 1889760"/>
              <a:gd name="connsiteX8" fmla="*/ 3333681 w 3362632"/>
              <a:gd name="connsiteY8" fmla="*/ 1754880 h 1889760"/>
              <a:gd name="connsiteX9" fmla="*/ 3362632 w 3362632"/>
              <a:gd name="connsiteY9" fmla="*/ 1754880 h 1889760"/>
              <a:gd name="connsiteX10" fmla="*/ 3362632 w 3362632"/>
              <a:gd name="connsiteY10" fmla="*/ 1889760 h 1889760"/>
              <a:gd name="connsiteX11" fmla="*/ 0 w 3362632"/>
              <a:gd name="connsiteY11" fmla="*/ 1889760 h 188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62632" h="1889760">
                <a:moveTo>
                  <a:pt x="0" y="0"/>
                </a:moveTo>
                <a:lnTo>
                  <a:pt x="3362632" y="0"/>
                </a:lnTo>
                <a:lnTo>
                  <a:pt x="3362632" y="134880"/>
                </a:lnTo>
                <a:lnTo>
                  <a:pt x="3333681" y="134880"/>
                </a:lnTo>
                <a:lnTo>
                  <a:pt x="3333681" y="28951"/>
                </a:lnTo>
                <a:lnTo>
                  <a:pt x="28951" y="28951"/>
                </a:lnTo>
                <a:lnTo>
                  <a:pt x="28951" y="1860809"/>
                </a:lnTo>
                <a:lnTo>
                  <a:pt x="3333681" y="1860809"/>
                </a:lnTo>
                <a:lnTo>
                  <a:pt x="3333681" y="1754880"/>
                </a:lnTo>
                <a:lnTo>
                  <a:pt x="3362632" y="1754880"/>
                </a:lnTo>
                <a:lnTo>
                  <a:pt x="3362632" y="1889760"/>
                </a:lnTo>
                <a:lnTo>
                  <a:pt x="0" y="1889760"/>
                </a:lnTo>
                <a:close/>
              </a:path>
            </a:pathLst>
          </a:custGeom>
          <a:gradFill flip="none" rotWithShape="1">
            <a:gsLst>
              <a:gs pos="0">
                <a:srgbClr val="3D6329"/>
              </a:gs>
              <a:gs pos="100000">
                <a:srgbClr val="5E923D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B48C2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008759" y="2492983"/>
            <a:ext cx="1154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3D6329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添加文字</a:t>
            </a:r>
          </a:p>
        </p:txBody>
      </p:sp>
      <p:sp>
        <p:nvSpPr>
          <p:cNvPr id="31" name="矩形 30"/>
          <p:cNvSpPr/>
          <p:nvPr/>
        </p:nvSpPr>
        <p:spPr>
          <a:xfrm>
            <a:off x="5008759" y="2825144"/>
            <a:ext cx="2365144" cy="993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00" dirty="0">
                <a:solidFill>
                  <a:srgbClr val="5E923D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rgbClr val="5E923D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是开放的，并争取让交付成果成为社区发行的一部分，由组内核心成员主导治理，可通过邮件列表和组内的成员进行交流。龙蜥社区目前有近</a:t>
            </a:r>
            <a:r>
              <a:rPr lang="en-US" altLang="zh-CN" sz="800" dirty="0">
                <a:solidFill>
                  <a:srgbClr val="5E923D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20</a:t>
            </a:r>
            <a:r>
              <a:rPr lang="zh-CN" altLang="en-US" sz="800" dirty="0">
                <a:solidFill>
                  <a:srgbClr val="5E923D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个</a:t>
            </a:r>
            <a:r>
              <a:rPr lang="en-US" altLang="zh-CN" sz="800" dirty="0">
                <a:solidFill>
                  <a:srgbClr val="5E923D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rgbClr val="5E923D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，包括跟踪诊断技术</a:t>
            </a:r>
            <a:r>
              <a:rPr lang="en-US" altLang="zh-CN" sz="800" dirty="0">
                <a:solidFill>
                  <a:srgbClr val="5E923D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rgbClr val="5E923D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、商密软件栈、高性能存储技术</a:t>
            </a:r>
            <a:r>
              <a:rPr lang="en-US" altLang="zh-CN" sz="800" dirty="0">
                <a:solidFill>
                  <a:srgbClr val="5E923D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rgbClr val="5E923D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等。</a:t>
            </a:r>
          </a:p>
        </p:txBody>
      </p:sp>
      <p:sp>
        <p:nvSpPr>
          <p:cNvPr id="32" name="椭圆 1"/>
          <p:cNvSpPr/>
          <p:nvPr/>
        </p:nvSpPr>
        <p:spPr>
          <a:xfrm>
            <a:off x="3146934" y="2390210"/>
            <a:ext cx="1425066" cy="14250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Picture 22" descr="Diagram&#10;&#10;Description automatically generated with medium confidence"/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3198660" y="2427491"/>
            <a:ext cx="1307705" cy="1314930"/>
          </a:xfrm>
          <a:prstGeom prst="rect">
            <a:avLst/>
          </a:prstGeom>
        </p:spPr>
      </p:pic>
      <p:sp>
        <p:nvSpPr>
          <p:cNvPr id="34" name="椭圆 1"/>
          <p:cNvSpPr/>
          <p:nvPr/>
        </p:nvSpPr>
        <p:spPr>
          <a:xfrm>
            <a:off x="7498273" y="2409553"/>
            <a:ext cx="1425066" cy="14250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5" name="Picture 24" descr="Diagram&#10;&#10;Description automatically generated with medium confidence"/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7559299" y="2468167"/>
            <a:ext cx="1307705" cy="1314930"/>
          </a:xfrm>
          <a:prstGeom prst="rect">
            <a:avLst/>
          </a:prstGeom>
        </p:spPr>
      </p:pic>
      <p:pic>
        <p:nvPicPr>
          <p:cNvPr id="36" name="Picture 44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207746" y="-31296"/>
            <a:ext cx="956697" cy="7177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2" descr="Text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466" y="4404250"/>
            <a:ext cx="956697" cy="717734"/>
          </a:xfrm>
          <a:prstGeom prst="rect">
            <a:avLst/>
          </a:prstGeom>
        </p:spPr>
      </p:pic>
      <p:cxnSp>
        <p:nvCxnSpPr>
          <p:cNvPr id="5" name="直线连接符 2"/>
          <p:cNvCxnSpPr/>
          <p:nvPr/>
        </p:nvCxnSpPr>
        <p:spPr>
          <a:xfrm flipV="1">
            <a:off x="1859797" y="1372865"/>
            <a:ext cx="0" cy="289818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3"/>
          <p:cNvCxnSpPr/>
          <p:nvPr/>
        </p:nvCxnSpPr>
        <p:spPr>
          <a:xfrm flipV="1">
            <a:off x="3840997" y="626364"/>
            <a:ext cx="0" cy="1908874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4"/>
          <p:cNvCxnSpPr/>
          <p:nvPr/>
        </p:nvCxnSpPr>
        <p:spPr>
          <a:xfrm flipV="1">
            <a:off x="5171269" y="2669557"/>
            <a:ext cx="0" cy="1908874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5"/>
          <p:cNvCxnSpPr/>
          <p:nvPr/>
        </p:nvCxnSpPr>
        <p:spPr>
          <a:xfrm flipV="1">
            <a:off x="6950991" y="1372865"/>
            <a:ext cx="0" cy="338896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870690" y="1711282"/>
            <a:ext cx="1438054" cy="993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是开放的，并争取让交付成果成为社区发行的一部分，由组内核心成员主导治理。</a:t>
            </a:r>
          </a:p>
          <a:p>
            <a:pPr>
              <a:lnSpc>
                <a:spcPct val="150000"/>
              </a:lnSpc>
            </a:pPr>
            <a:endParaRPr lang="zh-CN" altLang="en-US" sz="800" dirty="0">
              <a:solidFill>
                <a:schemeClr val="bg1"/>
              </a:solidFill>
              <a:latin typeface="Source Han Sans CN ExtraLight" panose="020B0200000000000000" pitchFamily="34" charset="-128"/>
              <a:ea typeface="Source Han Sans CN ExtraLight" panose="020B0200000000000000" pitchFamily="34" charset="-12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70689" y="1372865"/>
            <a:ext cx="1692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添加标题文字</a:t>
            </a:r>
          </a:p>
        </p:txBody>
      </p:sp>
      <p:sp>
        <p:nvSpPr>
          <p:cNvPr id="12" name="矩形 11"/>
          <p:cNvSpPr/>
          <p:nvPr/>
        </p:nvSpPr>
        <p:spPr>
          <a:xfrm>
            <a:off x="3895852" y="938840"/>
            <a:ext cx="1438054" cy="809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是开放的，并争取让交付成果成为社区发行的一部分，由组内核心成员主导治理。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895851" y="600423"/>
            <a:ext cx="1692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添加标题文字</a:t>
            </a:r>
          </a:p>
        </p:txBody>
      </p:sp>
      <p:sp>
        <p:nvSpPr>
          <p:cNvPr id="14" name="矩形 13"/>
          <p:cNvSpPr/>
          <p:nvPr/>
        </p:nvSpPr>
        <p:spPr>
          <a:xfrm>
            <a:off x="5208634" y="2946254"/>
            <a:ext cx="1438054" cy="809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是开放的，并争取让交付成果成为社区发行的一部分，由组内核心成员主导治理。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208633" y="2607837"/>
            <a:ext cx="1692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添加标题文字</a:t>
            </a:r>
          </a:p>
        </p:txBody>
      </p:sp>
      <p:sp>
        <p:nvSpPr>
          <p:cNvPr id="16" name="矩形 15"/>
          <p:cNvSpPr/>
          <p:nvPr/>
        </p:nvSpPr>
        <p:spPr>
          <a:xfrm>
            <a:off x="6972861" y="1640953"/>
            <a:ext cx="1438054" cy="809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是开放的，并争取让交付成果成为社区发行的一部分，由组内核心成员主导治理。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972860" y="1302536"/>
            <a:ext cx="1692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添加标题文字</a:t>
            </a:r>
          </a:p>
        </p:txBody>
      </p:sp>
      <p:sp>
        <p:nvSpPr>
          <p:cNvPr id="18" name="椭圆 11"/>
          <p:cNvSpPr>
            <a:spLocks noChangeAspect="1"/>
          </p:cNvSpPr>
          <p:nvPr/>
        </p:nvSpPr>
        <p:spPr>
          <a:xfrm>
            <a:off x="1420689" y="4097834"/>
            <a:ext cx="900000" cy="900000"/>
          </a:xfrm>
          <a:prstGeom prst="ellipse">
            <a:avLst/>
          </a:prstGeom>
          <a:gradFill flip="none" rotWithShape="1">
            <a:gsLst>
              <a:gs pos="12000">
                <a:srgbClr val="A5CD8F"/>
              </a:gs>
              <a:gs pos="10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2"/>
          <p:cNvSpPr txBox="1"/>
          <p:nvPr/>
        </p:nvSpPr>
        <p:spPr>
          <a:xfrm>
            <a:off x="1506012" y="4336447"/>
            <a:ext cx="729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3D6329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01</a:t>
            </a:r>
            <a:endParaRPr kumimoji="1" lang="zh-CN" altLang="en-US" sz="2400" b="1" dirty="0">
              <a:solidFill>
                <a:srgbClr val="3D6329"/>
              </a:solidFill>
              <a:latin typeface="Source Han Sans CN ExtraLight" panose="020B0200000000000000" pitchFamily="34" charset="-128"/>
              <a:ea typeface="Source Han Sans CN ExtraLight" panose="020B0200000000000000" pitchFamily="34" charset="-128"/>
            </a:endParaRPr>
          </a:p>
        </p:txBody>
      </p:sp>
      <p:sp>
        <p:nvSpPr>
          <p:cNvPr id="20" name="椭圆 11"/>
          <p:cNvSpPr>
            <a:spLocks noChangeAspect="1"/>
          </p:cNvSpPr>
          <p:nvPr/>
        </p:nvSpPr>
        <p:spPr>
          <a:xfrm>
            <a:off x="3416060" y="2393834"/>
            <a:ext cx="900000" cy="900000"/>
          </a:xfrm>
          <a:prstGeom prst="ellipse">
            <a:avLst/>
          </a:prstGeom>
          <a:gradFill flip="none" rotWithShape="1">
            <a:gsLst>
              <a:gs pos="12000">
                <a:srgbClr val="A5CD8F"/>
              </a:gs>
              <a:gs pos="10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12"/>
          <p:cNvSpPr txBox="1"/>
          <p:nvPr/>
        </p:nvSpPr>
        <p:spPr>
          <a:xfrm>
            <a:off x="3501383" y="2632447"/>
            <a:ext cx="729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3D6329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02</a:t>
            </a:r>
            <a:endParaRPr kumimoji="1" lang="zh-CN" altLang="en-US" sz="2400" b="1" dirty="0">
              <a:solidFill>
                <a:srgbClr val="3D6329"/>
              </a:solidFill>
              <a:latin typeface="Source Han Sans CN ExtraLight" panose="020B0200000000000000" pitchFamily="34" charset="-128"/>
              <a:ea typeface="Source Han Sans CN ExtraLight" panose="020B0200000000000000" pitchFamily="34" charset="-128"/>
            </a:endParaRPr>
          </a:p>
        </p:txBody>
      </p:sp>
      <p:sp>
        <p:nvSpPr>
          <p:cNvPr id="22" name="椭圆 11"/>
          <p:cNvSpPr>
            <a:spLocks noChangeAspect="1"/>
          </p:cNvSpPr>
          <p:nvPr/>
        </p:nvSpPr>
        <p:spPr>
          <a:xfrm>
            <a:off x="4720878" y="4414561"/>
            <a:ext cx="900000" cy="900000"/>
          </a:xfrm>
          <a:prstGeom prst="ellipse">
            <a:avLst/>
          </a:prstGeom>
          <a:gradFill flip="none" rotWithShape="1">
            <a:gsLst>
              <a:gs pos="12000">
                <a:srgbClr val="A5CD8F"/>
              </a:gs>
              <a:gs pos="10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12"/>
          <p:cNvSpPr txBox="1"/>
          <p:nvPr/>
        </p:nvSpPr>
        <p:spPr>
          <a:xfrm>
            <a:off x="4806201" y="4642023"/>
            <a:ext cx="729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3D6329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03</a:t>
            </a:r>
            <a:endParaRPr kumimoji="1" lang="zh-CN" altLang="en-US" sz="2400" b="1" dirty="0">
              <a:solidFill>
                <a:srgbClr val="3D6329"/>
              </a:solidFill>
              <a:latin typeface="Source Han Sans CN ExtraLight" panose="020B0200000000000000" pitchFamily="34" charset="-128"/>
              <a:ea typeface="Source Han Sans CN ExtraLight" panose="020B0200000000000000" pitchFamily="34" charset="-128"/>
            </a:endParaRPr>
          </a:p>
        </p:txBody>
      </p:sp>
      <p:sp>
        <p:nvSpPr>
          <p:cNvPr id="24" name="椭圆 11"/>
          <p:cNvSpPr>
            <a:spLocks noChangeAspect="1"/>
          </p:cNvSpPr>
          <p:nvPr/>
        </p:nvSpPr>
        <p:spPr>
          <a:xfrm>
            <a:off x="6522861" y="3898112"/>
            <a:ext cx="900000" cy="900000"/>
          </a:xfrm>
          <a:prstGeom prst="ellipse">
            <a:avLst/>
          </a:prstGeom>
          <a:gradFill flip="none" rotWithShape="1">
            <a:gsLst>
              <a:gs pos="12000">
                <a:srgbClr val="A5CD8F"/>
              </a:gs>
              <a:gs pos="10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12"/>
          <p:cNvSpPr txBox="1"/>
          <p:nvPr/>
        </p:nvSpPr>
        <p:spPr>
          <a:xfrm>
            <a:off x="6599074" y="4125060"/>
            <a:ext cx="729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3D6329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04</a:t>
            </a:r>
            <a:endParaRPr kumimoji="1" lang="zh-CN" altLang="en-US" sz="2400" b="1" dirty="0">
              <a:solidFill>
                <a:srgbClr val="3D6329"/>
              </a:solidFill>
              <a:latin typeface="Source Han Sans CN ExtraLight" panose="020B0200000000000000" pitchFamily="34" charset="-128"/>
              <a:ea typeface="Source Han Sans CN ExtraLight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5243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椭圆 53"/>
          <p:cNvSpPr>
            <a:spLocks noChangeAspect="1"/>
          </p:cNvSpPr>
          <p:nvPr/>
        </p:nvSpPr>
        <p:spPr>
          <a:xfrm>
            <a:off x="880643" y="1292226"/>
            <a:ext cx="504000" cy="504000"/>
          </a:xfrm>
          <a:prstGeom prst="ellipse">
            <a:avLst/>
          </a:prstGeom>
          <a:gradFill>
            <a:gsLst>
              <a:gs pos="0">
                <a:srgbClr val="88C369"/>
              </a:gs>
              <a:gs pos="100000">
                <a:srgbClr val="5E923D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1423524" y="1390338"/>
            <a:ext cx="109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添加文字</a:t>
            </a:r>
          </a:p>
        </p:txBody>
      </p:sp>
      <p:sp>
        <p:nvSpPr>
          <p:cNvPr id="56" name="椭圆 55"/>
          <p:cNvSpPr>
            <a:spLocks noChangeAspect="1"/>
          </p:cNvSpPr>
          <p:nvPr/>
        </p:nvSpPr>
        <p:spPr>
          <a:xfrm>
            <a:off x="436171" y="2283237"/>
            <a:ext cx="504000" cy="504000"/>
          </a:xfrm>
          <a:prstGeom prst="ellipse">
            <a:avLst/>
          </a:prstGeom>
          <a:gradFill>
            <a:gsLst>
              <a:gs pos="0">
                <a:srgbClr val="88C369"/>
              </a:gs>
              <a:gs pos="100000">
                <a:srgbClr val="5E923D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979051" y="2381349"/>
            <a:ext cx="1484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添加文字内容</a:t>
            </a:r>
          </a:p>
        </p:txBody>
      </p:sp>
      <p:sp>
        <p:nvSpPr>
          <p:cNvPr id="58" name="椭圆 57"/>
          <p:cNvSpPr>
            <a:spLocks noChangeAspect="1"/>
          </p:cNvSpPr>
          <p:nvPr/>
        </p:nvSpPr>
        <p:spPr>
          <a:xfrm>
            <a:off x="879062" y="3249163"/>
            <a:ext cx="504000" cy="504000"/>
          </a:xfrm>
          <a:prstGeom prst="ellipse">
            <a:avLst/>
          </a:prstGeom>
          <a:gradFill>
            <a:gsLst>
              <a:gs pos="0">
                <a:srgbClr val="88C369"/>
              </a:gs>
              <a:gs pos="100000">
                <a:srgbClr val="5E923D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421943" y="3347275"/>
            <a:ext cx="109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添加文字</a:t>
            </a:r>
          </a:p>
        </p:txBody>
      </p:sp>
      <p:sp>
        <p:nvSpPr>
          <p:cNvPr id="60" name="椭圆 59"/>
          <p:cNvSpPr>
            <a:spLocks noChangeAspect="1"/>
          </p:cNvSpPr>
          <p:nvPr/>
        </p:nvSpPr>
        <p:spPr>
          <a:xfrm>
            <a:off x="7701511" y="1297057"/>
            <a:ext cx="504000" cy="504000"/>
          </a:xfrm>
          <a:prstGeom prst="ellipse">
            <a:avLst/>
          </a:prstGeom>
          <a:gradFill>
            <a:gsLst>
              <a:gs pos="0">
                <a:srgbClr val="88C369"/>
              </a:gs>
              <a:gs pos="100000">
                <a:srgbClr val="5E923D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6571569" y="1395169"/>
            <a:ext cx="109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4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添加文字</a:t>
            </a:r>
          </a:p>
        </p:txBody>
      </p:sp>
      <p:sp>
        <p:nvSpPr>
          <p:cNvPr id="62" name="椭圆 61"/>
          <p:cNvSpPr>
            <a:spLocks noChangeAspect="1"/>
          </p:cNvSpPr>
          <p:nvPr/>
        </p:nvSpPr>
        <p:spPr>
          <a:xfrm>
            <a:off x="8167568" y="2278443"/>
            <a:ext cx="504000" cy="504000"/>
          </a:xfrm>
          <a:prstGeom prst="ellipse">
            <a:avLst/>
          </a:prstGeom>
          <a:gradFill>
            <a:gsLst>
              <a:gs pos="0">
                <a:srgbClr val="88C369"/>
              </a:gs>
              <a:gs pos="100000">
                <a:srgbClr val="5E923D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6614014" y="2376555"/>
            <a:ext cx="152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4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添加文字内容</a:t>
            </a:r>
          </a:p>
        </p:txBody>
      </p:sp>
      <p:sp>
        <p:nvSpPr>
          <p:cNvPr id="64" name="椭圆 63"/>
          <p:cNvSpPr>
            <a:spLocks noChangeAspect="1"/>
          </p:cNvSpPr>
          <p:nvPr/>
        </p:nvSpPr>
        <p:spPr>
          <a:xfrm>
            <a:off x="7701511" y="3249163"/>
            <a:ext cx="504000" cy="504000"/>
          </a:xfrm>
          <a:prstGeom prst="ellipse">
            <a:avLst/>
          </a:prstGeom>
          <a:gradFill>
            <a:gsLst>
              <a:gs pos="0">
                <a:srgbClr val="88C369"/>
              </a:gs>
              <a:gs pos="100000">
                <a:srgbClr val="5E923D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6571569" y="3347275"/>
            <a:ext cx="109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4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添加文字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4035823" y="1935074"/>
            <a:ext cx="1100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添加标题</a:t>
            </a:r>
          </a:p>
        </p:txBody>
      </p:sp>
      <p:sp>
        <p:nvSpPr>
          <p:cNvPr id="67" name="Freeform 19"/>
          <p:cNvSpPr>
            <a:spLocks noChangeAspect="1" noChangeArrowheads="1"/>
          </p:cNvSpPr>
          <p:nvPr/>
        </p:nvSpPr>
        <p:spPr bwMode="auto">
          <a:xfrm>
            <a:off x="8294377" y="2367174"/>
            <a:ext cx="252000" cy="307549"/>
          </a:xfrm>
          <a:custGeom>
            <a:avLst/>
            <a:gdLst>
              <a:gd name="T0" fmla="*/ 266962 w 2129"/>
              <a:gd name="T1" fmla="*/ 196162 h 2595"/>
              <a:gd name="T2" fmla="*/ 230849 w 2129"/>
              <a:gd name="T3" fmla="*/ 115283 h 2595"/>
              <a:gd name="T4" fmla="*/ 181818 w 2129"/>
              <a:gd name="T5" fmla="*/ 39676 h 2595"/>
              <a:gd name="T6" fmla="*/ 182234 w 2129"/>
              <a:gd name="T7" fmla="*/ 34405 h 2595"/>
              <a:gd name="T8" fmla="*/ 147788 w 2129"/>
              <a:gd name="T9" fmla="*/ 0 h 2595"/>
              <a:gd name="T10" fmla="*/ 113341 w 2129"/>
              <a:gd name="T11" fmla="*/ 34405 h 2595"/>
              <a:gd name="T12" fmla="*/ 113758 w 2129"/>
              <a:gd name="T13" fmla="*/ 39676 h 2595"/>
              <a:gd name="T14" fmla="*/ 64865 w 2129"/>
              <a:gd name="T15" fmla="*/ 115283 h 2595"/>
              <a:gd name="T16" fmla="*/ 28613 w 2129"/>
              <a:gd name="T17" fmla="*/ 196162 h 2595"/>
              <a:gd name="T18" fmla="*/ 0 w 2129"/>
              <a:gd name="T19" fmla="*/ 252763 h 2595"/>
              <a:gd name="T20" fmla="*/ 28613 w 2129"/>
              <a:gd name="T21" fmla="*/ 287584 h 2595"/>
              <a:gd name="T22" fmla="*/ 97229 w 2129"/>
              <a:gd name="T23" fmla="*/ 307838 h 2595"/>
              <a:gd name="T24" fmla="*/ 97229 w 2129"/>
              <a:gd name="T25" fmla="*/ 309364 h 2595"/>
              <a:gd name="T26" fmla="*/ 147788 w 2129"/>
              <a:gd name="T27" fmla="*/ 359861 h 2595"/>
              <a:gd name="T28" fmla="*/ 198346 w 2129"/>
              <a:gd name="T29" fmla="*/ 309364 h 2595"/>
              <a:gd name="T30" fmla="*/ 198346 w 2129"/>
              <a:gd name="T31" fmla="*/ 307838 h 2595"/>
              <a:gd name="T32" fmla="*/ 267101 w 2129"/>
              <a:gd name="T33" fmla="*/ 287584 h 2595"/>
              <a:gd name="T34" fmla="*/ 295575 w 2129"/>
              <a:gd name="T35" fmla="*/ 252763 h 2595"/>
              <a:gd name="T36" fmla="*/ 266962 w 2129"/>
              <a:gd name="T37" fmla="*/ 196162 h 2595"/>
              <a:gd name="T38" fmla="*/ 147788 w 2129"/>
              <a:gd name="T39" fmla="*/ 20393 h 2595"/>
              <a:gd name="T40" fmla="*/ 161816 w 2129"/>
              <a:gd name="T41" fmla="*/ 34405 h 2595"/>
              <a:gd name="T42" fmla="*/ 147788 w 2129"/>
              <a:gd name="T43" fmla="*/ 48555 h 2595"/>
              <a:gd name="T44" fmla="*/ 133759 w 2129"/>
              <a:gd name="T45" fmla="*/ 34405 h 2595"/>
              <a:gd name="T46" fmla="*/ 147788 w 2129"/>
              <a:gd name="T47" fmla="*/ 20393 h 2595"/>
              <a:gd name="T48" fmla="*/ 43336 w 2129"/>
              <a:gd name="T49" fmla="*/ 210173 h 2595"/>
              <a:gd name="T50" fmla="*/ 85145 w 2129"/>
              <a:gd name="T51" fmla="*/ 115283 h 2595"/>
              <a:gd name="T52" fmla="*/ 122925 w 2129"/>
              <a:gd name="T53" fmla="*/ 57988 h 2595"/>
              <a:gd name="T54" fmla="*/ 147788 w 2129"/>
              <a:gd name="T55" fmla="*/ 68809 h 2595"/>
              <a:gd name="T56" fmla="*/ 172789 w 2129"/>
              <a:gd name="T57" fmla="*/ 57988 h 2595"/>
              <a:gd name="T58" fmla="*/ 210431 w 2129"/>
              <a:gd name="T59" fmla="*/ 115283 h 2595"/>
              <a:gd name="T60" fmla="*/ 252239 w 2129"/>
              <a:gd name="T61" fmla="*/ 210173 h 2595"/>
              <a:gd name="T62" fmla="*/ 252517 w 2129"/>
              <a:gd name="T63" fmla="*/ 210451 h 2595"/>
              <a:gd name="T64" fmla="*/ 260434 w 2129"/>
              <a:gd name="T65" fmla="*/ 219052 h 2595"/>
              <a:gd name="T66" fmla="*/ 219598 w 2129"/>
              <a:gd name="T67" fmla="*/ 235422 h 2595"/>
              <a:gd name="T68" fmla="*/ 147788 w 2129"/>
              <a:gd name="T69" fmla="*/ 242497 h 2595"/>
              <a:gd name="T70" fmla="*/ 75977 w 2129"/>
              <a:gd name="T71" fmla="*/ 235422 h 2595"/>
              <a:gd name="T72" fmla="*/ 35141 w 2129"/>
              <a:gd name="T73" fmla="*/ 219052 h 2595"/>
              <a:gd name="T74" fmla="*/ 43336 w 2129"/>
              <a:gd name="T75" fmla="*/ 210173 h 2595"/>
              <a:gd name="T76" fmla="*/ 147788 w 2129"/>
              <a:gd name="T77" fmla="*/ 339607 h 2595"/>
              <a:gd name="T78" fmla="*/ 117508 w 2129"/>
              <a:gd name="T79" fmla="*/ 310197 h 2595"/>
              <a:gd name="T80" fmla="*/ 147788 w 2129"/>
              <a:gd name="T81" fmla="*/ 311445 h 2595"/>
              <a:gd name="T82" fmla="*/ 178067 w 2129"/>
              <a:gd name="T83" fmla="*/ 310197 h 2595"/>
              <a:gd name="T84" fmla="*/ 147788 w 2129"/>
              <a:gd name="T85" fmla="*/ 339607 h 2595"/>
              <a:gd name="T86" fmla="*/ 147788 w 2129"/>
              <a:gd name="T87" fmla="*/ 291052 h 2595"/>
              <a:gd name="T88" fmla="*/ 20418 w 2129"/>
              <a:gd name="T89" fmla="*/ 252763 h 2595"/>
              <a:gd name="T90" fmla="*/ 24585 w 2129"/>
              <a:gd name="T91" fmla="*/ 234035 h 2595"/>
              <a:gd name="T92" fmla="*/ 73199 w 2129"/>
              <a:gd name="T93" fmla="*/ 254428 h 2595"/>
              <a:gd name="T94" fmla="*/ 147788 w 2129"/>
              <a:gd name="T95" fmla="*/ 262890 h 2595"/>
              <a:gd name="T96" fmla="*/ 222376 w 2129"/>
              <a:gd name="T97" fmla="*/ 254428 h 2595"/>
              <a:gd name="T98" fmla="*/ 270990 w 2129"/>
              <a:gd name="T99" fmla="*/ 234035 h 2595"/>
              <a:gd name="T100" fmla="*/ 275296 w 2129"/>
              <a:gd name="T101" fmla="*/ 252763 h 2595"/>
              <a:gd name="T102" fmla="*/ 147788 w 2129"/>
              <a:gd name="T103" fmla="*/ 291052 h 2595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129" h="2595">
                <a:moveTo>
                  <a:pt x="1922" y="1414"/>
                </a:moveTo>
                <a:cubicBezTo>
                  <a:pt x="1794" y="1281"/>
                  <a:pt x="1662" y="1143"/>
                  <a:pt x="1662" y="831"/>
                </a:cubicBezTo>
                <a:cubicBezTo>
                  <a:pt x="1662" y="595"/>
                  <a:pt x="1524" y="383"/>
                  <a:pt x="1309" y="286"/>
                </a:cubicBezTo>
                <a:cubicBezTo>
                  <a:pt x="1311" y="273"/>
                  <a:pt x="1312" y="261"/>
                  <a:pt x="1312" y="248"/>
                </a:cubicBezTo>
                <a:cubicBezTo>
                  <a:pt x="1312" y="112"/>
                  <a:pt x="1200" y="0"/>
                  <a:pt x="1064" y="0"/>
                </a:cubicBezTo>
                <a:cubicBezTo>
                  <a:pt x="928" y="0"/>
                  <a:pt x="816" y="112"/>
                  <a:pt x="816" y="248"/>
                </a:cubicBezTo>
                <a:cubicBezTo>
                  <a:pt x="816" y="261"/>
                  <a:pt x="817" y="273"/>
                  <a:pt x="819" y="286"/>
                </a:cubicBezTo>
                <a:cubicBezTo>
                  <a:pt x="605" y="383"/>
                  <a:pt x="467" y="595"/>
                  <a:pt x="467" y="831"/>
                </a:cubicBezTo>
                <a:cubicBezTo>
                  <a:pt x="467" y="1143"/>
                  <a:pt x="334" y="1281"/>
                  <a:pt x="206" y="1414"/>
                </a:cubicBezTo>
                <a:cubicBezTo>
                  <a:pt x="100" y="1525"/>
                  <a:pt x="0" y="1630"/>
                  <a:pt x="0" y="1822"/>
                </a:cubicBezTo>
                <a:cubicBezTo>
                  <a:pt x="0" y="1914"/>
                  <a:pt x="71" y="2000"/>
                  <a:pt x="206" y="2073"/>
                </a:cubicBezTo>
                <a:cubicBezTo>
                  <a:pt x="331" y="2140"/>
                  <a:pt x="501" y="2191"/>
                  <a:pt x="700" y="2219"/>
                </a:cubicBezTo>
                <a:cubicBezTo>
                  <a:pt x="700" y="2223"/>
                  <a:pt x="700" y="2226"/>
                  <a:pt x="700" y="2230"/>
                </a:cubicBezTo>
                <a:cubicBezTo>
                  <a:pt x="700" y="2431"/>
                  <a:pt x="863" y="2594"/>
                  <a:pt x="1064" y="2594"/>
                </a:cubicBezTo>
                <a:cubicBezTo>
                  <a:pt x="1265" y="2594"/>
                  <a:pt x="1428" y="2431"/>
                  <a:pt x="1428" y="2230"/>
                </a:cubicBezTo>
                <a:cubicBezTo>
                  <a:pt x="1428" y="2226"/>
                  <a:pt x="1428" y="2223"/>
                  <a:pt x="1428" y="2219"/>
                </a:cubicBezTo>
                <a:cubicBezTo>
                  <a:pt x="1627" y="2191"/>
                  <a:pt x="1798" y="2140"/>
                  <a:pt x="1923" y="2073"/>
                </a:cubicBezTo>
                <a:cubicBezTo>
                  <a:pt x="2057" y="2000"/>
                  <a:pt x="2128" y="1914"/>
                  <a:pt x="2128" y="1822"/>
                </a:cubicBezTo>
                <a:cubicBezTo>
                  <a:pt x="2128" y="1630"/>
                  <a:pt x="2028" y="1525"/>
                  <a:pt x="1922" y="1414"/>
                </a:cubicBezTo>
                <a:close/>
                <a:moveTo>
                  <a:pt x="1064" y="147"/>
                </a:moveTo>
                <a:cubicBezTo>
                  <a:pt x="1120" y="147"/>
                  <a:pt x="1165" y="192"/>
                  <a:pt x="1165" y="248"/>
                </a:cubicBezTo>
                <a:cubicBezTo>
                  <a:pt x="1165" y="304"/>
                  <a:pt x="1120" y="350"/>
                  <a:pt x="1064" y="350"/>
                </a:cubicBezTo>
                <a:cubicBezTo>
                  <a:pt x="1009" y="350"/>
                  <a:pt x="963" y="304"/>
                  <a:pt x="963" y="248"/>
                </a:cubicBezTo>
                <a:cubicBezTo>
                  <a:pt x="963" y="192"/>
                  <a:pt x="1009" y="147"/>
                  <a:pt x="1064" y="147"/>
                </a:cubicBezTo>
                <a:close/>
                <a:moveTo>
                  <a:pt x="312" y="1515"/>
                </a:moveTo>
                <a:cubicBezTo>
                  <a:pt x="446" y="1375"/>
                  <a:pt x="613" y="1202"/>
                  <a:pt x="613" y="831"/>
                </a:cubicBezTo>
                <a:cubicBezTo>
                  <a:pt x="613" y="651"/>
                  <a:pt x="719" y="490"/>
                  <a:pt x="885" y="418"/>
                </a:cubicBezTo>
                <a:cubicBezTo>
                  <a:pt x="932" y="468"/>
                  <a:pt x="997" y="496"/>
                  <a:pt x="1064" y="496"/>
                </a:cubicBezTo>
                <a:cubicBezTo>
                  <a:pt x="1131" y="496"/>
                  <a:pt x="1196" y="468"/>
                  <a:pt x="1244" y="418"/>
                </a:cubicBezTo>
                <a:cubicBezTo>
                  <a:pt x="1409" y="490"/>
                  <a:pt x="1515" y="651"/>
                  <a:pt x="1515" y="831"/>
                </a:cubicBezTo>
                <a:cubicBezTo>
                  <a:pt x="1515" y="1202"/>
                  <a:pt x="1682" y="1375"/>
                  <a:pt x="1816" y="1515"/>
                </a:cubicBezTo>
                <a:lnTo>
                  <a:pt x="1818" y="1517"/>
                </a:lnTo>
                <a:cubicBezTo>
                  <a:pt x="1838" y="1539"/>
                  <a:pt x="1858" y="1559"/>
                  <a:pt x="1875" y="1579"/>
                </a:cubicBezTo>
                <a:cubicBezTo>
                  <a:pt x="1819" y="1625"/>
                  <a:pt x="1716" y="1667"/>
                  <a:pt x="1581" y="1697"/>
                </a:cubicBezTo>
                <a:cubicBezTo>
                  <a:pt x="1431" y="1731"/>
                  <a:pt x="1252" y="1748"/>
                  <a:pt x="1064" y="1748"/>
                </a:cubicBezTo>
                <a:cubicBezTo>
                  <a:pt x="876" y="1748"/>
                  <a:pt x="697" y="1731"/>
                  <a:pt x="547" y="1697"/>
                </a:cubicBezTo>
                <a:cubicBezTo>
                  <a:pt x="412" y="1667"/>
                  <a:pt x="309" y="1625"/>
                  <a:pt x="253" y="1579"/>
                </a:cubicBezTo>
                <a:cubicBezTo>
                  <a:pt x="271" y="1559"/>
                  <a:pt x="291" y="1538"/>
                  <a:pt x="312" y="1515"/>
                </a:cubicBezTo>
                <a:close/>
                <a:moveTo>
                  <a:pt x="1064" y="2448"/>
                </a:moveTo>
                <a:cubicBezTo>
                  <a:pt x="946" y="2448"/>
                  <a:pt x="849" y="2353"/>
                  <a:pt x="846" y="2236"/>
                </a:cubicBezTo>
                <a:cubicBezTo>
                  <a:pt x="919" y="2242"/>
                  <a:pt x="993" y="2245"/>
                  <a:pt x="1064" y="2245"/>
                </a:cubicBezTo>
                <a:cubicBezTo>
                  <a:pt x="1136" y="2245"/>
                  <a:pt x="1209" y="2242"/>
                  <a:pt x="1282" y="2236"/>
                </a:cubicBezTo>
                <a:cubicBezTo>
                  <a:pt x="1279" y="2353"/>
                  <a:pt x="1182" y="2448"/>
                  <a:pt x="1064" y="2448"/>
                </a:cubicBezTo>
                <a:close/>
                <a:moveTo>
                  <a:pt x="1064" y="2098"/>
                </a:moveTo>
                <a:cubicBezTo>
                  <a:pt x="459" y="2098"/>
                  <a:pt x="147" y="1904"/>
                  <a:pt x="147" y="1822"/>
                </a:cubicBezTo>
                <a:cubicBezTo>
                  <a:pt x="147" y="1772"/>
                  <a:pt x="156" y="1729"/>
                  <a:pt x="177" y="1687"/>
                </a:cubicBezTo>
                <a:cubicBezTo>
                  <a:pt x="258" y="1747"/>
                  <a:pt x="379" y="1798"/>
                  <a:pt x="527" y="1834"/>
                </a:cubicBezTo>
                <a:cubicBezTo>
                  <a:pt x="687" y="1874"/>
                  <a:pt x="873" y="1895"/>
                  <a:pt x="1064" y="1895"/>
                </a:cubicBezTo>
                <a:cubicBezTo>
                  <a:pt x="1255" y="1895"/>
                  <a:pt x="1441" y="1874"/>
                  <a:pt x="1601" y="1834"/>
                </a:cubicBezTo>
                <a:cubicBezTo>
                  <a:pt x="1749" y="1798"/>
                  <a:pt x="1870" y="1747"/>
                  <a:pt x="1951" y="1687"/>
                </a:cubicBezTo>
                <a:cubicBezTo>
                  <a:pt x="1972" y="1729"/>
                  <a:pt x="1982" y="1772"/>
                  <a:pt x="1982" y="1822"/>
                </a:cubicBezTo>
                <a:cubicBezTo>
                  <a:pt x="1982" y="1904"/>
                  <a:pt x="1669" y="2098"/>
                  <a:pt x="1064" y="20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635"/>
          </a:p>
        </p:txBody>
      </p:sp>
      <p:sp>
        <p:nvSpPr>
          <p:cNvPr id="68" name="Freeform 30"/>
          <p:cNvSpPr>
            <a:spLocks noChangeAspect="1" noChangeArrowheads="1"/>
          </p:cNvSpPr>
          <p:nvPr/>
        </p:nvSpPr>
        <p:spPr bwMode="auto">
          <a:xfrm>
            <a:off x="1017911" y="1418914"/>
            <a:ext cx="253110" cy="252000"/>
          </a:xfrm>
          <a:custGeom>
            <a:avLst/>
            <a:gdLst>
              <a:gd name="T0" fmla="*/ 93719 w 2622"/>
              <a:gd name="T1" fmla="*/ 148008 h 2605"/>
              <a:gd name="T2" fmla="*/ 120536 w 2622"/>
              <a:gd name="T3" fmla="*/ 175232 h 2605"/>
              <a:gd name="T4" fmla="*/ 134773 w 2622"/>
              <a:gd name="T5" fmla="*/ 175232 h 2605"/>
              <a:gd name="T6" fmla="*/ 113624 w 2622"/>
              <a:gd name="T7" fmla="*/ 139854 h 2605"/>
              <a:gd name="T8" fmla="*/ 134220 w 2622"/>
              <a:gd name="T9" fmla="*/ 122027 h 2605"/>
              <a:gd name="T10" fmla="*/ 163110 w 2622"/>
              <a:gd name="T11" fmla="*/ 146626 h 2605"/>
              <a:gd name="T12" fmla="*/ 170160 w 2622"/>
              <a:gd name="T13" fmla="*/ 129489 h 2605"/>
              <a:gd name="T14" fmla="*/ 150255 w 2622"/>
              <a:gd name="T15" fmla="*/ 75869 h 2605"/>
              <a:gd name="T16" fmla="*/ 70220 w 2622"/>
              <a:gd name="T17" fmla="*/ 1658 h 2605"/>
              <a:gd name="T18" fmla="*/ 63862 w 2622"/>
              <a:gd name="T19" fmla="*/ 18795 h 2605"/>
              <a:gd name="T20" fmla="*/ 86393 w 2622"/>
              <a:gd name="T21" fmla="*/ 54587 h 2605"/>
              <a:gd name="T22" fmla="*/ 32069 w 2622"/>
              <a:gd name="T23" fmla="*/ 76975 h 2605"/>
              <a:gd name="T24" fmla="*/ 8156 w 2622"/>
              <a:gd name="T25" fmla="*/ 61497 h 2605"/>
              <a:gd name="T26" fmla="*/ 23222 w 2622"/>
              <a:gd name="T27" fmla="*/ 128522 h 2605"/>
              <a:gd name="T28" fmla="*/ 54600 w 2622"/>
              <a:gd name="T29" fmla="*/ 106549 h 2605"/>
              <a:gd name="T30" fmla="*/ 106574 w 2622"/>
              <a:gd name="T31" fmla="*/ 54587 h 2605"/>
              <a:gd name="T32" fmla="*/ 114177 w 2622"/>
              <a:gd name="T33" fmla="*/ 37451 h 2605"/>
              <a:gd name="T34" fmla="*/ 114177 w 2622"/>
              <a:gd name="T35" fmla="*/ 114150 h 2605"/>
              <a:gd name="T36" fmla="*/ 37460 w 2622"/>
              <a:gd name="T37" fmla="*/ 114150 h 2605"/>
              <a:gd name="T38" fmla="*/ 54600 w 2622"/>
              <a:gd name="T39" fmla="*/ 106549 h 2605"/>
              <a:gd name="T40" fmla="*/ 286548 w 2622"/>
              <a:gd name="T41" fmla="*/ 211025 h 2605"/>
              <a:gd name="T42" fmla="*/ 209417 w 2622"/>
              <a:gd name="T43" fmla="*/ 168737 h 2605"/>
              <a:gd name="T44" fmla="*/ 311015 w 2622"/>
              <a:gd name="T45" fmla="*/ 65090 h 2605"/>
              <a:gd name="T46" fmla="*/ 308665 w 2622"/>
              <a:gd name="T47" fmla="*/ 48369 h 2605"/>
              <a:gd name="T48" fmla="*/ 276043 w 2622"/>
              <a:gd name="T49" fmla="*/ 71309 h 2605"/>
              <a:gd name="T50" fmla="*/ 104086 w 2622"/>
              <a:gd name="T51" fmla="*/ 209781 h 2605"/>
              <a:gd name="T52" fmla="*/ 22393 w 2622"/>
              <a:gd name="T53" fmla="*/ 287309 h 2605"/>
              <a:gd name="T54" fmla="*/ 48380 w 2622"/>
              <a:gd name="T55" fmla="*/ 354472 h 2605"/>
              <a:gd name="T56" fmla="*/ 79482 w 2622"/>
              <a:gd name="T57" fmla="*/ 342726 h 2605"/>
              <a:gd name="T58" fmla="*/ 152466 w 2622"/>
              <a:gd name="T59" fmla="*/ 256077 h 2605"/>
              <a:gd name="T60" fmla="*/ 65106 w 2622"/>
              <a:gd name="T61" fmla="*/ 328491 h 2605"/>
              <a:gd name="T62" fmla="*/ 35110 w 2622"/>
              <a:gd name="T63" fmla="*/ 327800 h 2605"/>
              <a:gd name="T64" fmla="*/ 106851 w 2622"/>
              <a:gd name="T65" fmla="*/ 230372 h 2605"/>
              <a:gd name="T66" fmla="*/ 149149 w 2622"/>
              <a:gd name="T67" fmla="*/ 230787 h 2605"/>
              <a:gd name="T68" fmla="*/ 213978 w 2622"/>
              <a:gd name="T69" fmla="*/ 268791 h 2605"/>
              <a:gd name="T70" fmla="*/ 233883 w 2622"/>
              <a:gd name="T71" fmla="*/ 338165 h 2605"/>
              <a:gd name="T72" fmla="*/ 292216 w 2622"/>
              <a:gd name="T73" fmla="*/ 359724 h 2605"/>
              <a:gd name="T74" fmla="*/ 298574 w 2622"/>
              <a:gd name="T75" fmla="*/ 342449 h 2605"/>
              <a:gd name="T76" fmla="*/ 285304 w 2622"/>
              <a:gd name="T77" fmla="*/ 284269 h 2605"/>
              <a:gd name="T78" fmla="*/ 343499 w 2622"/>
              <a:gd name="T79" fmla="*/ 297536 h 2605"/>
              <a:gd name="T80" fmla="*/ 360777 w 2622"/>
              <a:gd name="T81" fmla="*/ 291179 h 2605"/>
              <a:gd name="T82" fmla="*/ 176518 w 2622"/>
              <a:gd name="T83" fmla="*/ 202595 h 2605"/>
              <a:gd name="T84" fmla="*/ 239827 w 2622"/>
              <a:gd name="T85" fmla="*/ 227608 h 2605"/>
              <a:gd name="T86" fmla="*/ 222134 w 2622"/>
              <a:gd name="T87" fmla="*/ 248338 h 2605"/>
              <a:gd name="T88" fmla="*/ 307836 w 2622"/>
              <a:gd name="T89" fmla="*/ 254833 h 2605"/>
              <a:gd name="T90" fmla="*/ 264155 w 2622"/>
              <a:gd name="T91" fmla="*/ 334848 h 2605"/>
              <a:gd name="T92" fmla="*/ 232224 w 2622"/>
              <a:gd name="T93" fmla="*/ 285512 h 2605"/>
              <a:gd name="T94" fmla="*/ 286548 w 2622"/>
              <a:gd name="T95" fmla="*/ 231202 h 2605"/>
              <a:gd name="T96" fmla="*/ 335896 w 2622"/>
              <a:gd name="T97" fmla="*/ 262987 h 260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622" h="2605">
                <a:moveTo>
                  <a:pt x="549" y="1087"/>
                </a:moveTo>
                <a:cubicBezTo>
                  <a:pt x="593" y="1087"/>
                  <a:pt x="636" y="1081"/>
                  <a:pt x="678" y="1071"/>
                </a:cubicBezTo>
                <a:cubicBezTo>
                  <a:pt x="680" y="1074"/>
                  <a:pt x="681" y="1078"/>
                  <a:pt x="684" y="1081"/>
                </a:cubicBezTo>
                <a:lnTo>
                  <a:pt x="872" y="1268"/>
                </a:lnTo>
                <a:cubicBezTo>
                  <a:pt x="886" y="1283"/>
                  <a:pt x="905" y="1290"/>
                  <a:pt x="923" y="1290"/>
                </a:cubicBezTo>
                <a:cubicBezTo>
                  <a:pt x="942" y="1290"/>
                  <a:pt x="961" y="1283"/>
                  <a:pt x="975" y="1268"/>
                </a:cubicBezTo>
                <a:cubicBezTo>
                  <a:pt x="1003" y="1240"/>
                  <a:pt x="1003" y="1194"/>
                  <a:pt x="975" y="1165"/>
                </a:cubicBezTo>
                <a:lnTo>
                  <a:pt x="822" y="1012"/>
                </a:lnTo>
                <a:cubicBezTo>
                  <a:pt x="861" y="989"/>
                  <a:pt x="897" y="962"/>
                  <a:pt x="930" y="929"/>
                </a:cubicBezTo>
                <a:cubicBezTo>
                  <a:pt x="944" y="915"/>
                  <a:pt x="958" y="899"/>
                  <a:pt x="971" y="883"/>
                </a:cubicBezTo>
                <a:lnTo>
                  <a:pt x="1128" y="1040"/>
                </a:lnTo>
                <a:cubicBezTo>
                  <a:pt x="1142" y="1054"/>
                  <a:pt x="1161" y="1061"/>
                  <a:pt x="1180" y="1061"/>
                </a:cubicBezTo>
                <a:cubicBezTo>
                  <a:pt x="1199" y="1061"/>
                  <a:pt x="1217" y="1054"/>
                  <a:pt x="1231" y="1040"/>
                </a:cubicBezTo>
                <a:cubicBezTo>
                  <a:pt x="1260" y="1011"/>
                  <a:pt x="1260" y="965"/>
                  <a:pt x="1231" y="937"/>
                </a:cubicBezTo>
                <a:lnTo>
                  <a:pt x="1047" y="753"/>
                </a:lnTo>
                <a:cubicBezTo>
                  <a:pt x="1074" y="689"/>
                  <a:pt x="1087" y="620"/>
                  <a:pt x="1087" y="549"/>
                </a:cubicBezTo>
                <a:cubicBezTo>
                  <a:pt x="1087" y="405"/>
                  <a:pt x="1031" y="269"/>
                  <a:pt x="930" y="168"/>
                </a:cubicBezTo>
                <a:cubicBezTo>
                  <a:pt x="818" y="57"/>
                  <a:pt x="665" y="0"/>
                  <a:pt x="508" y="12"/>
                </a:cubicBezTo>
                <a:cubicBezTo>
                  <a:pt x="479" y="14"/>
                  <a:pt x="455" y="33"/>
                  <a:pt x="445" y="59"/>
                </a:cubicBezTo>
                <a:cubicBezTo>
                  <a:pt x="435" y="86"/>
                  <a:pt x="441" y="116"/>
                  <a:pt x="462" y="136"/>
                </a:cubicBezTo>
                <a:lnTo>
                  <a:pt x="557" y="232"/>
                </a:lnTo>
                <a:cubicBezTo>
                  <a:pt x="601" y="276"/>
                  <a:pt x="625" y="333"/>
                  <a:pt x="625" y="395"/>
                </a:cubicBezTo>
                <a:cubicBezTo>
                  <a:pt x="625" y="456"/>
                  <a:pt x="601" y="514"/>
                  <a:pt x="557" y="557"/>
                </a:cubicBezTo>
                <a:cubicBezTo>
                  <a:pt x="470" y="644"/>
                  <a:pt x="319" y="644"/>
                  <a:pt x="232" y="557"/>
                </a:cubicBezTo>
                <a:lnTo>
                  <a:pt x="136" y="461"/>
                </a:lnTo>
                <a:cubicBezTo>
                  <a:pt x="116" y="441"/>
                  <a:pt x="86" y="435"/>
                  <a:pt x="59" y="445"/>
                </a:cubicBezTo>
                <a:cubicBezTo>
                  <a:pt x="33" y="454"/>
                  <a:pt x="14" y="479"/>
                  <a:pt x="12" y="507"/>
                </a:cubicBezTo>
                <a:cubicBezTo>
                  <a:pt x="0" y="665"/>
                  <a:pt x="57" y="818"/>
                  <a:pt x="168" y="930"/>
                </a:cubicBezTo>
                <a:cubicBezTo>
                  <a:pt x="270" y="1031"/>
                  <a:pt x="405" y="1087"/>
                  <a:pt x="549" y="1087"/>
                </a:cubicBezTo>
                <a:close/>
                <a:moveTo>
                  <a:pt x="395" y="771"/>
                </a:moveTo>
                <a:cubicBezTo>
                  <a:pt x="495" y="771"/>
                  <a:pt x="590" y="731"/>
                  <a:pt x="661" y="660"/>
                </a:cubicBezTo>
                <a:cubicBezTo>
                  <a:pt x="732" y="589"/>
                  <a:pt x="771" y="495"/>
                  <a:pt x="771" y="395"/>
                </a:cubicBezTo>
                <a:cubicBezTo>
                  <a:pt x="771" y="321"/>
                  <a:pt x="750" y="251"/>
                  <a:pt x="711" y="191"/>
                </a:cubicBezTo>
                <a:cubicBezTo>
                  <a:pt x="753" y="210"/>
                  <a:pt x="792" y="237"/>
                  <a:pt x="826" y="271"/>
                </a:cubicBezTo>
                <a:cubicBezTo>
                  <a:pt x="900" y="345"/>
                  <a:pt x="941" y="444"/>
                  <a:pt x="941" y="549"/>
                </a:cubicBezTo>
                <a:cubicBezTo>
                  <a:pt x="941" y="653"/>
                  <a:pt x="900" y="752"/>
                  <a:pt x="826" y="826"/>
                </a:cubicBezTo>
                <a:cubicBezTo>
                  <a:pt x="752" y="900"/>
                  <a:pt x="654" y="941"/>
                  <a:pt x="549" y="941"/>
                </a:cubicBezTo>
                <a:cubicBezTo>
                  <a:pt x="444" y="941"/>
                  <a:pt x="345" y="900"/>
                  <a:pt x="271" y="826"/>
                </a:cubicBezTo>
                <a:cubicBezTo>
                  <a:pt x="237" y="793"/>
                  <a:pt x="211" y="753"/>
                  <a:pt x="191" y="711"/>
                </a:cubicBezTo>
                <a:cubicBezTo>
                  <a:pt x="251" y="750"/>
                  <a:pt x="321" y="771"/>
                  <a:pt x="395" y="771"/>
                </a:cubicBezTo>
                <a:close/>
                <a:moveTo>
                  <a:pt x="2454" y="1685"/>
                </a:moveTo>
                <a:cubicBezTo>
                  <a:pt x="2352" y="1583"/>
                  <a:pt x="2217" y="1527"/>
                  <a:pt x="2073" y="1527"/>
                </a:cubicBezTo>
                <a:cubicBezTo>
                  <a:pt x="2000" y="1527"/>
                  <a:pt x="1929" y="1542"/>
                  <a:pt x="1864" y="1569"/>
                </a:cubicBezTo>
                <a:lnTo>
                  <a:pt x="1515" y="1221"/>
                </a:lnTo>
                <a:lnTo>
                  <a:pt x="2102" y="617"/>
                </a:lnTo>
                <a:cubicBezTo>
                  <a:pt x="2169" y="575"/>
                  <a:pt x="2234" y="511"/>
                  <a:pt x="2250" y="471"/>
                </a:cubicBezTo>
                <a:cubicBezTo>
                  <a:pt x="2267" y="430"/>
                  <a:pt x="2273" y="390"/>
                  <a:pt x="2265" y="382"/>
                </a:cubicBezTo>
                <a:cubicBezTo>
                  <a:pt x="2256" y="373"/>
                  <a:pt x="2242" y="358"/>
                  <a:pt x="2233" y="350"/>
                </a:cubicBezTo>
                <a:cubicBezTo>
                  <a:pt x="2225" y="341"/>
                  <a:pt x="2184" y="348"/>
                  <a:pt x="2144" y="365"/>
                </a:cubicBezTo>
                <a:cubicBezTo>
                  <a:pt x="2104" y="381"/>
                  <a:pt x="2038" y="448"/>
                  <a:pt x="1997" y="516"/>
                </a:cubicBezTo>
                <a:lnTo>
                  <a:pt x="999" y="1543"/>
                </a:lnTo>
                <a:lnTo>
                  <a:pt x="753" y="1518"/>
                </a:lnTo>
                <a:cubicBezTo>
                  <a:pt x="731" y="1516"/>
                  <a:pt x="710" y="1523"/>
                  <a:pt x="695" y="1538"/>
                </a:cubicBezTo>
                <a:cubicBezTo>
                  <a:pt x="641" y="1591"/>
                  <a:pt x="181" y="2059"/>
                  <a:pt x="162" y="2079"/>
                </a:cubicBezTo>
                <a:cubicBezTo>
                  <a:pt x="40" y="2201"/>
                  <a:pt x="34" y="2347"/>
                  <a:pt x="146" y="2470"/>
                </a:cubicBezTo>
                <a:cubicBezTo>
                  <a:pt x="200" y="2530"/>
                  <a:pt x="271" y="2563"/>
                  <a:pt x="350" y="2565"/>
                </a:cubicBezTo>
                <a:cubicBezTo>
                  <a:pt x="352" y="2565"/>
                  <a:pt x="355" y="2565"/>
                  <a:pt x="357" y="2565"/>
                </a:cubicBezTo>
                <a:cubicBezTo>
                  <a:pt x="449" y="2565"/>
                  <a:pt x="532" y="2523"/>
                  <a:pt x="575" y="2480"/>
                </a:cubicBezTo>
                <a:cubicBezTo>
                  <a:pt x="759" y="2289"/>
                  <a:pt x="1048" y="1992"/>
                  <a:pt x="1093" y="1956"/>
                </a:cubicBezTo>
                <a:cubicBezTo>
                  <a:pt x="1124" y="1930"/>
                  <a:pt x="1129" y="1884"/>
                  <a:pt x="1103" y="1853"/>
                </a:cubicBezTo>
                <a:cubicBezTo>
                  <a:pt x="1078" y="1822"/>
                  <a:pt x="1032" y="1817"/>
                  <a:pt x="1000" y="1842"/>
                </a:cubicBezTo>
                <a:cubicBezTo>
                  <a:pt x="935" y="1896"/>
                  <a:pt x="517" y="2329"/>
                  <a:pt x="471" y="2377"/>
                </a:cubicBezTo>
                <a:cubicBezTo>
                  <a:pt x="453" y="2395"/>
                  <a:pt x="405" y="2422"/>
                  <a:pt x="353" y="2419"/>
                </a:cubicBezTo>
                <a:cubicBezTo>
                  <a:pt x="314" y="2418"/>
                  <a:pt x="282" y="2402"/>
                  <a:pt x="254" y="2372"/>
                </a:cubicBezTo>
                <a:cubicBezTo>
                  <a:pt x="214" y="2328"/>
                  <a:pt x="180" y="2267"/>
                  <a:pt x="266" y="2181"/>
                </a:cubicBezTo>
                <a:cubicBezTo>
                  <a:pt x="270" y="2177"/>
                  <a:pt x="662" y="1778"/>
                  <a:pt x="773" y="1667"/>
                </a:cubicBezTo>
                <a:lnTo>
                  <a:pt x="1020" y="1692"/>
                </a:lnTo>
                <a:cubicBezTo>
                  <a:pt x="1042" y="1694"/>
                  <a:pt x="1064" y="1686"/>
                  <a:pt x="1079" y="1670"/>
                </a:cubicBezTo>
                <a:lnTo>
                  <a:pt x="1175" y="1571"/>
                </a:lnTo>
                <a:lnTo>
                  <a:pt x="1548" y="1945"/>
                </a:lnTo>
                <a:cubicBezTo>
                  <a:pt x="1539" y="1984"/>
                  <a:pt x="1534" y="2024"/>
                  <a:pt x="1534" y="2066"/>
                </a:cubicBezTo>
                <a:cubicBezTo>
                  <a:pt x="1534" y="2210"/>
                  <a:pt x="1590" y="2345"/>
                  <a:pt x="1692" y="2447"/>
                </a:cubicBezTo>
                <a:cubicBezTo>
                  <a:pt x="1793" y="2548"/>
                  <a:pt x="1929" y="2604"/>
                  <a:pt x="2073" y="2604"/>
                </a:cubicBezTo>
                <a:cubicBezTo>
                  <a:pt x="2086" y="2604"/>
                  <a:pt x="2100" y="2604"/>
                  <a:pt x="2114" y="2603"/>
                </a:cubicBezTo>
                <a:cubicBezTo>
                  <a:pt x="2142" y="2600"/>
                  <a:pt x="2167" y="2582"/>
                  <a:pt x="2177" y="2555"/>
                </a:cubicBezTo>
                <a:cubicBezTo>
                  <a:pt x="2187" y="2528"/>
                  <a:pt x="2180" y="2498"/>
                  <a:pt x="2160" y="2478"/>
                </a:cubicBezTo>
                <a:lnTo>
                  <a:pt x="2064" y="2382"/>
                </a:lnTo>
                <a:cubicBezTo>
                  <a:pt x="1975" y="2293"/>
                  <a:pt x="1975" y="2147"/>
                  <a:pt x="2064" y="2057"/>
                </a:cubicBezTo>
                <a:cubicBezTo>
                  <a:pt x="2151" y="1970"/>
                  <a:pt x="2302" y="1970"/>
                  <a:pt x="2389" y="2057"/>
                </a:cubicBezTo>
                <a:lnTo>
                  <a:pt x="2485" y="2153"/>
                </a:lnTo>
                <a:cubicBezTo>
                  <a:pt x="2505" y="2173"/>
                  <a:pt x="2535" y="2180"/>
                  <a:pt x="2562" y="2170"/>
                </a:cubicBezTo>
                <a:cubicBezTo>
                  <a:pt x="2589" y="2160"/>
                  <a:pt x="2607" y="2135"/>
                  <a:pt x="2610" y="2107"/>
                </a:cubicBezTo>
                <a:cubicBezTo>
                  <a:pt x="2621" y="1950"/>
                  <a:pt x="2565" y="1796"/>
                  <a:pt x="2454" y="1685"/>
                </a:cubicBezTo>
                <a:close/>
                <a:moveTo>
                  <a:pt x="1277" y="1466"/>
                </a:moveTo>
                <a:lnTo>
                  <a:pt x="1413" y="1325"/>
                </a:lnTo>
                <a:lnTo>
                  <a:pt x="1735" y="1647"/>
                </a:lnTo>
                <a:cubicBezTo>
                  <a:pt x="1720" y="1659"/>
                  <a:pt x="1706" y="1671"/>
                  <a:pt x="1692" y="1685"/>
                </a:cubicBezTo>
                <a:cubicBezTo>
                  <a:pt x="1658" y="1719"/>
                  <a:pt x="1630" y="1756"/>
                  <a:pt x="1607" y="1797"/>
                </a:cubicBezTo>
                <a:lnTo>
                  <a:pt x="1277" y="1466"/>
                </a:lnTo>
                <a:close/>
                <a:moveTo>
                  <a:pt x="2227" y="1844"/>
                </a:moveTo>
                <a:cubicBezTo>
                  <a:pt x="2126" y="1844"/>
                  <a:pt x="2032" y="1883"/>
                  <a:pt x="1961" y="1954"/>
                </a:cubicBezTo>
                <a:cubicBezTo>
                  <a:pt x="1834" y="2081"/>
                  <a:pt x="1817" y="2278"/>
                  <a:pt x="1911" y="2423"/>
                </a:cubicBezTo>
                <a:cubicBezTo>
                  <a:pt x="1868" y="2404"/>
                  <a:pt x="1829" y="2377"/>
                  <a:pt x="1795" y="2343"/>
                </a:cubicBezTo>
                <a:cubicBezTo>
                  <a:pt x="1721" y="2269"/>
                  <a:pt x="1680" y="2171"/>
                  <a:pt x="1680" y="2066"/>
                </a:cubicBezTo>
                <a:cubicBezTo>
                  <a:pt x="1680" y="1961"/>
                  <a:pt x="1721" y="1862"/>
                  <a:pt x="1795" y="1788"/>
                </a:cubicBezTo>
                <a:cubicBezTo>
                  <a:pt x="1869" y="1714"/>
                  <a:pt x="1968" y="1673"/>
                  <a:pt x="2073" y="1673"/>
                </a:cubicBezTo>
                <a:cubicBezTo>
                  <a:pt x="2178" y="1673"/>
                  <a:pt x="2276" y="1714"/>
                  <a:pt x="2350" y="1788"/>
                </a:cubicBezTo>
                <a:cubicBezTo>
                  <a:pt x="2384" y="1822"/>
                  <a:pt x="2411" y="1861"/>
                  <a:pt x="2430" y="1903"/>
                </a:cubicBezTo>
                <a:cubicBezTo>
                  <a:pt x="2370" y="1865"/>
                  <a:pt x="2300" y="1844"/>
                  <a:pt x="2227" y="18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635"/>
          </a:p>
        </p:txBody>
      </p:sp>
      <p:sp>
        <p:nvSpPr>
          <p:cNvPr id="69" name="Freeform 22"/>
          <p:cNvSpPr>
            <a:spLocks noChangeAspect="1" noChangeArrowheads="1"/>
          </p:cNvSpPr>
          <p:nvPr/>
        </p:nvSpPr>
        <p:spPr bwMode="auto">
          <a:xfrm>
            <a:off x="1014749" y="3396486"/>
            <a:ext cx="252000" cy="205602"/>
          </a:xfrm>
          <a:custGeom>
            <a:avLst/>
            <a:gdLst>
              <a:gd name="T0" fmla="*/ 39978 w 2651"/>
              <a:gd name="T1" fmla="*/ 359834 h 2168"/>
              <a:gd name="T2" fmla="*/ 39978 w 2651"/>
              <a:gd name="T3" fmla="*/ 279797 h 2168"/>
              <a:gd name="T4" fmla="*/ 20072 w 2651"/>
              <a:gd name="T5" fmla="*/ 319815 h 2168"/>
              <a:gd name="T6" fmla="*/ 60050 w 2651"/>
              <a:gd name="T7" fmla="*/ 319815 h 2168"/>
              <a:gd name="T8" fmla="*/ 20072 w 2651"/>
              <a:gd name="T9" fmla="*/ 319815 h 2168"/>
              <a:gd name="T10" fmla="*/ 439590 w 2651"/>
              <a:gd name="T11" fmla="*/ 40018 h 2168"/>
              <a:gd name="T12" fmla="*/ 159911 w 2651"/>
              <a:gd name="T13" fmla="*/ 0 h 2168"/>
              <a:gd name="T14" fmla="*/ 159911 w 2651"/>
              <a:gd name="T15" fmla="*/ 80037 h 2168"/>
              <a:gd name="T16" fmla="*/ 399612 w 2651"/>
              <a:gd name="T17" fmla="*/ 19926 h 2168"/>
              <a:gd name="T18" fmla="*/ 399612 w 2651"/>
              <a:gd name="T19" fmla="*/ 59945 h 2168"/>
              <a:gd name="T20" fmla="*/ 140005 w 2651"/>
              <a:gd name="T21" fmla="*/ 40018 h 2168"/>
              <a:gd name="T22" fmla="*/ 399612 w 2651"/>
              <a:gd name="T23" fmla="*/ 19926 h 2168"/>
              <a:gd name="T24" fmla="*/ 119933 w 2651"/>
              <a:gd name="T25" fmla="*/ 319815 h 2168"/>
              <a:gd name="T26" fmla="*/ 399612 w 2651"/>
              <a:gd name="T27" fmla="*/ 359834 h 2168"/>
              <a:gd name="T28" fmla="*/ 399612 w 2651"/>
              <a:gd name="T29" fmla="*/ 279797 h 2168"/>
              <a:gd name="T30" fmla="*/ 159911 w 2651"/>
              <a:gd name="T31" fmla="*/ 339908 h 2168"/>
              <a:gd name="T32" fmla="*/ 159911 w 2651"/>
              <a:gd name="T33" fmla="*/ 299889 h 2168"/>
              <a:gd name="T34" fmla="*/ 419518 w 2651"/>
              <a:gd name="T35" fmla="*/ 319815 h 2168"/>
              <a:gd name="T36" fmla="*/ 159911 w 2651"/>
              <a:gd name="T37" fmla="*/ 339908 h 2168"/>
              <a:gd name="T38" fmla="*/ 119933 w 2651"/>
              <a:gd name="T39" fmla="*/ 180000 h 2168"/>
              <a:gd name="T40" fmla="*/ 399612 w 2651"/>
              <a:gd name="T41" fmla="*/ 219852 h 2168"/>
              <a:gd name="T42" fmla="*/ 399612 w 2651"/>
              <a:gd name="T43" fmla="*/ 139982 h 2168"/>
              <a:gd name="T44" fmla="*/ 159911 w 2651"/>
              <a:gd name="T45" fmla="*/ 199760 h 2168"/>
              <a:gd name="T46" fmla="*/ 159911 w 2651"/>
              <a:gd name="T47" fmla="*/ 159908 h 2168"/>
              <a:gd name="T48" fmla="*/ 419518 w 2651"/>
              <a:gd name="T49" fmla="*/ 180000 h 2168"/>
              <a:gd name="T50" fmla="*/ 159911 w 2651"/>
              <a:gd name="T51" fmla="*/ 199760 h 2168"/>
              <a:gd name="T52" fmla="*/ 39978 w 2651"/>
              <a:gd name="T53" fmla="*/ 219852 h 2168"/>
              <a:gd name="T54" fmla="*/ 39978 w 2651"/>
              <a:gd name="T55" fmla="*/ 139982 h 2168"/>
              <a:gd name="T56" fmla="*/ 20072 w 2651"/>
              <a:gd name="T57" fmla="*/ 180000 h 2168"/>
              <a:gd name="T58" fmla="*/ 60050 w 2651"/>
              <a:gd name="T59" fmla="*/ 180000 h 2168"/>
              <a:gd name="T60" fmla="*/ 20072 w 2651"/>
              <a:gd name="T61" fmla="*/ 180000 h 2168"/>
              <a:gd name="T62" fmla="*/ 39978 w 2651"/>
              <a:gd name="T63" fmla="*/ 80037 h 2168"/>
              <a:gd name="T64" fmla="*/ 39978 w 2651"/>
              <a:gd name="T65" fmla="*/ 0 h 2168"/>
              <a:gd name="T66" fmla="*/ 20072 w 2651"/>
              <a:gd name="T67" fmla="*/ 40018 h 2168"/>
              <a:gd name="T68" fmla="*/ 60050 w 2651"/>
              <a:gd name="T69" fmla="*/ 40018 h 2168"/>
              <a:gd name="T70" fmla="*/ 20072 w 2651"/>
              <a:gd name="T71" fmla="*/ 40018 h 216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651" h="2168">
                <a:moveTo>
                  <a:pt x="0" y="1926"/>
                </a:moveTo>
                <a:cubicBezTo>
                  <a:pt x="0" y="2059"/>
                  <a:pt x="108" y="2167"/>
                  <a:pt x="241" y="2167"/>
                </a:cubicBezTo>
                <a:cubicBezTo>
                  <a:pt x="374" y="2167"/>
                  <a:pt x="482" y="2059"/>
                  <a:pt x="482" y="1926"/>
                </a:cubicBezTo>
                <a:cubicBezTo>
                  <a:pt x="482" y="1793"/>
                  <a:pt x="374" y="1685"/>
                  <a:pt x="241" y="1685"/>
                </a:cubicBezTo>
                <a:cubicBezTo>
                  <a:pt x="108" y="1685"/>
                  <a:pt x="0" y="1793"/>
                  <a:pt x="0" y="1926"/>
                </a:cubicBezTo>
                <a:close/>
                <a:moveTo>
                  <a:pt x="121" y="1926"/>
                </a:moveTo>
                <a:cubicBezTo>
                  <a:pt x="121" y="1860"/>
                  <a:pt x="175" y="1806"/>
                  <a:pt x="241" y="1806"/>
                </a:cubicBezTo>
                <a:cubicBezTo>
                  <a:pt x="308" y="1806"/>
                  <a:pt x="362" y="1860"/>
                  <a:pt x="362" y="1926"/>
                </a:cubicBezTo>
                <a:cubicBezTo>
                  <a:pt x="362" y="1993"/>
                  <a:pt x="308" y="2047"/>
                  <a:pt x="241" y="2047"/>
                </a:cubicBezTo>
                <a:cubicBezTo>
                  <a:pt x="175" y="2047"/>
                  <a:pt x="121" y="1993"/>
                  <a:pt x="121" y="1926"/>
                </a:cubicBezTo>
                <a:close/>
                <a:moveTo>
                  <a:pt x="2409" y="482"/>
                </a:moveTo>
                <a:cubicBezTo>
                  <a:pt x="2542" y="482"/>
                  <a:pt x="2650" y="374"/>
                  <a:pt x="2650" y="241"/>
                </a:cubicBezTo>
                <a:cubicBezTo>
                  <a:pt x="2650" y="108"/>
                  <a:pt x="2542" y="0"/>
                  <a:pt x="2409" y="0"/>
                </a:cubicBezTo>
                <a:lnTo>
                  <a:pt x="964" y="0"/>
                </a:lnTo>
                <a:cubicBezTo>
                  <a:pt x="831" y="0"/>
                  <a:pt x="723" y="108"/>
                  <a:pt x="723" y="241"/>
                </a:cubicBezTo>
                <a:cubicBezTo>
                  <a:pt x="723" y="374"/>
                  <a:pt x="831" y="482"/>
                  <a:pt x="964" y="482"/>
                </a:cubicBezTo>
                <a:lnTo>
                  <a:pt x="2409" y="482"/>
                </a:lnTo>
                <a:close/>
                <a:moveTo>
                  <a:pt x="2409" y="120"/>
                </a:moveTo>
                <a:cubicBezTo>
                  <a:pt x="2475" y="120"/>
                  <a:pt x="2529" y="174"/>
                  <a:pt x="2529" y="241"/>
                </a:cubicBezTo>
                <a:cubicBezTo>
                  <a:pt x="2529" y="307"/>
                  <a:pt x="2475" y="361"/>
                  <a:pt x="2409" y="361"/>
                </a:cubicBezTo>
                <a:lnTo>
                  <a:pt x="964" y="361"/>
                </a:lnTo>
                <a:cubicBezTo>
                  <a:pt x="898" y="361"/>
                  <a:pt x="844" y="307"/>
                  <a:pt x="844" y="241"/>
                </a:cubicBezTo>
                <a:cubicBezTo>
                  <a:pt x="844" y="174"/>
                  <a:pt x="898" y="120"/>
                  <a:pt x="964" y="120"/>
                </a:cubicBezTo>
                <a:lnTo>
                  <a:pt x="2409" y="120"/>
                </a:lnTo>
                <a:close/>
                <a:moveTo>
                  <a:pt x="964" y="1685"/>
                </a:moveTo>
                <a:cubicBezTo>
                  <a:pt x="831" y="1685"/>
                  <a:pt x="723" y="1793"/>
                  <a:pt x="723" y="1926"/>
                </a:cubicBezTo>
                <a:cubicBezTo>
                  <a:pt x="723" y="2059"/>
                  <a:pt x="831" y="2167"/>
                  <a:pt x="964" y="2167"/>
                </a:cubicBezTo>
                <a:lnTo>
                  <a:pt x="2409" y="2167"/>
                </a:lnTo>
                <a:cubicBezTo>
                  <a:pt x="2542" y="2167"/>
                  <a:pt x="2650" y="2059"/>
                  <a:pt x="2650" y="1926"/>
                </a:cubicBezTo>
                <a:cubicBezTo>
                  <a:pt x="2650" y="1793"/>
                  <a:pt x="2542" y="1685"/>
                  <a:pt x="2409" y="1685"/>
                </a:cubicBezTo>
                <a:lnTo>
                  <a:pt x="964" y="1685"/>
                </a:lnTo>
                <a:close/>
                <a:moveTo>
                  <a:pt x="964" y="2047"/>
                </a:moveTo>
                <a:cubicBezTo>
                  <a:pt x="898" y="2047"/>
                  <a:pt x="844" y="1993"/>
                  <a:pt x="844" y="1926"/>
                </a:cubicBezTo>
                <a:cubicBezTo>
                  <a:pt x="844" y="1860"/>
                  <a:pt x="898" y="1806"/>
                  <a:pt x="964" y="1806"/>
                </a:cubicBezTo>
                <a:lnTo>
                  <a:pt x="2409" y="1806"/>
                </a:lnTo>
                <a:cubicBezTo>
                  <a:pt x="2475" y="1806"/>
                  <a:pt x="2529" y="1860"/>
                  <a:pt x="2529" y="1926"/>
                </a:cubicBezTo>
                <a:cubicBezTo>
                  <a:pt x="2529" y="1993"/>
                  <a:pt x="2475" y="2047"/>
                  <a:pt x="2409" y="2047"/>
                </a:cubicBezTo>
                <a:lnTo>
                  <a:pt x="964" y="2047"/>
                </a:lnTo>
                <a:close/>
                <a:moveTo>
                  <a:pt x="964" y="843"/>
                </a:moveTo>
                <a:cubicBezTo>
                  <a:pt x="831" y="843"/>
                  <a:pt x="723" y="951"/>
                  <a:pt x="723" y="1084"/>
                </a:cubicBezTo>
                <a:cubicBezTo>
                  <a:pt x="723" y="1216"/>
                  <a:pt x="831" y="1324"/>
                  <a:pt x="964" y="1324"/>
                </a:cubicBezTo>
                <a:lnTo>
                  <a:pt x="2409" y="1324"/>
                </a:lnTo>
                <a:cubicBezTo>
                  <a:pt x="2542" y="1324"/>
                  <a:pt x="2650" y="1216"/>
                  <a:pt x="2650" y="1084"/>
                </a:cubicBezTo>
                <a:cubicBezTo>
                  <a:pt x="2650" y="951"/>
                  <a:pt x="2542" y="843"/>
                  <a:pt x="2409" y="843"/>
                </a:cubicBezTo>
                <a:lnTo>
                  <a:pt x="964" y="843"/>
                </a:lnTo>
                <a:close/>
                <a:moveTo>
                  <a:pt x="964" y="1203"/>
                </a:moveTo>
                <a:cubicBezTo>
                  <a:pt x="898" y="1203"/>
                  <a:pt x="844" y="1149"/>
                  <a:pt x="844" y="1084"/>
                </a:cubicBezTo>
                <a:cubicBezTo>
                  <a:pt x="844" y="1017"/>
                  <a:pt x="898" y="963"/>
                  <a:pt x="964" y="963"/>
                </a:cubicBezTo>
                <a:lnTo>
                  <a:pt x="2409" y="963"/>
                </a:lnTo>
                <a:cubicBezTo>
                  <a:pt x="2475" y="963"/>
                  <a:pt x="2529" y="1017"/>
                  <a:pt x="2529" y="1084"/>
                </a:cubicBezTo>
                <a:cubicBezTo>
                  <a:pt x="2529" y="1149"/>
                  <a:pt x="2475" y="1203"/>
                  <a:pt x="2409" y="1203"/>
                </a:cubicBezTo>
                <a:lnTo>
                  <a:pt x="964" y="1203"/>
                </a:lnTo>
                <a:close/>
                <a:moveTo>
                  <a:pt x="0" y="1084"/>
                </a:moveTo>
                <a:cubicBezTo>
                  <a:pt x="0" y="1216"/>
                  <a:pt x="108" y="1324"/>
                  <a:pt x="241" y="1324"/>
                </a:cubicBezTo>
                <a:cubicBezTo>
                  <a:pt x="374" y="1324"/>
                  <a:pt x="482" y="1216"/>
                  <a:pt x="482" y="1084"/>
                </a:cubicBezTo>
                <a:cubicBezTo>
                  <a:pt x="482" y="951"/>
                  <a:pt x="374" y="843"/>
                  <a:pt x="241" y="843"/>
                </a:cubicBezTo>
                <a:cubicBezTo>
                  <a:pt x="108" y="843"/>
                  <a:pt x="0" y="951"/>
                  <a:pt x="0" y="1084"/>
                </a:cubicBezTo>
                <a:close/>
                <a:moveTo>
                  <a:pt x="121" y="1084"/>
                </a:moveTo>
                <a:cubicBezTo>
                  <a:pt x="121" y="1017"/>
                  <a:pt x="175" y="963"/>
                  <a:pt x="241" y="963"/>
                </a:cubicBezTo>
                <a:cubicBezTo>
                  <a:pt x="308" y="963"/>
                  <a:pt x="362" y="1017"/>
                  <a:pt x="362" y="1084"/>
                </a:cubicBezTo>
                <a:cubicBezTo>
                  <a:pt x="362" y="1149"/>
                  <a:pt x="308" y="1203"/>
                  <a:pt x="241" y="1203"/>
                </a:cubicBezTo>
                <a:cubicBezTo>
                  <a:pt x="175" y="1203"/>
                  <a:pt x="121" y="1149"/>
                  <a:pt x="121" y="1084"/>
                </a:cubicBezTo>
                <a:close/>
                <a:moveTo>
                  <a:pt x="0" y="241"/>
                </a:moveTo>
                <a:cubicBezTo>
                  <a:pt x="0" y="374"/>
                  <a:pt x="108" y="482"/>
                  <a:pt x="241" y="482"/>
                </a:cubicBezTo>
                <a:cubicBezTo>
                  <a:pt x="374" y="482"/>
                  <a:pt x="482" y="374"/>
                  <a:pt x="482" y="241"/>
                </a:cubicBezTo>
                <a:cubicBezTo>
                  <a:pt x="482" y="108"/>
                  <a:pt x="374" y="0"/>
                  <a:pt x="241" y="0"/>
                </a:cubicBezTo>
                <a:cubicBezTo>
                  <a:pt x="108" y="0"/>
                  <a:pt x="0" y="108"/>
                  <a:pt x="0" y="241"/>
                </a:cubicBezTo>
                <a:close/>
                <a:moveTo>
                  <a:pt x="121" y="241"/>
                </a:moveTo>
                <a:cubicBezTo>
                  <a:pt x="121" y="174"/>
                  <a:pt x="175" y="120"/>
                  <a:pt x="241" y="120"/>
                </a:cubicBezTo>
                <a:cubicBezTo>
                  <a:pt x="308" y="120"/>
                  <a:pt x="362" y="174"/>
                  <a:pt x="362" y="241"/>
                </a:cubicBezTo>
                <a:cubicBezTo>
                  <a:pt x="362" y="307"/>
                  <a:pt x="308" y="361"/>
                  <a:pt x="241" y="361"/>
                </a:cubicBezTo>
                <a:cubicBezTo>
                  <a:pt x="175" y="361"/>
                  <a:pt x="121" y="307"/>
                  <a:pt x="121" y="2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635"/>
          </a:p>
        </p:txBody>
      </p:sp>
      <p:sp>
        <p:nvSpPr>
          <p:cNvPr id="70" name="Freeform 27"/>
          <p:cNvSpPr>
            <a:spLocks noChangeAspect="1" noChangeArrowheads="1"/>
          </p:cNvSpPr>
          <p:nvPr/>
        </p:nvSpPr>
        <p:spPr bwMode="auto">
          <a:xfrm>
            <a:off x="580171" y="2420504"/>
            <a:ext cx="232248" cy="216000"/>
          </a:xfrm>
          <a:custGeom>
            <a:avLst/>
            <a:gdLst>
              <a:gd name="T0" fmla="*/ 335414 w 2974"/>
              <a:gd name="T1" fmla="*/ 101339 h 2778"/>
              <a:gd name="T2" fmla="*/ 322981 w 2974"/>
              <a:gd name="T3" fmla="*/ 88639 h 2778"/>
              <a:gd name="T4" fmla="*/ 322981 w 2974"/>
              <a:gd name="T5" fmla="*/ 67516 h 2778"/>
              <a:gd name="T6" fmla="*/ 285684 w 2974"/>
              <a:gd name="T7" fmla="*/ 25270 h 2778"/>
              <a:gd name="T8" fmla="*/ 62162 w 2974"/>
              <a:gd name="T9" fmla="*/ 25270 h 2778"/>
              <a:gd name="T10" fmla="*/ 24865 w 2974"/>
              <a:gd name="T11" fmla="*/ 67516 h 2778"/>
              <a:gd name="T12" fmla="*/ 24865 w 2974"/>
              <a:gd name="T13" fmla="*/ 287300 h 2778"/>
              <a:gd name="T14" fmla="*/ 62162 w 2974"/>
              <a:gd name="T15" fmla="*/ 329546 h 2778"/>
              <a:gd name="T16" fmla="*/ 111761 w 2974"/>
              <a:gd name="T17" fmla="*/ 329546 h 2778"/>
              <a:gd name="T18" fmla="*/ 124194 w 2974"/>
              <a:gd name="T19" fmla="*/ 342246 h 2778"/>
              <a:gd name="T20" fmla="*/ 111761 w 2974"/>
              <a:gd name="T21" fmla="*/ 354946 h 2778"/>
              <a:gd name="T22" fmla="*/ 62162 w 2974"/>
              <a:gd name="T23" fmla="*/ 354946 h 2778"/>
              <a:gd name="T24" fmla="*/ 0 w 2974"/>
              <a:gd name="T25" fmla="*/ 287300 h 2778"/>
              <a:gd name="T26" fmla="*/ 0 w 2974"/>
              <a:gd name="T27" fmla="*/ 67516 h 2778"/>
              <a:gd name="T28" fmla="*/ 62162 w 2974"/>
              <a:gd name="T29" fmla="*/ 0 h 2778"/>
              <a:gd name="T30" fmla="*/ 285684 w 2974"/>
              <a:gd name="T31" fmla="*/ 0 h 2778"/>
              <a:gd name="T32" fmla="*/ 347717 w 2974"/>
              <a:gd name="T33" fmla="*/ 67516 h 2778"/>
              <a:gd name="T34" fmla="*/ 347717 w 2974"/>
              <a:gd name="T35" fmla="*/ 88639 h 2778"/>
              <a:gd name="T36" fmla="*/ 335414 w 2974"/>
              <a:gd name="T37" fmla="*/ 101339 h 2778"/>
              <a:gd name="T38" fmla="*/ 49729 w 2974"/>
              <a:gd name="T39" fmla="*/ 189978 h 2778"/>
              <a:gd name="T40" fmla="*/ 62032 w 2974"/>
              <a:gd name="T41" fmla="*/ 177408 h 2778"/>
              <a:gd name="T42" fmla="*/ 136626 w 2974"/>
              <a:gd name="T43" fmla="*/ 177408 h 2778"/>
              <a:gd name="T44" fmla="*/ 149058 w 2974"/>
              <a:gd name="T45" fmla="*/ 189978 h 2778"/>
              <a:gd name="T46" fmla="*/ 136626 w 2974"/>
              <a:gd name="T47" fmla="*/ 202678 h 2778"/>
              <a:gd name="T48" fmla="*/ 62032 w 2974"/>
              <a:gd name="T49" fmla="*/ 202678 h 2778"/>
              <a:gd name="T50" fmla="*/ 49729 w 2974"/>
              <a:gd name="T51" fmla="*/ 189978 h 2778"/>
              <a:gd name="T52" fmla="*/ 49729 w 2974"/>
              <a:gd name="T53" fmla="*/ 114039 h 2778"/>
              <a:gd name="T54" fmla="*/ 62032 w 2974"/>
              <a:gd name="T55" fmla="*/ 101339 h 2778"/>
              <a:gd name="T56" fmla="*/ 161491 w 2974"/>
              <a:gd name="T57" fmla="*/ 101339 h 2778"/>
              <a:gd name="T58" fmla="*/ 173923 w 2974"/>
              <a:gd name="T59" fmla="*/ 114039 h 2778"/>
              <a:gd name="T60" fmla="*/ 161491 w 2974"/>
              <a:gd name="T61" fmla="*/ 126739 h 2778"/>
              <a:gd name="T62" fmla="*/ 62162 w 2974"/>
              <a:gd name="T63" fmla="*/ 126739 h 2778"/>
              <a:gd name="T64" fmla="*/ 49729 w 2974"/>
              <a:gd name="T65" fmla="*/ 114039 h 2778"/>
              <a:gd name="T66" fmla="*/ 229868 w 2974"/>
              <a:gd name="T67" fmla="*/ 244017 h 2778"/>
              <a:gd name="T68" fmla="*/ 198658 w 2974"/>
              <a:gd name="T69" fmla="*/ 182462 h 2778"/>
              <a:gd name="T70" fmla="*/ 273123 w 2974"/>
              <a:gd name="T71" fmla="*/ 106393 h 2778"/>
              <a:gd name="T72" fmla="*/ 347717 w 2974"/>
              <a:gd name="T73" fmla="*/ 182462 h 2778"/>
              <a:gd name="T74" fmla="*/ 316506 w 2974"/>
              <a:gd name="T75" fmla="*/ 244017 h 2778"/>
              <a:gd name="T76" fmla="*/ 385013 w 2974"/>
              <a:gd name="T77" fmla="*/ 347300 h 2778"/>
              <a:gd name="T78" fmla="*/ 372581 w 2974"/>
              <a:gd name="T79" fmla="*/ 359870 h 2778"/>
              <a:gd name="T80" fmla="*/ 360149 w 2974"/>
              <a:gd name="T81" fmla="*/ 347300 h 2778"/>
              <a:gd name="T82" fmla="*/ 273123 w 2974"/>
              <a:gd name="T83" fmla="*/ 258531 h 2778"/>
              <a:gd name="T84" fmla="*/ 186226 w 2974"/>
              <a:gd name="T85" fmla="*/ 347300 h 2778"/>
              <a:gd name="T86" fmla="*/ 173794 w 2974"/>
              <a:gd name="T87" fmla="*/ 359870 h 2778"/>
              <a:gd name="T88" fmla="*/ 161491 w 2974"/>
              <a:gd name="T89" fmla="*/ 347300 h 2778"/>
              <a:gd name="T90" fmla="*/ 229868 w 2974"/>
              <a:gd name="T91" fmla="*/ 244017 h 2778"/>
              <a:gd name="T92" fmla="*/ 322852 w 2974"/>
              <a:gd name="T93" fmla="*/ 182462 h 2778"/>
              <a:gd name="T94" fmla="*/ 273252 w 2974"/>
              <a:gd name="T95" fmla="*/ 131793 h 2778"/>
              <a:gd name="T96" fmla="*/ 223523 w 2974"/>
              <a:gd name="T97" fmla="*/ 182462 h 2778"/>
              <a:gd name="T98" fmla="*/ 273252 w 2974"/>
              <a:gd name="T99" fmla="*/ 233132 h 2778"/>
              <a:gd name="T100" fmla="*/ 322852 w 2974"/>
              <a:gd name="T101" fmla="*/ 182462 h 277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974" h="2778">
                <a:moveTo>
                  <a:pt x="2590" y="782"/>
                </a:moveTo>
                <a:cubicBezTo>
                  <a:pt x="2537" y="782"/>
                  <a:pt x="2494" y="738"/>
                  <a:pt x="2494" y="684"/>
                </a:cubicBezTo>
                <a:lnTo>
                  <a:pt x="2494" y="521"/>
                </a:lnTo>
                <a:cubicBezTo>
                  <a:pt x="2494" y="342"/>
                  <a:pt x="2365" y="195"/>
                  <a:pt x="2206" y="195"/>
                </a:cubicBezTo>
                <a:lnTo>
                  <a:pt x="480" y="195"/>
                </a:lnTo>
                <a:cubicBezTo>
                  <a:pt x="321" y="195"/>
                  <a:pt x="192" y="341"/>
                  <a:pt x="192" y="521"/>
                </a:cubicBezTo>
                <a:lnTo>
                  <a:pt x="192" y="2217"/>
                </a:lnTo>
                <a:cubicBezTo>
                  <a:pt x="192" y="2396"/>
                  <a:pt x="321" y="2543"/>
                  <a:pt x="480" y="2543"/>
                </a:cubicBezTo>
                <a:lnTo>
                  <a:pt x="863" y="2543"/>
                </a:lnTo>
                <a:cubicBezTo>
                  <a:pt x="916" y="2543"/>
                  <a:pt x="959" y="2587"/>
                  <a:pt x="959" y="2641"/>
                </a:cubicBezTo>
                <a:cubicBezTo>
                  <a:pt x="959" y="2695"/>
                  <a:pt x="916" y="2739"/>
                  <a:pt x="863" y="2739"/>
                </a:cubicBezTo>
                <a:lnTo>
                  <a:pt x="480" y="2739"/>
                </a:lnTo>
                <a:cubicBezTo>
                  <a:pt x="215" y="2739"/>
                  <a:pt x="0" y="2505"/>
                  <a:pt x="0" y="2217"/>
                </a:cubicBezTo>
                <a:lnTo>
                  <a:pt x="0" y="521"/>
                </a:lnTo>
                <a:cubicBezTo>
                  <a:pt x="0" y="234"/>
                  <a:pt x="215" y="0"/>
                  <a:pt x="480" y="0"/>
                </a:cubicBezTo>
                <a:lnTo>
                  <a:pt x="2206" y="0"/>
                </a:lnTo>
                <a:cubicBezTo>
                  <a:pt x="2470" y="0"/>
                  <a:pt x="2685" y="234"/>
                  <a:pt x="2685" y="521"/>
                </a:cubicBezTo>
                <a:lnTo>
                  <a:pt x="2685" y="684"/>
                </a:lnTo>
                <a:cubicBezTo>
                  <a:pt x="2685" y="738"/>
                  <a:pt x="2642" y="782"/>
                  <a:pt x="2590" y="782"/>
                </a:cubicBezTo>
                <a:close/>
                <a:moveTo>
                  <a:pt x="384" y="1466"/>
                </a:moveTo>
                <a:cubicBezTo>
                  <a:pt x="384" y="1412"/>
                  <a:pt x="427" y="1369"/>
                  <a:pt x="479" y="1369"/>
                </a:cubicBezTo>
                <a:lnTo>
                  <a:pt x="1055" y="1369"/>
                </a:lnTo>
                <a:cubicBezTo>
                  <a:pt x="1108" y="1369"/>
                  <a:pt x="1151" y="1412"/>
                  <a:pt x="1151" y="1466"/>
                </a:cubicBezTo>
                <a:cubicBezTo>
                  <a:pt x="1151" y="1520"/>
                  <a:pt x="1108" y="1564"/>
                  <a:pt x="1055" y="1564"/>
                </a:cubicBezTo>
                <a:lnTo>
                  <a:pt x="479" y="1564"/>
                </a:lnTo>
                <a:cubicBezTo>
                  <a:pt x="427" y="1564"/>
                  <a:pt x="384" y="1520"/>
                  <a:pt x="384" y="1466"/>
                </a:cubicBezTo>
                <a:close/>
                <a:moveTo>
                  <a:pt x="384" y="880"/>
                </a:moveTo>
                <a:cubicBezTo>
                  <a:pt x="384" y="826"/>
                  <a:pt x="427" y="782"/>
                  <a:pt x="479" y="782"/>
                </a:cubicBezTo>
                <a:lnTo>
                  <a:pt x="1247" y="782"/>
                </a:lnTo>
                <a:cubicBezTo>
                  <a:pt x="1300" y="782"/>
                  <a:pt x="1343" y="826"/>
                  <a:pt x="1343" y="880"/>
                </a:cubicBezTo>
                <a:cubicBezTo>
                  <a:pt x="1343" y="934"/>
                  <a:pt x="1300" y="978"/>
                  <a:pt x="1247" y="978"/>
                </a:cubicBezTo>
                <a:lnTo>
                  <a:pt x="480" y="978"/>
                </a:lnTo>
                <a:cubicBezTo>
                  <a:pt x="427" y="978"/>
                  <a:pt x="384" y="934"/>
                  <a:pt x="384" y="880"/>
                </a:cubicBezTo>
                <a:close/>
                <a:moveTo>
                  <a:pt x="1775" y="1883"/>
                </a:moveTo>
                <a:cubicBezTo>
                  <a:pt x="1629" y="1776"/>
                  <a:pt x="1534" y="1604"/>
                  <a:pt x="1534" y="1408"/>
                </a:cubicBezTo>
                <a:cubicBezTo>
                  <a:pt x="1534" y="1085"/>
                  <a:pt x="1792" y="821"/>
                  <a:pt x="2109" y="821"/>
                </a:cubicBezTo>
                <a:cubicBezTo>
                  <a:pt x="2427" y="821"/>
                  <a:pt x="2685" y="1085"/>
                  <a:pt x="2685" y="1408"/>
                </a:cubicBezTo>
                <a:cubicBezTo>
                  <a:pt x="2685" y="1604"/>
                  <a:pt x="2589" y="1776"/>
                  <a:pt x="2444" y="1883"/>
                </a:cubicBezTo>
                <a:cubicBezTo>
                  <a:pt x="2750" y="2039"/>
                  <a:pt x="2973" y="2384"/>
                  <a:pt x="2973" y="2680"/>
                </a:cubicBezTo>
                <a:cubicBezTo>
                  <a:pt x="2973" y="2734"/>
                  <a:pt x="2930" y="2777"/>
                  <a:pt x="2877" y="2777"/>
                </a:cubicBezTo>
                <a:cubicBezTo>
                  <a:pt x="2824" y="2777"/>
                  <a:pt x="2781" y="2734"/>
                  <a:pt x="2781" y="2680"/>
                </a:cubicBezTo>
                <a:cubicBezTo>
                  <a:pt x="2781" y="2409"/>
                  <a:pt x="2480" y="1995"/>
                  <a:pt x="2109" y="1995"/>
                </a:cubicBezTo>
                <a:cubicBezTo>
                  <a:pt x="1738" y="1995"/>
                  <a:pt x="1438" y="2409"/>
                  <a:pt x="1438" y="2680"/>
                </a:cubicBezTo>
                <a:cubicBezTo>
                  <a:pt x="1438" y="2734"/>
                  <a:pt x="1395" y="2777"/>
                  <a:pt x="1342" y="2777"/>
                </a:cubicBezTo>
                <a:cubicBezTo>
                  <a:pt x="1290" y="2777"/>
                  <a:pt x="1247" y="2734"/>
                  <a:pt x="1247" y="2680"/>
                </a:cubicBezTo>
                <a:cubicBezTo>
                  <a:pt x="1247" y="2384"/>
                  <a:pt x="1469" y="2039"/>
                  <a:pt x="1775" y="1883"/>
                </a:cubicBezTo>
                <a:close/>
                <a:moveTo>
                  <a:pt x="2493" y="1408"/>
                </a:moveTo>
                <a:cubicBezTo>
                  <a:pt x="2493" y="1193"/>
                  <a:pt x="2322" y="1017"/>
                  <a:pt x="2110" y="1017"/>
                </a:cubicBezTo>
                <a:cubicBezTo>
                  <a:pt x="1898" y="1017"/>
                  <a:pt x="1726" y="1193"/>
                  <a:pt x="1726" y="1408"/>
                </a:cubicBezTo>
                <a:cubicBezTo>
                  <a:pt x="1726" y="1623"/>
                  <a:pt x="1898" y="1799"/>
                  <a:pt x="2110" y="1799"/>
                </a:cubicBezTo>
                <a:cubicBezTo>
                  <a:pt x="2322" y="1799"/>
                  <a:pt x="2493" y="1624"/>
                  <a:pt x="2493" y="14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635"/>
          </a:p>
        </p:txBody>
      </p:sp>
      <p:sp>
        <p:nvSpPr>
          <p:cNvPr id="71" name="Freeform 9"/>
          <p:cNvSpPr>
            <a:spLocks noChangeAspect="1" noChangeArrowheads="1"/>
          </p:cNvSpPr>
          <p:nvPr/>
        </p:nvSpPr>
        <p:spPr bwMode="auto">
          <a:xfrm>
            <a:off x="7823724" y="3347275"/>
            <a:ext cx="288000" cy="294515"/>
          </a:xfrm>
          <a:custGeom>
            <a:avLst/>
            <a:gdLst>
              <a:gd name="T0" fmla="*/ 311388 w 2909"/>
              <a:gd name="T1" fmla="*/ 179759 h 2986"/>
              <a:gd name="T2" fmla="*/ 342394 w 2909"/>
              <a:gd name="T3" fmla="*/ 142143 h 2986"/>
              <a:gd name="T4" fmla="*/ 312715 w 2909"/>
              <a:gd name="T5" fmla="*/ 60281 h 2986"/>
              <a:gd name="T6" fmla="*/ 253598 w 2909"/>
              <a:gd name="T7" fmla="*/ 67756 h 2986"/>
              <a:gd name="T8" fmla="*/ 226694 w 2909"/>
              <a:gd name="T9" fmla="*/ 15191 h 2986"/>
              <a:gd name="T10" fmla="*/ 141759 w 2909"/>
              <a:gd name="T11" fmla="*/ 0 h 2986"/>
              <a:gd name="T12" fmla="*/ 118354 w 2909"/>
              <a:gd name="T13" fmla="*/ 55338 h 2986"/>
              <a:gd name="T14" fmla="*/ 60082 w 2909"/>
              <a:gd name="T15" fmla="*/ 52806 h 2986"/>
              <a:gd name="T16" fmla="*/ 4343 w 2909"/>
              <a:gd name="T17" fmla="*/ 119719 h 2986"/>
              <a:gd name="T18" fmla="*/ 40055 w 2909"/>
              <a:gd name="T19" fmla="*/ 167582 h 2986"/>
              <a:gd name="T20" fmla="*/ 40055 w 2909"/>
              <a:gd name="T21" fmla="*/ 192539 h 2986"/>
              <a:gd name="T22" fmla="*/ 4343 w 2909"/>
              <a:gd name="T23" fmla="*/ 240402 h 2986"/>
              <a:gd name="T24" fmla="*/ 60202 w 2909"/>
              <a:gd name="T25" fmla="*/ 307073 h 2986"/>
              <a:gd name="T26" fmla="*/ 118475 w 2909"/>
              <a:gd name="T27" fmla="*/ 304662 h 2986"/>
              <a:gd name="T28" fmla="*/ 141759 w 2909"/>
              <a:gd name="T29" fmla="*/ 359879 h 2986"/>
              <a:gd name="T30" fmla="*/ 226694 w 2909"/>
              <a:gd name="T31" fmla="*/ 344447 h 2986"/>
              <a:gd name="T32" fmla="*/ 253598 w 2909"/>
              <a:gd name="T33" fmla="*/ 292003 h 2986"/>
              <a:gd name="T34" fmla="*/ 297272 w 2909"/>
              <a:gd name="T35" fmla="*/ 308399 h 2986"/>
              <a:gd name="T36" fmla="*/ 346375 w 2909"/>
              <a:gd name="T37" fmla="*/ 240402 h 2986"/>
              <a:gd name="T38" fmla="*/ 310785 w 2909"/>
              <a:gd name="T39" fmla="*/ 192177 h 2986"/>
              <a:gd name="T40" fmla="*/ 255891 w 2909"/>
              <a:gd name="T41" fmla="*/ 272230 h 2986"/>
              <a:gd name="T42" fmla="*/ 220059 w 2909"/>
              <a:gd name="T43" fmla="*/ 288989 h 2986"/>
              <a:gd name="T44" fmla="*/ 208235 w 2909"/>
              <a:gd name="T45" fmla="*/ 340348 h 2986"/>
              <a:gd name="T46" fmla="*/ 136572 w 2909"/>
              <a:gd name="T47" fmla="*/ 296343 h 2986"/>
              <a:gd name="T48" fmla="*/ 104480 w 2909"/>
              <a:gd name="T49" fmla="*/ 273557 h 2986"/>
              <a:gd name="T50" fmla="*/ 95069 w 2909"/>
              <a:gd name="T51" fmla="*/ 272230 h 2986"/>
              <a:gd name="T52" fmla="*/ 20510 w 2909"/>
              <a:gd name="T53" fmla="*/ 231842 h 2986"/>
              <a:gd name="T54" fmla="*/ 59720 w 2909"/>
              <a:gd name="T55" fmla="*/ 195070 h 2986"/>
              <a:gd name="T56" fmla="*/ 59720 w 2909"/>
              <a:gd name="T57" fmla="*/ 164447 h 2986"/>
              <a:gd name="T58" fmla="*/ 20872 w 2909"/>
              <a:gd name="T59" fmla="*/ 128881 h 2986"/>
              <a:gd name="T60" fmla="*/ 95069 w 2909"/>
              <a:gd name="T61" fmla="*/ 87287 h 2986"/>
              <a:gd name="T62" fmla="*/ 130901 w 2909"/>
              <a:gd name="T63" fmla="*/ 70409 h 2986"/>
              <a:gd name="T64" fmla="*/ 141759 w 2909"/>
              <a:gd name="T65" fmla="*/ 18928 h 2986"/>
              <a:gd name="T66" fmla="*/ 214388 w 2909"/>
              <a:gd name="T67" fmla="*/ 63054 h 2986"/>
              <a:gd name="T68" fmla="*/ 246360 w 2909"/>
              <a:gd name="T69" fmla="*/ 85961 h 2986"/>
              <a:gd name="T70" fmla="*/ 296187 w 2909"/>
              <a:gd name="T71" fmla="*/ 69926 h 2986"/>
              <a:gd name="T72" fmla="*/ 294739 w 2909"/>
              <a:gd name="T73" fmla="*/ 155646 h 2986"/>
              <a:gd name="T74" fmla="*/ 292326 w 2909"/>
              <a:gd name="T75" fmla="*/ 179638 h 2986"/>
              <a:gd name="T76" fmla="*/ 294739 w 2909"/>
              <a:gd name="T77" fmla="*/ 203510 h 2986"/>
              <a:gd name="T78" fmla="*/ 297876 w 2909"/>
              <a:gd name="T79" fmla="*/ 289230 h 2986"/>
              <a:gd name="T80" fmla="*/ 104962 w 2909"/>
              <a:gd name="T81" fmla="*/ 179879 h 2986"/>
              <a:gd name="T82" fmla="*/ 246239 w 2909"/>
              <a:gd name="T83" fmla="*/ 180000 h 2986"/>
              <a:gd name="T84" fmla="*/ 175540 w 2909"/>
              <a:gd name="T85" fmla="*/ 232083 h 2986"/>
              <a:gd name="T86" fmla="*/ 175540 w 2909"/>
              <a:gd name="T87" fmla="*/ 127435 h 2986"/>
              <a:gd name="T88" fmla="*/ 175540 w 2909"/>
              <a:gd name="T89" fmla="*/ 232083 h 298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909" h="2986">
                <a:moveTo>
                  <a:pt x="2576" y="1594"/>
                </a:moveTo>
                <a:cubicBezTo>
                  <a:pt x="2579" y="1559"/>
                  <a:pt x="2581" y="1526"/>
                  <a:pt x="2581" y="1491"/>
                </a:cubicBezTo>
                <a:cubicBezTo>
                  <a:pt x="2581" y="1455"/>
                  <a:pt x="2579" y="1422"/>
                  <a:pt x="2576" y="1387"/>
                </a:cubicBezTo>
                <a:lnTo>
                  <a:pt x="2838" y="1179"/>
                </a:lnTo>
                <a:cubicBezTo>
                  <a:pt x="2894" y="1132"/>
                  <a:pt x="2908" y="1053"/>
                  <a:pt x="2872" y="990"/>
                </a:cubicBezTo>
                <a:lnTo>
                  <a:pt x="2592" y="500"/>
                </a:lnTo>
                <a:cubicBezTo>
                  <a:pt x="2556" y="438"/>
                  <a:pt x="2481" y="409"/>
                  <a:pt x="2409" y="437"/>
                </a:cubicBezTo>
                <a:lnTo>
                  <a:pt x="2102" y="562"/>
                </a:lnTo>
                <a:cubicBezTo>
                  <a:pt x="2045" y="521"/>
                  <a:pt x="1987" y="487"/>
                  <a:pt x="1926" y="457"/>
                </a:cubicBezTo>
                <a:lnTo>
                  <a:pt x="1879" y="126"/>
                </a:lnTo>
                <a:cubicBezTo>
                  <a:pt x="1868" y="54"/>
                  <a:pt x="1806" y="0"/>
                  <a:pt x="1733" y="0"/>
                </a:cubicBezTo>
                <a:lnTo>
                  <a:pt x="1175" y="0"/>
                </a:lnTo>
                <a:cubicBezTo>
                  <a:pt x="1101" y="0"/>
                  <a:pt x="1040" y="53"/>
                  <a:pt x="1028" y="128"/>
                </a:cubicBezTo>
                <a:lnTo>
                  <a:pt x="981" y="459"/>
                </a:lnTo>
                <a:cubicBezTo>
                  <a:pt x="920" y="488"/>
                  <a:pt x="862" y="522"/>
                  <a:pt x="805" y="563"/>
                </a:cubicBezTo>
                <a:lnTo>
                  <a:pt x="498" y="438"/>
                </a:lnTo>
                <a:cubicBezTo>
                  <a:pt x="431" y="412"/>
                  <a:pt x="351" y="441"/>
                  <a:pt x="316" y="503"/>
                </a:cubicBezTo>
                <a:lnTo>
                  <a:pt x="36" y="993"/>
                </a:lnTo>
                <a:cubicBezTo>
                  <a:pt x="0" y="1056"/>
                  <a:pt x="14" y="1137"/>
                  <a:pt x="72" y="1184"/>
                </a:cubicBezTo>
                <a:lnTo>
                  <a:pt x="332" y="1390"/>
                </a:lnTo>
                <a:cubicBezTo>
                  <a:pt x="330" y="1425"/>
                  <a:pt x="327" y="1458"/>
                  <a:pt x="327" y="1493"/>
                </a:cubicBezTo>
                <a:cubicBezTo>
                  <a:pt x="327" y="1529"/>
                  <a:pt x="329" y="1562"/>
                  <a:pt x="332" y="1597"/>
                </a:cubicBezTo>
                <a:lnTo>
                  <a:pt x="71" y="1805"/>
                </a:lnTo>
                <a:cubicBezTo>
                  <a:pt x="14" y="1852"/>
                  <a:pt x="0" y="1931"/>
                  <a:pt x="36" y="1994"/>
                </a:cubicBezTo>
                <a:lnTo>
                  <a:pt x="316" y="2484"/>
                </a:lnTo>
                <a:cubicBezTo>
                  <a:pt x="352" y="2546"/>
                  <a:pt x="429" y="2575"/>
                  <a:pt x="499" y="2547"/>
                </a:cubicBezTo>
                <a:lnTo>
                  <a:pt x="806" y="2422"/>
                </a:lnTo>
                <a:cubicBezTo>
                  <a:pt x="863" y="2463"/>
                  <a:pt x="921" y="2497"/>
                  <a:pt x="982" y="2527"/>
                </a:cubicBezTo>
                <a:lnTo>
                  <a:pt x="1029" y="2859"/>
                </a:lnTo>
                <a:cubicBezTo>
                  <a:pt x="1040" y="2932"/>
                  <a:pt x="1102" y="2985"/>
                  <a:pt x="1175" y="2985"/>
                </a:cubicBezTo>
                <a:lnTo>
                  <a:pt x="1733" y="2985"/>
                </a:lnTo>
                <a:cubicBezTo>
                  <a:pt x="1804" y="2985"/>
                  <a:pt x="1868" y="2931"/>
                  <a:pt x="1879" y="2857"/>
                </a:cubicBezTo>
                <a:lnTo>
                  <a:pt x="1926" y="2526"/>
                </a:lnTo>
                <a:cubicBezTo>
                  <a:pt x="1987" y="2497"/>
                  <a:pt x="2045" y="2464"/>
                  <a:pt x="2102" y="2422"/>
                </a:cubicBezTo>
                <a:lnTo>
                  <a:pt x="2409" y="2548"/>
                </a:lnTo>
                <a:cubicBezTo>
                  <a:pt x="2426" y="2555"/>
                  <a:pt x="2444" y="2558"/>
                  <a:pt x="2464" y="2558"/>
                </a:cubicBezTo>
                <a:cubicBezTo>
                  <a:pt x="2516" y="2558"/>
                  <a:pt x="2566" y="2528"/>
                  <a:pt x="2593" y="2483"/>
                </a:cubicBezTo>
                <a:lnTo>
                  <a:pt x="2871" y="1994"/>
                </a:lnTo>
                <a:cubicBezTo>
                  <a:pt x="2907" y="1931"/>
                  <a:pt x="2893" y="1851"/>
                  <a:pt x="2835" y="1803"/>
                </a:cubicBezTo>
                <a:lnTo>
                  <a:pt x="2576" y="1594"/>
                </a:lnTo>
                <a:close/>
                <a:moveTo>
                  <a:pt x="2469" y="2399"/>
                </a:moveTo>
                <a:lnTo>
                  <a:pt x="2121" y="2258"/>
                </a:lnTo>
                <a:cubicBezTo>
                  <a:pt x="2095" y="2247"/>
                  <a:pt x="2066" y="2251"/>
                  <a:pt x="2043" y="2269"/>
                </a:cubicBezTo>
                <a:cubicBezTo>
                  <a:pt x="1974" y="2322"/>
                  <a:pt x="1901" y="2366"/>
                  <a:pt x="1824" y="2397"/>
                </a:cubicBezTo>
                <a:cubicBezTo>
                  <a:pt x="1800" y="2408"/>
                  <a:pt x="1781" y="2431"/>
                  <a:pt x="1778" y="2458"/>
                </a:cubicBezTo>
                <a:lnTo>
                  <a:pt x="1726" y="2823"/>
                </a:lnTo>
                <a:lnTo>
                  <a:pt x="1184" y="2831"/>
                </a:lnTo>
                <a:lnTo>
                  <a:pt x="1132" y="2458"/>
                </a:lnTo>
                <a:cubicBezTo>
                  <a:pt x="1127" y="2430"/>
                  <a:pt x="1110" y="2406"/>
                  <a:pt x="1085" y="2397"/>
                </a:cubicBezTo>
                <a:cubicBezTo>
                  <a:pt x="1008" y="2365"/>
                  <a:pt x="935" y="2322"/>
                  <a:pt x="866" y="2269"/>
                </a:cubicBezTo>
                <a:cubicBezTo>
                  <a:pt x="852" y="2258"/>
                  <a:pt x="835" y="2252"/>
                  <a:pt x="817" y="2252"/>
                </a:cubicBezTo>
                <a:cubicBezTo>
                  <a:pt x="807" y="2252"/>
                  <a:pt x="798" y="2254"/>
                  <a:pt x="788" y="2258"/>
                </a:cubicBezTo>
                <a:lnTo>
                  <a:pt x="453" y="2402"/>
                </a:lnTo>
                <a:lnTo>
                  <a:pt x="170" y="1923"/>
                </a:lnTo>
                <a:lnTo>
                  <a:pt x="465" y="1690"/>
                </a:lnTo>
                <a:cubicBezTo>
                  <a:pt x="487" y="1673"/>
                  <a:pt x="499" y="1645"/>
                  <a:pt x="495" y="1618"/>
                </a:cubicBezTo>
                <a:cubicBezTo>
                  <a:pt x="489" y="1577"/>
                  <a:pt x="485" y="1534"/>
                  <a:pt x="485" y="1492"/>
                </a:cubicBezTo>
                <a:cubicBezTo>
                  <a:pt x="485" y="1448"/>
                  <a:pt x="489" y="1405"/>
                  <a:pt x="495" y="1364"/>
                </a:cubicBezTo>
                <a:cubicBezTo>
                  <a:pt x="499" y="1336"/>
                  <a:pt x="488" y="1310"/>
                  <a:pt x="465" y="1292"/>
                </a:cubicBezTo>
                <a:lnTo>
                  <a:pt x="173" y="1069"/>
                </a:lnTo>
                <a:lnTo>
                  <a:pt x="440" y="583"/>
                </a:lnTo>
                <a:lnTo>
                  <a:pt x="788" y="724"/>
                </a:lnTo>
                <a:cubicBezTo>
                  <a:pt x="815" y="735"/>
                  <a:pt x="844" y="731"/>
                  <a:pt x="866" y="713"/>
                </a:cubicBezTo>
                <a:cubicBezTo>
                  <a:pt x="936" y="660"/>
                  <a:pt x="1009" y="616"/>
                  <a:pt x="1085" y="584"/>
                </a:cubicBezTo>
                <a:cubicBezTo>
                  <a:pt x="1110" y="573"/>
                  <a:pt x="1128" y="549"/>
                  <a:pt x="1132" y="523"/>
                </a:cubicBezTo>
                <a:lnTo>
                  <a:pt x="1175" y="157"/>
                </a:lnTo>
                <a:lnTo>
                  <a:pt x="1724" y="149"/>
                </a:lnTo>
                <a:lnTo>
                  <a:pt x="1777" y="523"/>
                </a:lnTo>
                <a:cubicBezTo>
                  <a:pt x="1781" y="551"/>
                  <a:pt x="1799" y="574"/>
                  <a:pt x="1823" y="584"/>
                </a:cubicBezTo>
                <a:cubicBezTo>
                  <a:pt x="1900" y="616"/>
                  <a:pt x="1973" y="659"/>
                  <a:pt x="2042" y="713"/>
                </a:cubicBezTo>
                <a:cubicBezTo>
                  <a:pt x="2064" y="730"/>
                  <a:pt x="2094" y="734"/>
                  <a:pt x="2120" y="724"/>
                </a:cubicBezTo>
                <a:lnTo>
                  <a:pt x="2455" y="580"/>
                </a:lnTo>
                <a:lnTo>
                  <a:pt x="2738" y="1058"/>
                </a:lnTo>
                <a:lnTo>
                  <a:pt x="2443" y="1291"/>
                </a:lnTo>
                <a:cubicBezTo>
                  <a:pt x="2421" y="1307"/>
                  <a:pt x="2409" y="1335"/>
                  <a:pt x="2413" y="1362"/>
                </a:cubicBezTo>
                <a:cubicBezTo>
                  <a:pt x="2419" y="1404"/>
                  <a:pt x="2423" y="1447"/>
                  <a:pt x="2423" y="1490"/>
                </a:cubicBezTo>
                <a:cubicBezTo>
                  <a:pt x="2423" y="1532"/>
                  <a:pt x="2419" y="1575"/>
                  <a:pt x="2413" y="1617"/>
                </a:cubicBezTo>
                <a:cubicBezTo>
                  <a:pt x="2410" y="1644"/>
                  <a:pt x="2422" y="1671"/>
                  <a:pt x="2443" y="1688"/>
                </a:cubicBezTo>
                <a:lnTo>
                  <a:pt x="2735" y="1911"/>
                </a:lnTo>
                <a:lnTo>
                  <a:pt x="2469" y="2399"/>
                </a:lnTo>
                <a:close/>
                <a:moveTo>
                  <a:pt x="1455" y="901"/>
                </a:moveTo>
                <a:cubicBezTo>
                  <a:pt x="1133" y="901"/>
                  <a:pt x="870" y="1166"/>
                  <a:pt x="870" y="1492"/>
                </a:cubicBezTo>
                <a:cubicBezTo>
                  <a:pt x="870" y="1817"/>
                  <a:pt x="1133" y="2083"/>
                  <a:pt x="1455" y="2083"/>
                </a:cubicBezTo>
                <a:cubicBezTo>
                  <a:pt x="1778" y="2083"/>
                  <a:pt x="2041" y="1819"/>
                  <a:pt x="2041" y="1493"/>
                </a:cubicBezTo>
                <a:cubicBezTo>
                  <a:pt x="2041" y="1166"/>
                  <a:pt x="1778" y="901"/>
                  <a:pt x="1455" y="901"/>
                </a:cubicBezTo>
                <a:close/>
                <a:moveTo>
                  <a:pt x="1455" y="1925"/>
                </a:moveTo>
                <a:cubicBezTo>
                  <a:pt x="1219" y="1925"/>
                  <a:pt x="1026" y="1731"/>
                  <a:pt x="1026" y="1492"/>
                </a:cubicBezTo>
                <a:cubicBezTo>
                  <a:pt x="1026" y="1252"/>
                  <a:pt x="1219" y="1057"/>
                  <a:pt x="1455" y="1057"/>
                </a:cubicBezTo>
                <a:cubicBezTo>
                  <a:pt x="1692" y="1057"/>
                  <a:pt x="1885" y="1252"/>
                  <a:pt x="1885" y="1492"/>
                </a:cubicBezTo>
                <a:cubicBezTo>
                  <a:pt x="1885" y="1731"/>
                  <a:pt x="1692" y="1925"/>
                  <a:pt x="1455" y="19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635"/>
          </a:p>
        </p:txBody>
      </p:sp>
      <p:sp>
        <p:nvSpPr>
          <p:cNvPr id="72" name="Freeform 12"/>
          <p:cNvSpPr>
            <a:spLocks noChangeAspect="1" noChangeArrowheads="1"/>
          </p:cNvSpPr>
          <p:nvPr/>
        </p:nvSpPr>
        <p:spPr bwMode="auto">
          <a:xfrm>
            <a:off x="7841799" y="1417666"/>
            <a:ext cx="252000" cy="253120"/>
          </a:xfrm>
          <a:custGeom>
            <a:avLst/>
            <a:gdLst>
              <a:gd name="T0" fmla="*/ 300053 w 2959"/>
              <a:gd name="T1" fmla="*/ 207470 h 2988"/>
              <a:gd name="T2" fmla="*/ 129557 w 2959"/>
              <a:gd name="T3" fmla="*/ 300843 h 2988"/>
              <a:gd name="T4" fmla="*/ 119564 w 2959"/>
              <a:gd name="T5" fmla="*/ 298072 h 2988"/>
              <a:gd name="T6" fmla="*/ 139792 w 2959"/>
              <a:gd name="T7" fmla="*/ 281566 h 2988"/>
              <a:gd name="T8" fmla="*/ 123778 w 2959"/>
              <a:gd name="T9" fmla="*/ 231566 h 2988"/>
              <a:gd name="T10" fmla="*/ 92231 w 2959"/>
              <a:gd name="T11" fmla="*/ 254096 h 2988"/>
              <a:gd name="T12" fmla="*/ 12763 w 2959"/>
              <a:gd name="T13" fmla="*/ 279157 h 2988"/>
              <a:gd name="T14" fmla="*/ 0 w 2959"/>
              <a:gd name="T15" fmla="*/ 342410 h 2988"/>
              <a:gd name="T16" fmla="*/ 102466 w 2959"/>
              <a:gd name="T17" fmla="*/ 359880 h 2988"/>
              <a:gd name="T18" fmla="*/ 123176 w 2959"/>
              <a:gd name="T19" fmla="*/ 359880 h 2988"/>
              <a:gd name="T20" fmla="*/ 354959 w 2959"/>
              <a:gd name="T21" fmla="*/ 235783 h 2988"/>
              <a:gd name="T22" fmla="*/ 338342 w 2959"/>
              <a:gd name="T23" fmla="*/ 233373 h 2988"/>
              <a:gd name="T24" fmla="*/ 123176 w 2959"/>
              <a:gd name="T25" fmla="*/ 342651 h 2988"/>
              <a:gd name="T26" fmla="*/ 16616 w 2959"/>
              <a:gd name="T27" fmla="*/ 342651 h 2988"/>
              <a:gd name="T28" fmla="*/ 16616 w 2959"/>
              <a:gd name="T29" fmla="*/ 341807 h 2988"/>
              <a:gd name="T30" fmla="*/ 16616 w 2959"/>
              <a:gd name="T31" fmla="*/ 294819 h 2988"/>
              <a:gd name="T32" fmla="*/ 100901 w 2959"/>
              <a:gd name="T33" fmla="*/ 267349 h 2988"/>
              <a:gd name="T34" fmla="*/ 131604 w 2959"/>
              <a:gd name="T35" fmla="*/ 245663 h 2988"/>
              <a:gd name="T36" fmla="*/ 129798 w 2959"/>
              <a:gd name="T37" fmla="*/ 267952 h 2988"/>
              <a:gd name="T38" fmla="*/ 103911 w 2959"/>
              <a:gd name="T39" fmla="*/ 295663 h 2988"/>
              <a:gd name="T40" fmla="*/ 130762 w 2959"/>
              <a:gd name="T41" fmla="*/ 317349 h 2988"/>
              <a:gd name="T42" fmla="*/ 312455 w 2959"/>
              <a:gd name="T43" fmla="*/ 220723 h 2988"/>
              <a:gd name="T44" fmla="*/ 338342 w 2959"/>
              <a:gd name="T45" fmla="*/ 233373 h 2988"/>
              <a:gd name="T46" fmla="*/ 219381 w 2959"/>
              <a:gd name="T47" fmla="*/ 85542 h 2988"/>
              <a:gd name="T48" fmla="*/ 213722 w 2959"/>
              <a:gd name="T49" fmla="*/ 74096 h 2988"/>
              <a:gd name="T50" fmla="*/ 177359 w 2959"/>
              <a:gd name="T51" fmla="*/ 98193 h 2988"/>
              <a:gd name="T52" fmla="*/ 140996 w 2959"/>
              <a:gd name="T53" fmla="*/ 74096 h 2988"/>
              <a:gd name="T54" fmla="*/ 135217 w 2959"/>
              <a:gd name="T55" fmla="*/ 85542 h 2988"/>
              <a:gd name="T56" fmla="*/ 168690 w 2959"/>
              <a:gd name="T57" fmla="*/ 113253 h 2988"/>
              <a:gd name="T58" fmla="*/ 137625 w 2959"/>
              <a:gd name="T59" fmla="*/ 126506 h 2988"/>
              <a:gd name="T60" fmla="*/ 133410 w 2959"/>
              <a:gd name="T61" fmla="*/ 139759 h 2988"/>
              <a:gd name="T62" fmla="*/ 137625 w 2959"/>
              <a:gd name="T63" fmla="*/ 143133 h 2988"/>
              <a:gd name="T64" fmla="*/ 168328 w 2959"/>
              <a:gd name="T65" fmla="*/ 170482 h 2988"/>
              <a:gd name="T66" fmla="*/ 133410 w 2959"/>
              <a:gd name="T67" fmla="*/ 174699 h 2988"/>
              <a:gd name="T68" fmla="*/ 137625 w 2959"/>
              <a:gd name="T69" fmla="*/ 187831 h 2988"/>
              <a:gd name="T70" fmla="*/ 168328 w 2959"/>
              <a:gd name="T71" fmla="*/ 220723 h 2988"/>
              <a:gd name="T72" fmla="*/ 180851 w 2959"/>
              <a:gd name="T73" fmla="*/ 224940 h 2988"/>
              <a:gd name="T74" fmla="*/ 185065 w 2959"/>
              <a:gd name="T75" fmla="*/ 189036 h 2988"/>
              <a:gd name="T76" fmla="*/ 219983 w 2959"/>
              <a:gd name="T77" fmla="*/ 184819 h 2988"/>
              <a:gd name="T78" fmla="*/ 215769 w 2959"/>
              <a:gd name="T79" fmla="*/ 171687 h 2988"/>
              <a:gd name="T80" fmla="*/ 185065 w 2959"/>
              <a:gd name="T81" fmla="*/ 144940 h 2988"/>
              <a:gd name="T82" fmla="*/ 219983 w 2959"/>
              <a:gd name="T83" fmla="*/ 140723 h 2988"/>
              <a:gd name="T84" fmla="*/ 215769 w 2959"/>
              <a:gd name="T85" fmla="*/ 127470 h 2988"/>
              <a:gd name="T86" fmla="*/ 185065 w 2959"/>
              <a:gd name="T87" fmla="*/ 114217 h 2988"/>
              <a:gd name="T88" fmla="*/ 58518 w 2959"/>
              <a:gd name="T89" fmla="*/ 209880 h 2988"/>
              <a:gd name="T90" fmla="*/ 184222 w 2959"/>
              <a:gd name="T91" fmla="*/ 19036 h 2988"/>
              <a:gd name="T92" fmla="*/ 325941 w 2959"/>
              <a:gd name="T93" fmla="*/ 164217 h 2988"/>
              <a:gd name="T94" fmla="*/ 176516 w 2959"/>
              <a:gd name="T95" fmla="*/ 241 h 2988"/>
              <a:gd name="T96" fmla="*/ 24443 w 2959"/>
              <a:gd name="T97" fmla="*/ 142530 h 2988"/>
              <a:gd name="T98" fmla="*/ 58518 w 2959"/>
              <a:gd name="T99" fmla="*/ 209880 h 2988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959" h="2988">
                <a:moveTo>
                  <a:pt x="2880" y="1722"/>
                </a:moveTo>
                <a:cubicBezTo>
                  <a:pt x="2782" y="1612"/>
                  <a:pt x="2617" y="1612"/>
                  <a:pt x="2492" y="1722"/>
                </a:cubicBezTo>
                <a:cubicBezTo>
                  <a:pt x="2402" y="1804"/>
                  <a:pt x="2070" y="2089"/>
                  <a:pt x="1987" y="2152"/>
                </a:cubicBezTo>
                <a:cubicBezTo>
                  <a:pt x="1682" y="2359"/>
                  <a:pt x="1268" y="2497"/>
                  <a:pt x="1076" y="2497"/>
                </a:cubicBezTo>
                <a:cubicBezTo>
                  <a:pt x="1021" y="2497"/>
                  <a:pt x="1001" y="2482"/>
                  <a:pt x="993" y="2482"/>
                </a:cubicBezTo>
                <a:cubicBezTo>
                  <a:pt x="993" y="2482"/>
                  <a:pt x="993" y="2482"/>
                  <a:pt x="993" y="2474"/>
                </a:cubicBezTo>
                <a:cubicBezTo>
                  <a:pt x="1001" y="2454"/>
                  <a:pt x="1068" y="2404"/>
                  <a:pt x="1098" y="2384"/>
                </a:cubicBezTo>
                <a:cubicBezTo>
                  <a:pt x="1118" y="2364"/>
                  <a:pt x="1146" y="2349"/>
                  <a:pt x="1161" y="2337"/>
                </a:cubicBezTo>
                <a:cubicBezTo>
                  <a:pt x="1333" y="2192"/>
                  <a:pt x="1326" y="2074"/>
                  <a:pt x="1306" y="2019"/>
                </a:cubicBezTo>
                <a:cubicBezTo>
                  <a:pt x="1271" y="1922"/>
                  <a:pt x="1153" y="1867"/>
                  <a:pt x="1028" y="1922"/>
                </a:cubicBezTo>
                <a:cubicBezTo>
                  <a:pt x="1008" y="1929"/>
                  <a:pt x="986" y="1949"/>
                  <a:pt x="953" y="1977"/>
                </a:cubicBezTo>
                <a:cubicBezTo>
                  <a:pt x="906" y="2012"/>
                  <a:pt x="843" y="2059"/>
                  <a:pt x="766" y="2109"/>
                </a:cubicBezTo>
                <a:cubicBezTo>
                  <a:pt x="538" y="2254"/>
                  <a:pt x="288" y="2317"/>
                  <a:pt x="143" y="2317"/>
                </a:cubicBezTo>
                <a:lnTo>
                  <a:pt x="106" y="2317"/>
                </a:lnTo>
                <a:cubicBezTo>
                  <a:pt x="0" y="2317"/>
                  <a:pt x="0" y="2407"/>
                  <a:pt x="0" y="2462"/>
                </a:cubicBezTo>
                <a:lnTo>
                  <a:pt x="0" y="2842"/>
                </a:lnTo>
                <a:cubicBezTo>
                  <a:pt x="0" y="2974"/>
                  <a:pt x="98" y="2987"/>
                  <a:pt x="138" y="2987"/>
                </a:cubicBezTo>
                <a:lnTo>
                  <a:pt x="851" y="2987"/>
                </a:lnTo>
                <a:lnTo>
                  <a:pt x="913" y="2987"/>
                </a:lnTo>
                <a:cubicBezTo>
                  <a:pt x="948" y="2987"/>
                  <a:pt x="983" y="2987"/>
                  <a:pt x="1023" y="2987"/>
                </a:cubicBezTo>
                <a:cubicBezTo>
                  <a:pt x="1840" y="2987"/>
                  <a:pt x="2400" y="2807"/>
                  <a:pt x="2697" y="2454"/>
                </a:cubicBezTo>
                <a:cubicBezTo>
                  <a:pt x="2885" y="2232"/>
                  <a:pt x="2925" y="2087"/>
                  <a:pt x="2948" y="1957"/>
                </a:cubicBezTo>
                <a:cubicBezTo>
                  <a:pt x="2958" y="1867"/>
                  <a:pt x="2935" y="1784"/>
                  <a:pt x="2880" y="1722"/>
                </a:cubicBezTo>
                <a:close/>
                <a:moveTo>
                  <a:pt x="2810" y="1937"/>
                </a:moveTo>
                <a:cubicBezTo>
                  <a:pt x="2790" y="2042"/>
                  <a:pt x="2755" y="2164"/>
                  <a:pt x="2587" y="2367"/>
                </a:cubicBezTo>
                <a:cubicBezTo>
                  <a:pt x="2325" y="2684"/>
                  <a:pt x="1792" y="2844"/>
                  <a:pt x="1023" y="2844"/>
                </a:cubicBezTo>
                <a:cubicBezTo>
                  <a:pt x="981" y="2844"/>
                  <a:pt x="948" y="2844"/>
                  <a:pt x="913" y="2844"/>
                </a:cubicBezTo>
                <a:lnTo>
                  <a:pt x="138" y="2844"/>
                </a:lnTo>
                <a:lnTo>
                  <a:pt x="138" y="2837"/>
                </a:lnTo>
                <a:lnTo>
                  <a:pt x="138" y="2454"/>
                </a:lnTo>
                <a:lnTo>
                  <a:pt x="138" y="2447"/>
                </a:lnTo>
                <a:cubicBezTo>
                  <a:pt x="338" y="2447"/>
                  <a:pt x="608" y="2357"/>
                  <a:pt x="838" y="2219"/>
                </a:cubicBezTo>
                <a:cubicBezTo>
                  <a:pt x="921" y="2164"/>
                  <a:pt x="991" y="2114"/>
                  <a:pt x="1038" y="2082"/>
                </a:cubicBezTo>
                <a:cubicBezTo>
                  <a:pt x="1058" y="2062"/>
                  <a:pt x="1086" y="2047"/>
                  <a:pt x="1093" y="2039"/>
                </a:cubicBezTo>
                <a:cubicBezTo>
                  <a:pt x="1121" y="2024"/>
                  <a:pt x="1168" y="2032"/>
                  <a:pt x="1183" y="2059"/>
                </a:cubicBezTo>
                <a:cubicBezTo>
                  <a:pt x="1191" y="2087"/>
                  <a:pt x="1168" y="2149"/>
                  <a:pt x="1078" y="2224"/>
                </a:cubicBezTo>
                <a:cubicBezTo>
                  <a:pt x="1063" y="2239"/>
                  <a:pt x="1043" y="2252"/>
                  <a:pt x="1023" y="2267"/>
                </a:cubicBezTo>
                <a:cubicBezTo>
                  <a:pt x="948" y="2322"/>
                  <a:pt x="871" y="2377"/>
                  <a:pt x="863" y="2454"/>
                </a:cubicBezTo>
                <a:cubicBezTo>
                  <a:pt x="856" y="2509"/>
                  <a:pt x="878" y="2552"/>
                  <a:pt x="898" y="2572"/>
                </a:cubicBezTo>
                <a:cubicBezTo>
                  <a:pt x="933" y="2614"/>
                  <a:pt x="996" y="2634"/>
                  <a:pt x="1086" y="2634"/>
                </a:cubicBezTo>
                <a:cubicBezTo>
                  <a:pt x="1328" y="2634"/>
                  <a:pt x="1770" y="2469"/>
                  <a:pt x="2075" y="2267"/>
                </a:cubicBezTo>
                <a:cubicBezTo>
                  <a:pt x="2172" y="2197"/>
                  <a:pt x="2525" y="1892"/>
                  <a:pt x="2595" y="1832"/>
                </a:cubicBezTo>
                <a:cubicBezTo>
                  <a:pt x="2657" y="1769"/>
                  <a:pt x="2732" y="1769"/>
                  <a:pt x="2782" y="1824"/>
                </a:cubicBezTo>
                <a:cubicBezTo>
                  <a:pt x="2805" y="1847"/>
                  <a:pt x="2817" y="1894"/>
                  <a:pt x="2810" y="1937"/>
                </a:cubicBezTo>
                <a:close/>
                <a:moveTo>
                  <a:pt x="1537" y="933"/>
                </a:moveTo>
                <a:lnTo>
                  <a:pt x="1822" y="710"/>
                </a:lnTo>
                <a:cubicBezTo>
                  <a:pt x="1837" y="695"/>
                  <a:pt x="1837" y="675"/>
                  <a:pt x="1822" y="663"/>
                </a:cubicBezTo>
                <a:lnTo>
                  <a:pt x="1775" y="615"/>
                </a:lnTo>
                <a:cubicBezTo>
                  <a:pt x="1760" y="600"/>
                  <a:pt x="1740" y="600"/>
                  <a:pt x="1727" y="615"/>
                </a:cubicBezTo>
                <a:lnTo>
                  <a:pt x="1473" y="815"/>
                </a:lnTo>
                <a:lnTo>
                  <a:pt x="1218" y="615"/>
                </a:lnTo>
                <a:cubicBezTo>
                  <a:pt x="1203" y="600"/>
                  <a:pt x="1183" y="600"/>
                  <a:pt x="1171" y="615"/>
                </a:cubicBezTo>
                <a:lnTo>
                  <a:pt x="1123" y="663"/>
                </a:lnTo>
                <a:cubicBezTo>
                  <a:pt x="1108" y="678"/>
                  <a:pt x="1108" y="698"/>
                  <a:pt x="1123" y="710"/>
                </a:cubicBezTo>
                <a:lnTo>
                  <a:pt x="1401" y="933"/>
                </a:lnTo>
                <a:cubicBezTo>
                  <a:pt x="1401" y="940"/>
                  <a:pt x="1401" y="940"/>
                  <a:pt x="1401" y="940"/>
                </a:cubicBezTo>
                <a:lnTo>
                  <a:pt x="1401" y="1050"/>
                </a:lnTo>
                <a:lnTo>
                  <a:pt x="1143" y="1050"/>
                </a:lnTo>
                <a:cubicBezTo>
                  <a:pt x="1123" y="1050"/>
                  <a:pt x="1108" y="1065"/>
                  <a:pt x="1108" y="1085"/>
                </a:cubicBezTo>
                <a:lnTo>
                  <a:pt x="1108" y="1160"/>
                </a:lnTo>
                <a:cubicBezTo>
                  <a:pt x="1108" y="1180"/>
                  <a:pt x="1123" y="1195"/>
                  <a:pt x="1143" y="1195"/>
                </a:cubicBezTo>
                <a:lnTo>
                  <a:pt x="1143" y="1188"/>
                </a:lnTo>
                <a:lnTo>
                  <a:pt x="1398" y="1188"/>
                </a:lnTo>
                <a:lnTo>
                  <a:pt x="1398" y="1415"/>
                </a:lnTo>
                <a:lnTo>
                  <a:pt x="1143" y="1415"/>
                </a:lnTo>
                <a:cubicBezTo>
                  <a:pt x="1123" y="1415"/>
                  <a:pt x="1108" y="1430"/>
                  <a:pt x="1108" y="1450"/>
                </a:cubicBezTo>
                <a:lnTo>
                  <a:pt x="1108" y="1524"/>
                </a:lnTo>
                <a:cubicBezTo>
                  <a:pt x="1108" y="1544"/>
                  <a:pt x="1123" y="1559"/>
                  <a:pt x="1143" y="1559"/>
                </a:cubicBezTo>
                <a:lnTo>
                  <a:pt x="1398" y="1559"/>
                </a:lnTo>
                <a:lnTo>
                  <a:pt x="1398" y="1832"/>
                </a:lnTo>
                <a:cubicBezTo>
                  <a:pt x="1398" y="1852"/>
                  <a:pt x="1413" y="1867"/>
                  <a:pt x="1433" y="1867"/>
                </a:cubicBezTo>
                <a:lnTo>
                  <a:pt x="1502" y="1867"/>
                </a:lnTo>
                <a:cubicBezTo>
                  <a:pt x="1522" y="1867"/>
                  <a:pt x="1537" y="1852"/>
                  <a:pt x="1537" y="1832"/>
                </a:cubicBezTo>
                <a:lnTo>
                  <a:pt x="1537" y="1569"/>
                </a:lnTo>
                <a:lnTo>
                  <a:pt x="1792" y="1569"/>
                </a:lnTo>
                <a:cubicBezTo>
                  <a:pt x="1812" y="1569"/>
                  <a:pt x="1827" y="1554"/>
                  <a:pt x="1827" y="1534"/>
                </a:cubicBezTo>
                <a:lnTo>
                  <a:pt x="1827" y="1460"/>
                </a:lnTo>
                <a:cubicBezTo>
                  <a:pt x="1827" y="1440"/>
                  <a:pt x="1812" y="1425"/>
                  <a:pt x="1792" y="1425"/>
                </a:cubicBezTo>
                <a:lnTo>
                  <a:pt x="1537" y="1425"/>
                </a:lnTo>
                <a:lnTo>
                  <a:pt x="1537" y="1203"/>
                </a:lnTo>
                <a:lnTo>
                  <a:pt x="1792" y="1203"/>
                </a:lnTo>
                <a:cubicBezTo>
                  <a:pt x="1812" y="1203"/>
                  <a:pt x="1827" y="1188"/>
                  <a:pt x="1827" y="1168"/>
                </a:cubicBezTo>
                <a:lnTo>
                  <a:pt x="1827" y="1093"/>
                </a:lnTo>
                <a:cubicBezTo>
                  <a:pt x="1827" y="1073"/>
                  <a:pt x="1812" y="1058"/>
                  <a:pt x="1792" y="1058"/>
                </a:cubicBezTo>
                <a:lnTo>
                  <a:pt x="1537" y="1058"/>
                </a:lnTo>
                <a:lnTo>
                  <a:pt x="1537" y="948"/>
                </a:lnTo>
                <a:cubicBezTo>
                  <a:pt x="1537" y="933"/>
                  <a:pt x="1537" y="933"/>
                  <a:pt x="1537" y="933"/>
                </a:cubicBezTo>
                <a:close/>
                <a:moveTo>
                  <a:pt x="486" y="1742"/>
                </a:moveTo>
                <a:cubicBezTo>
                  <a:pt x="388" y="1562"/>
                  <a:pt x="326" y="1375"/>
                  <a:pt x="341" y="1195"/>
                </a:cubicBezTo>
                <a:cubicBezTo>
                  <a:pt x="388" y="580"/>
                  <a:pt x="923" y="118"/>
                  <a:pt x="1530" y="158"/>
                </a:cubicBezTo>
                <a:cubicBezTo>
                  <a:pt x="2140" y="205"/>
                  <a:pt x="2595" y="740"/>
                  <a:pt x="2555" y="1355"/>
                </a:cubicBezTo>
                <a:lnTo>
                  <a:pt x="2707" y="1363"/>
                </a:lnTo>
                <a:cubicBezTo>
                  <a:pt x="2755" y="670"/>
                  <a:pt x="2237" y="55"/>
                  <a:pt x="1545" y="5"/>
                </a:cubicBezTo>
                <a:cubicBezTo>
                  <a:pt x="1519" y="3"/>
                  <a:pt x="1493" y="2"/>
                  <a:pt x="1466" y="2"/>
                </a:cubicBezTo>
                <a:lnTo>
                  <a:pt x="1463" y="2"/>
                </a:lnTo>
                <a:cubicBezTo>
                  <a:pt x="813" y="0"/>
                  <a:pt x="249" y="511"/>
                  <a:pt x="203" y="1183"/>
                </a:cubicBezTo>
                <a:cubicBezTo>
                  <a:pt x="183" y="1410"/>
                  <a:pt x="246" y="1647"/>
                  <a:pt x="376" y="1847"/>
                </a:cubicBezTo>
                <a:lnTo>
                  <a:pt x="486" y="17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635"/>
          </a:p>
        </p:txBody>
      </p:sp>
      <p:pic>
        <p:nvPicPr>
          <p:cNvPr id="73" name="Picture 30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8000466" y="4404251"/>
            <a:ext cx="956697" cy="71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22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E3B2FF5-BBC6-42EA-BFA8-21BE0D792F33}"/>
              </a:ext>
            </a:extLst>
          </p:cNvPr>
          <p:cNvSpPr/>
          <p:nvPr/>
        </p:nvSpPr>
        <p:spPr>
          <a:xfrm>
            <a:off x="905650" y="1252580"/>
            <a:ext cx="2736401" cy="624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是开放的，并争取让交付成果成为社区发行的一部分，由组内核心成员主导治理，可通过邮件列表和组内的成员进行交流。龙蜥社区目前有近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20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个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6AF0BD-027F-4A5E-A903-81A239C96B91}"/>
              </a:ext>
            </a:extLst>
          </p:cNvPr>
          <p:cNvSpPr txBox="1"/>
          <p:nvPr/>
        </p:nvSpPr>
        <p:spPr>
          <a:xfrm>
            <a:off x="905650" y="980423"/>
            <a:ext cx="1692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5E923D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添加标题文字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83C35F6-7CC7-4375-9878-2EC6F8D2F09E}"/>
              </a:ext>
            </a:extLst>
          </p:cNvPr>
          <p:cNvSpPr/>
          <p:nvPr/>
        </p:nvSpPr>
        <p:spPr>
          <a:xfrm>
            <a:off x="905650" y="3235166"/>
            <a:ext cx="2736401" cy="624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是开放的，并争取让交付成果成为社区发行的一部分，由组内核心成员主导治理，可通过邮件列表和组内的成员进行交流。龙蜥社区目前有近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20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个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B925E47-E6C1-4ED1-BC21-0FD51E2909FB}"/>
              </a:ext>
            </a:extLst>
          </p:cNvPr>
          <p:cNvSpPr txBox="1"/>
          <p:nvPr/>
        </p:nvSpPr>
        <p:spPr>
          <a:xfrm>
            <a:off x="905650" y="2963009"/>
            <a:ext cx="1692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5E923D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添加标题文字</a:t>
            </a:r>
          </a:p>
        </p:txBody>
      </p:sp>
      <p:pic>
        <p:nvPicPr>
          <p:cNvPr id="20" name="Picture 17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207746" y="-31296"/>
            <a:ext cx="956697" cy="71773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/>
          <p:cNvSpPr/>
          <p:nvPr/>
        </p:nvSpPr>
        <p:spPr>
          <a:xfrm>
            <a:off x="478303" y="1674060"/>
            <a:ext cx="3938954" cy="1266092"/>
          </a:xfrm>
          <a:prstGeom prst="roundRect">
            <a:avLst>
              <a:gd name="adj" fmla="val 50000"/>
            </a:avLst>
          </a:prstGeom>
          <a:gradFill>
            <a:gsLst>
              <a:gs pos="5000">
                <a:srgbClr val="88C369"/>
              </a:gs>
              <a:gs pos="98000">
                <a:srgbClr val="5E923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27880" y="1776951"/>
            <a:ext cx="1632668" cy="1088445"/>
            <a:chOff x="3462772" y="943185"/>
            <a:chExt cx="1632668" cy="1088445"/>
          </a:xfrm>
        </p:grpSpPr>
        <p:graphicFrame>
          <p:nvGraphicFramePr>
            <p:cNvPr id="36" name="图表 35"/>
            <p:cNvGraphicFramePr/>
            <p:nvPr/>
          </p:nvGraphicFramePr>
          <p:xfrm>
            <a:off x="3462772" y="943185"/>
            <a:ext cx="1632668" cy="108844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8" name="文本框 37"/>
            <p:cNvSpPr txBox="1"/>
            <p:nvPr/>
          </p:nvSpPr>
          <p:spPr>
            <a:xfrm>
              <a:off x="3914775" y="1304267"/>
              <a:ext cx="728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>
                  <a:solidFill>
                    <a:schemeClr val="bg1"/>
                  </a:solidFill>
                  <a:latin typeface="Avenir Black" panose="02000503020000020003" pitchFamily="2" charset="0"/>
                </a:rPr>
                <a:t>80</a:t>
              </a:r>
              <a:r>
                <a:rPr kumimoji="1" lang="en-US" altLang="zh-CN" sz="800" dirty="0">
                  <a:solidFill>
                    <a:schemeClr val="bg1"/>
                  </a:solidFill>
                  <a:latin typeface="Avenir Medium" panose="02000503020000020003" pitchFamily="2" charset="0"/>
                </a:rPr>
                <a:t>%</a:t>
              </a:r>
              <a:endParaRPr kumimoji="1" lang="zh-CN" altLang="en-US" sz="800" dirty="0">
                <a:solidFill>
                  <a:schemeClr val="bg1"/>
                </a:solidFill>
                <a:latin typeface="Avenir Medium" panose="02000503020000020003" pitchFamily="2" charset="0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1748984" y="2139867"/>
            <a:ext cx="2539452" cy="624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是开放的，并争取让交付成果成为社区发行的一部分，由组内核心成员主导治理，可通过邮件列表和组内的成员进行交流。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748983" y="1867710"/>
            <a:ext cx="1692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添加标题文字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4764075" y="1674060"/>
            <a:ext cx="3938954" cy="1266092"/>
          </a:xfrm>
          <a:prstGeom prst="roundRect">
            <a:avLst>
              <a:gd name="adj" fmla="val 50000"/>
            </a:avLst>
          </a:prstGeom>
          <a:gradFill>
            <a:gsLst>
              <a:gs pos="8000">
                <a:srgbClr val="88C369"/>
              </a:gs>
              <a:gs pos="98000">
                <a:srgbClr val="5E923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4613652" y="1776951"/>
            <a:ext cx="1632668" cy="1088445"/>
            <a:chOff x="3462772" y="943185"/>
            <a:chExt cx="1632668" cy="1088445"/>
          </a:xfrm>
        </p:grpSpPr>
        <p:graphicFrame>
          <p:nvGraphicFramePr>
            <p:cNvPr id="43" name="图表 42"/>
            <p:cNvGraphicFramePr/>
            <p:nvPr/>
          </p:nvGraphicFramePr>
          <p:xfrm>
            <a:off x="3462772" y="943185"/>
            <a:ext cx="1632668" cy="108844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44" name="文本框 43"/>
            <p:cNvSpPr txBox="1"/>
            <p:nvPr/>
          </p:nvSpPr>
          <p:spPr>
            <a:xfrm>
              <a:off x="3914775" y="1304267"/>
              <a:ext cx="728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>
                  <a:solidFill>
                    <a:schemeClr val="bg1"/>
                  </a:solidFill>
                  <a:latin typeface="Avenir Black" panose="02000503020000020003" pitchFamily="2" charset="0"/>
                </a:rPr>
                <a:t>60</a:t>
              </a:r>
              <a:r>
                <a:rPr kumimoji="1" lang="en-US" altLang="zh-CN" sz="800" dirty="0">
                  <a:solidFill>
                    <a:schemeClr val="bg1"/>
                  </a:solidFill>
                  <a:latin typeface="Avenir Medium" panose="02000503020000020003" pitchFamily="2" charset="0"/>
                </a:rPr>
                <a:t>%</a:t>
              </a:r>
              <a:endParaRPr kumimoji="1" lang="zh-CN" altLang="en-US" sz="800" dirty="0">
                <a:solidFill>
                  <a:schemeClr val="bg1"/>
                </a:solidFill>
                <a:latin typeface="Avenir Medium" panose="02000503020000020003" pitchFamily="2" charset="0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6034756" y="2139867"/>
            <a:ext cx="2539452" cy="624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是开放的，并争取让交付成果成为社区发行的一部分，由组内核心成员主导治理，可通过邮件列表和组内的成员进行交流。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6034755" y="1867710"/>
            <a:ext cx="1692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添加标题文字</a:t>
            </a:r>
          </a:p>
        </p:txBody>
      </p:sp>
      <p:sp>
        <p:nvSpPr>
          <p:cNvPr id="47" name="圆角矩形 46"/>
          <p:cNvSpPr/>
          <p:nvPr/>
        </p:nvSpPr>
        <p:spPr>
          <a:xfrm>
            <a:off x="478303" y="3168721"/>
            <a:ext cx="3938954" cy="1266092"/>
          </a:xfrm>
          <a:prstGeom prst="roundRect">
            <a:avLst>
              <a:gd name="adj" fmla="val 50000"/>
            </a:avLst>
          </a:prstGeom>
          <a:gradFill>
            <a:gsLst>
              <a:gs pos="5000">
                <a:srgbClr val="88C369"/>
              </a:gs>
              <a:gs pos="97000">
                <a:srgbClr val="5E923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1748984" y="3611826"/>
            <a:ext cx="2539452" cy="624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是开放的，并争取让交付成果成为社区发行的一部分，由组内核心成员主导治理，可通过邮件列表和组内的成员进行交流。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1748983" y="3339669"/>
            <a:ext cx="1692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添加标题文字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4764075" y="3168721"/>
            <a:ext cx="3938954" cy="1266092"/>
          </a:xfrm>
          <a:prstGeom prst="roundRect">
            <a:avLst>
              <a:gd name="adj" fmla="val 50000"/>
            </a:avLst>
          </a:prstGeom>
          <a:gradFill>
            <a:gsLst>
              <a:gs pos="5000">
                <a:srgbClr val="88C369"/>
              </a:gs>
              <a:gs pos="98000">
                <a:srgbClr val="5E923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4613652" y="3271612"/>
            <a:ext cx="1632668" cy="1088445"/>
            <a:chOff x="3462772" y="943185"/>
            <a:chExt cx="1632668" cy="1088445"/>
          </a:xfrm>
        </p:grpSpPr>
        <p:graphicFrame>
          <p:nvGraphicFramePr>
            <p:cNvPr id="52" name="图表 51"/>
            <p:cNvGraphicFramePr/>
            <p:nvPr/>
          </p:nvGraphicFramePr>
          <p:xfrm>
            <a:off x="3462772" y="943185"/>
            <a:ext cx="1632668" cy="108844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53" name="文本框 52"/>
            <p:cNvSpPr txBox="1"/>
            <p:nvPr/>
          </p:nvSpPr>
          <p:spPr>
            <a:xfrm>
              <a:off x="3914775" y="1304267"/>
              <a:ext cx="728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>
                  <a:solidFill>
                    <a:schemeClr val="bg1"/>
                  </a:solidFill>
                  <a:latin typeface="Avenir Black" panose="02000503020000020003" pitchFamily="2" charset="0"/>
                </a:rPr>
                <a:t>80</a:t>
              </a:r>
              <a:r>
                <a:rPr kumimoji="1" lang="en-US" altLang="zh-CN" sz="800" dirty="0">
                  <a:solidFill>
                    <a:schemeClr val="bg1"/>
                  </a:solidFill>
                  <a:latin typeface="Avenir Medium" panose="02000503020000020003" pitchFamily="2" charset="0"/>
                </a:rPr>
                <a:t>%</a:t>
              </a:r>
              <a:endParaRPr kumimoji="1" lang="zh-CN" altLang="en-US" sz="800" dirty="0">
                <a:solidFill>
                  <a:schemeClr val="bg1"/>
                </a:solidFill>
                <a:latin typeface="Avenir Medium" panose="02000503020000020003" pitchFamily="2" charset="0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6034756" y="3647446"/>
            <a:ext cx="2539452" cy="624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是开放的，并争取让交付成果成为社区发行的一部分，由组内核心成员主导治理，可通过邮件列表和组内的成员进行交流。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6034755" y="3375289"/>
            <a:ext cx="1692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添加标题文字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361186" y="3243477"/>
            <a:ext cx="1632668" cy="1088445"/>
            <a:chOff x="3462772" y="943185"/>
            <a:chExt cx="1632668" cy="1088445"/>
          </a:xfrm>
        </p:grpSpPr>
        <p:graphicFrame>
          <p:nvGraphicFramePr>
            <p:cNvPr id="57" name="图表 56"/>
            <p:cNvGraphicFramePr/>
            <p:nvPr/>
          </p:nvGraphicFramePr>
          <p:xfrm>
            <a:off x="3462772" y="943185"/>
            <a:ext cx="1632668" cy="108844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58" name="文本框 57"/>
            <p:cNvSpPr txBox="1"/>
            <p:nvPr/>
          </p:nvSpPr>
          <p:spPr>
            <a:xfrm>
              <a:off x="3914775" y="1304267"/>
              <a:ext cx="728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>
                  <a:solidFill>
                    <a:schemeClr val="bg1"/>
                  </a:solidFill>
                  <a:latin typeface="Avenir Black" panose="02000503020000020003" pitchFamily="2" charset="0"/>
                </a:rPr>
                <a:t>60</a:t>
              </a:r>
              <a:r>
                <a:rPr kumimoji="1" lang="en-US" altLang="zh-CN" sz="800" dirty="0">
                  <a:solidFill>
                    <a:schemeClr val="bg1"/>
                  </a:solidFill>
                  <a:latin typeface="Avenir Medium" panose="02000503020000020003" pitchFamily="2" charset="0"/>
                </a:rPr>
                <a:t>%</a:t>
              </a:r>
              <a:endParaRPr kumimoji="1" lang="zh-CN" altLang="en-US" sz="800" dirty="0">
                <a:solidFill>
                  <a:schemeClr val="bg1"/>
                </a:solidFill>
                <a:latin typeface="Avenir Medium" panose="02000503020000020003" pitchFamily="2" charset="0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2808252" y="389594"/>
            <a:ext cx="3557475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500"/>
              </a:lnSpc>
            </a:pPr>
            <a:r>
              <a:rPr kumimoji="1" lang="en-GB" altLang="zh-CN" sz="3600" b="1" dirty="0">
                <a:solidFill>
                  <a:srgbClr val="487330"/>
                </a:solidFill>
                <a:latin typeface="Avenir Black" panose="02000503020000020003" pitchFamily="2" charset="0"/>
                <a:ea typeface="Source Han Sans CN Heavy" panose="020B0500000000000000" pitchFamily="34" charset="-128"/>
                <a:cs typeface="Dubai Medium" panose="020B0503030403030204" pitchFamily="34" charset="-78"/>
              </a:rPr>
              <a:t>INFORMATION</a:t>
            </a:r>
            <a:endParaRPr kumimoji="1" lang="zh-CN" altLang="en-US" sz="3600" b="1" dirty="0">
              <a:solidFill>
                <a:srgbClr val="487330"/>
              </a:solidFill>
              <a:latin typeface="Avenir Black" panose="02000503020000020003" pitchFamily="2" charset="0"/>
              <a:ea typeface="Source Han Sans CN Heavy" panose="020B0500000000000000" pitchFamily="34" charset="-128"/>
              <a:cs typeface="Dubai Medium" panose="020B0503030403030204" pitchFamily="34" charset="-78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497829" y="1091786"/>
            <a:ext cx="6178320" cy="255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是开放的，并争取让交付成果成为社区发行的一部分，由组内核心成员主导治理，可通过邮件列表和组内的成员进行交流。</a:t>
            </a:r>
          </a:p>
        </p:txBody>
      </p:sp>
      <p:pic>
        <p:nvPicPr>
          <p:cNvPr id="61" name="Picture 36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8">
            <a:alphaModFix amt="70000"/>
          </a:blip>
          <a:stretch>
            <a:fillRect/>
          </a:stretch>
        </p:blipFill>
        <p:spPr>
          <a:xfrm>
            <a:off x="8000466" y="4404251"/>
            <a:ext cx="956697" cy="71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43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FE40A3C9-D1FE-458E-A974-88ABA54BC347}"/>
              </a:ext>
            </a:extLst>
          </p:cNvPr>
          <p:cNvGrpSpPr/>
          <p:nvPr/>
        </p:nvGrpSpPr>
        <p:grpSpPr>
          <a:xfrm>
            <a:off x="2800213" y="1531468"/>
            <a:ext cx="5542671" cy="2460303"/>
            <a:chOff x="2588454" y="1436448"/>
            <a:chExt cx="5542671" cy="2460303"/>
          </a:xfrm>
        </p:grpSpPr>
        <p:sp>
          <p:nvSpPr>
            <p:cNvPr id="10" name="圆角矩形 6">
              <a:extLst>
                <a:ext uri="{FF2B5EF4-FFF2-40B4-BE49-F238E27FC236}">
                  <a16:creationId xmlns:a16="http://schemas.microsoft.com/office/drawing/2014/main" id="{6F54B4C0-B11D-48F0-A8B3-6ECCD8EF7BBD}"/>
                </a:ext>
              </a:extLst>
            </p:cNvPr>
            <p:cNvSpPr/>
            <p:nvPr/>
          </p:nvSpPr>
          <p:spPr>
            <a:xfrm>
              <a:off x="2588454" y="2672862"/>
              <a:ext cx="5542671" cy="1223889"/>
            </a:xfrm>
            <a:prstGeom prst="roundRect">
              <a:avLst/>
            </a:prstGeom>
            <a:solidFill>
              <a:srgbClr val="88C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65D1D4F-355E-4BB0-BEFC-30C7731B5CF5}"/>
                </a:ext>
              </a:extLst>
            </p:cNvPr>
            <p:cNvSpPr/>
            <p:nvPr/>
          </p:nvSpPr>
          <p:spPr>
            <a:xfrm>
              <a:off x="2862730" y="2972477"/>
              <a:ext cx="5075893" cy="624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800" b="1" dirty="0">
                  <a:solidFill>
                    <a:schemeClr val="bg1"/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关于龙蜥社区：</a:t>
              </a:r>
              <a:r>
                <a:rPr lang="en-US" altLang="zh-CN" sz="800" b="1" dirty="0">
                  <a:solidFill>
                    <a:schemeClr val="bg1"/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SIG</a:t>
              </a:r>
              <a:r>
                <a:rPr lang="zh-CN" altLang="en-US" sz="800" b="1" dirty="0">
                  <a:solidFill>
                    <a:schemeClr val="bg1"/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是开放的，并争取让交付成果成为社区发行的一部分，由组内核心成员主导治理，可通过邮件列表和组内的成员进行交流。龙蜥社区目前有近</a:t>
              </a:r>
              <a:r>
                <a:rPr lang="en-US" altLang="zh-CN" sz="800" b="1" dirty="0">
                  <a:solidFill>
                    <a:schemeClr val="bg1"/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20</a:t>
              </a:r>
              <a:r>
                <a:rPr lang="zh-CN" altLang="en-US" sz="800" b="1" dirty="0">
                  <a:solidFill>
                    <a:schemeClr val="bg1"/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个</a:t>
              </a:r>
              <a:r>
                <a:rPr lang="en-US" altLang="zh-CN" sz="800" b="1" dirty="0">
                  <a:solidFill>
                    <a:schemeClr val="bg1"/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SIG</a:t>
              </a:r>
              <a:r>
                <a:rPr lang="zh-CN" altLang="en-US" sz="800" b="1" dirty="0">
                  <a:solidFill>
                    <a:schemeClr val="bg1"/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，包括跟踪诊断技术</a:t>
              </a:r>
              <a:r>
                <a:rPr lang="en-US" altLang="zh-CN" sz="800" b="1" dirty="0">
                  <a:solidFill>
                    <a:schemeClr val="bg1"/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SIG</a:t>
              </a:r>
              <a:r>
                <a:rPr lang="zh-CN" altLang="en-US" sz="800" b="1" dirty="0">
                  <a:solidFill>
                    <a:schemeClr val="bg1"/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、商密软件栈、高性能存储技术</a:t>
              </a:r>
              <a:r>
                <a:rPr lang="en-US" altLang="zh-CN" sz="800" b="1" dirty="0">
                  <a:solidFill>
                    <a:schemeClr val="bg1"/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SIG</a:t>
              </a:r>
              <a:r>
                <a:rPr lang="zh-CN" altLang="en-US" sz="800" b="1" dirty="0">
                  <a:solidFill>
                    <a:schemeClr val="bg1"/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、</a:t>
              </a:r>
              <a:r>
                <a:rPr lang="en-US" altLang="zh-CN" sz="800" b="1" dirty="0">
                  <a:solidFill>
                    <a:schemeClr val="bg1"/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Java</a:t>
              </a:r>
              <a:r>
                <a:rPr lang="zh-CN" altLang="en-US" sz="800" b="1" dirty="0">
                  <a:solidFill>
                    <a:schemeClr val="bg1"/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语言与虚拟机</a:t>
              </a:r>
              <a:r>
                <a:rPr lang="en-US" altLang="zh-CN" sz="800" b="1" dirty="0">
                  <a:solidFill>
                    <a:schemeClr val="bg1"/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SIG</a:t>
              </a:r>
              <a:r>
                <a:rPr lang="zh-CN" altLang="en-US" sz="800" b="1" dirty="0">
                  <a:solidFill>
                    <a:schemeClr val="bg1"/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、</a:t>
              </a:r>
              <a:r>
                <a:rPr lang="en-US" altLang="zh-CN" sz="800" b="1" dirty="0">
                  <a:solidFill>
                    <a:schemeClr val="bg1"/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Cloud Kernel</a:t>
              </a:r>
              <a:r>
                <a:rPr lang="zh-CN" altLang="en-US" sz="800" b="1" dirty="0">
                  <a:solidFill>
                    <a:schemeClr val="bg1"/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、</a:t>
              </a:r>
              <a:r>
                <a:rPr lang="en-US" altLang="zh-CN" sz="800" b="1" dirty="0">
                  <a:solidFill>
                    <a:schemeClr val="bg1"/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OceanBase SIG</a:t>
              </a:r>
              <a:r>
                <a:rPr lang="zh-CN" altLang="en-US" sz="800" b="1" dirty="0">
                  <a:solidFill>
                    <a:schemeClr val="bg1"/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等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C8243D6-A42B-4FC5-9D0E-97A1718A2C56}"/>
                </a:ext>
              </a:extLst>
            </p:cNvPr>
            <p:cNvSpPr/>
            <p:nvPr/>
          </p:nvSpPr>
          <p:spPr>
            <a:xfrm>
              <a:off x="4809661" y="1436448"/>
              <a:ext cx="312896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kumimoji="1" lang="en-GB" altLang="zh-CN" sz="2800" b="1" dirty="0">
                  <a:solidFill>
                    <a:srgbClr val="5E923D"/>
                  </a:solidFill>
                  <a:latin typeface="Avenir Black" panose="02000503020000020003" pitchFamily="2" charset="0"/>
                  <a:ea typeface="Source Han Sans CN Heavy" panose="020B0500000000000000" pitchFamily="34" charset="-128"/>
                </a:rPr>
                <a:t>INFORMATION</a:t>
              </a:r>
              <a:endParaRPr kumimoji="1" lang="zh-CN" altLang="en-US" sz="2800" b="1" dirty="0">
                <a:solidFill>
                  <a:srgbClr val="5E923D"/>
                </a:solidFill>
                <a:latin typeface="Avenir Black" panose="02000503020000020003" pitchFamily="2" charset="0"/>
                <a:ea typeface="Source Han Sans CN Heavy" panose="020B0500000000000000" pitchFamily="34" charset="-128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9BC7146-9462-44F9-996A-26E0968B9B26}"/>
                </a:ext>
              </a:extLst>
            </p:cNvPr>
            <p:cNvSpPr txBox="1"/>
            <p:nvPr/>
          </p:nvSpPr>
          <p:spPr>
            <a:xfrm>
              <a:off x="6271889" y="1959668"/>
              <a:ext cx="1666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添加标题文字内容</a:t>
              </a:r>
            </a:p>
          </p:txBody>
        </p:sp>
      </p:grpSp>
      <p:pic>
        <p:nvPicPr>
          <p:cNvPr id="17" name="Picture 36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8000466" y="4404251"/>
            <a:ext cx="956697" cy="71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96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/>
        </p:nvSpPr>
        <p:spPr>
          <a:xfrm>
            <a:off x="639074" y="928970"/>
            <a:ext cx="1513115" cy="1513115"/>
          </a:xfrm>
          <a:prstGeom prst="ellipse">
            <a:avLst/>
          </a:prstGeom>
          <a:gradFill>
            <a:gsLst>
              <a:gs pos="20000">
                <a:srgbClr val="5E923D"/>
              </a:gs>
              <a:gs pos="98000">
                <a:srgbClr val="88C36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511417" y="928970"/>
            <a:ext cx="1513115" cy="1513115"/>
          </a:xfrm>
          <a:prstGeom prst="ellipse">
            <a:avLst/>
          </a:prstGeom>
          <a:gradFill>
            <a:gsLst>
              <a:gs pos="20000">
                <a:srgbClr val="5E923D"/>
              </a:gs>
              <a:gs pos="98000">
                <a:srgbClr val="88C36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511417" y="2684292"/>
            <a:ext cx="1513115" cy="1513115"/>
          </a:xfrm>
          <a:prstGeom prst="ellipse">
            <a:avLst/>
          </a:prstGeom>
          <a:gradFill>
            <a:gsLst>
              <a:gs pos="20000">
                <a:srgbClr val="5E923D"/>
              </a:gs>
              <a:gs pos="98000">
                <a:srgbClr val="88C36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39074" y="2684292"/>
            <a:ext cx="1513115" cy="1513115"/>
          </a:xfrm>
          <a:prstGeom prst="ellipse">
            <a:avLst/>
          </a:prstGeom>
          <a:gradFill>
            <a:gsLst>
              <a:gs pos="20000">
                <a:srgbClr val="5E923D"/>
              </a:gs>
              <a:gs pos="97000">
                <a:srgbClr val="88C36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64260" y="1353513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bg1"/>
                </a:solidFill>
                <a:latin typeface="Avenir Black" panose="02000503020000020003" pitchFamily="2" charset="0"/>
              </a:rPr>
              <a:t>34,829</a:t>
            </a:r>
            <a:endParaRPr kumimoji="1" lang="zh-CN" altLang="en-US" sz="2400" b="1" dirty="0">
              <a:solidFill>
                <a:schemeClr val="bg1"/>
              </a:solidFill>
              <a:latin typeface="Avenir Black" panose="02000503020000020003" pitchFamily="2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18689" y="1799338"/>
            <a:ext cx="11538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添加说明文字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636603" y="1337673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bg1"/>
                </a:solidFill>
                <a:latin typeface="Avenir Black" panose="02000503020000020003" pitchFamily="2" charset="0"/>
              </a:rPr>
              <a:t>34,829</a:t>
            </a:r>
            <a:endParaRPr kumimoji="1" lang="zh-CN" altLang="en-US" sz="2400" b="1" dirty="0">
              <a:solidFill>
                <a:schemeClr val="bg1"/>
              </a:solidFill>
              <a:latin typeface="Avenir Black" panose="02000503020000020003" pitchFamily="2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691032" y="1783498"/>
            <a:ext cx="11538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添加说明文字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636603" y="3112044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bg1"/>
                </a:solidFill>
                <a:latin typeface="Avenir Black" panose="02000503020000020003" pitchFamily="2" charset="0"/>
              </a:rPr>
              <a:t>34,829</a:t>
            </a:r>
            <a:endParaRPr kumimoji="1" lang="zh-CN" altLang="en-US" sz="2400" b="1" dirty="0">
              <a:solidFill>
                <a:schemeClr val="bg1"/>
              </a:solidFill>
              <a:latin typeface="Avenir Black" panose="02000503020000020003" pitchFamily="2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691032" y="3557869"/>
            <a:ext cx="11538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添加说明文字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64260" y="3112044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bg1"/>
                </a:solidFill>
                <a:latin typeface="Avenir Black" panose="02000503020000020003" pitchFamily="2" charset="0"/>
              </a:rPr>
              <a:t>34,829</a:t>
            </a:r>
            <a:endParaRPr kumimoji="1" lang="zh-CN" altLang="en-US" sz="2400" b="1" dirty="0">
              <a:solidFill>
                <a:schemeClr val="bg1"/>
              </a:solidFill>
              <a:latin typeface="Avenir Black" panose="02000503020000020003" pitchFamily="2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18689" y="3557869"/>
            <a:ext cx="11538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添加说明文字</a:t>
            </a:r>
          </a:p>
        </p:txBody>
      </p:sp>
      <p:sp>
        <p:nvSpPr>
          <p:cNvPr id="36" name="矩形 35"/>
          <p:cNvSpPr/>
          <p:nvPr/>
        </p:nvSpPr>
        <p:spPr>
          <a:xfrm>
            <a:off x="4612361" y="1186586"/>
            <a:ext cx="28478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88C369"/>
                </a:solidFill>
                <a:latin typeface="Avenir Black" panose="02000503020000020003" pitchFamily="2" charset="0"/>
              </a:rPr>
              <a:t>COOPERATION</a:t>
            </a:r>
            <a:endParaRPr kumimoji="1" lang="zh-CN" altLang="en-US" sz="2800" b="1" dirty="0">
              <a:solidFill>
                <a:srgbClr val="88C369"/>
              </a:solidFill>
              <a:latin typeface="Avenir Black" panose="02000503020000020003" pitchFamily="2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12362" y="1774997"/>
            <a:ext cx="3739244" cy="691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b="1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 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是开放的，并争取让交付成果成为社区发行的一部分，由组内核心成员主导治理，可通过邮件列表和组内的成员进行交流。龙蜥社区目前有近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20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个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。</a:t>
            </a:r>
          </a:p>
        </p:txBody>
      </p:sp>
      <p:sp>
        <p:nvSpPr>
          <p:cNvPr id="38" name="Freeform 27"/>
          <p:cNvSpPr>
            <a:spLocks noChangeAspect="1" noChangeArrowheads="1"/>
          </p:cNvSpPr>
          <p:nvPr/>
        </p:nvSpPr>
        <p:spPr bwMode="auto">
          <a:xfrm>
            <a:off x="5171251" y="2873809"/>
            <a:ext cx="216956" cy="216000"/>
          </a:xfrm>
          <a:custGeom>
            <a:avLst/>
            <a:gdLst>
              <a:gd name="T0" fmla="*/ 61109 w 2598"/>
              <a:gd name="T1" fmla="*/ 236397 h 2598"/>
              <a:gd name="T2" fmla="*/ 169607 w 2598"/>
              <a:gd name="T3" fmla="*/ 182079 h 2598"/>
              <a:gd name="T4" fmla="*/ 179861 w 2598"/>
              <a:gd name="T5" fmla="*/ 246790 h 2598"/>
              <a:gd name="T6" fmla="*/ 190115 w 2598"/>
              <a:gd name="T7" fmla="*/ 182079 h 2598"/>
              <a:gd name="T8" fmla="*/ 298753 w 2598"/>
              <a:gd name="T9" fmla="*/ 236397 h 2598"/>
              <a:gd name="T10" fmla="*/ 319400 w 2598"/>
              <a:gd name="T11" fmla="*/ 236397 h 2598"/>
              <a:gd name="T12" fmla="*/ 309145 w 2598"/>
              <a:gd name="T13" fmla="*/ 161570 h 2598"/>
              <a:gd name="T14" fmla="*/ 190115 w 2598"/>
              <a:gd name="T15" fmla="*/ 123464 h 2598"/>
              <a:gd name="T16" fmla="*/ 169607 w 2598"/>
              <a:gd name="T17" fmla="*/ 123464 h 2598"/>
              <a:gd name="T18" fmla="*/ 50716 w 2598"/>
              <a:gd name="T19" fmla="*/ 161570 h 2598"/>
              <a:gd name="T20" fmla="*/ 40323 w 2598"/>
              <a:gd name="T21" fmla="*/ 236397 h 2598"/>
              <a:gd name="T22" fmla="*/ 163788 w 2598"/>
              <a:gd name="T23" fmla="*/ 101432 h 2598"/>
              <a:gd name="T24" fmla="*/ 230577 w 2598"/>
              <a:gd name="T25" fmla="*/ 66928 h 2598"/>
              <a:gd name="T26" fmla="*/ 195935 w 2598"/>
              <a:gd name="T27" fmla="*/ 0 h 2598"/>
              <a:gd name="T28" fmla="*/ 129145 w 2598"/>
              <a:gd name="T29" fmla="*/ 34503 h 2598"/>
              <a:gd name="T30" fmla="*/ 163788 w 2598"/>
              <a:gd name="T31" fmla="*/ 101432 h 2598"/>
              <a:gd name="T32" fmla="*/ 163788 w 2598"/>
              <a:gd name="T33" fmla="*/ 20647 h 2598"/>
              <a:gd name="T34" fmla="*/ 209931 w 2598"/>
              <a:gd name="T35" fmla="*/ 34503 h 2598"/>
              <a:gd name="T36" fmla="*/ 195935 w 2598"/>
              <a:gd name="T37" fmla="*/ 80785 h 2598"/>
              <a:gd name="T38" fmla="*/ 149931 w 2598"/>
              <a:gd name="T39" fmla="*/ 66928 h 2598"/>
              <a:gd name="T40" fmla="*/ 66790 w 2598"/>
              <a:gd name="T41" fmla="*/ 258291 h 2598"/>
              <a:gd name="T42" fmla="*/ 0 w 2598"/>
              <a:gd name="T43" fmla="*/ 292933 h 2598"/>
              <a:gd name="T44" fmla="*/ 34503 w 2598"/>
              <a:gd name="T45" fmla="*/ 359861 h 2598"/>
              <a:gd name="T46" fmla="*/ 101432 w 2598"/>
              <a:gd name="T47" fmla="*/ 325219 h 2598"/>
              <a:gd name="T48" fmla="*/ 66790 w 2598"/>
              <a:gd name="T49" fmla="*/ 258291 h 2598"/>
              <a:gd name="T50" fmla="*/ 66790 w 2598"/>
              <a:gd name="T51" fmla="*/ 339215 h 2598"/>
              <a:gd name="T52" fmla="*/ 20647 w 2598"/>
              <a:gd name="T53" fmla="*/ 325219 h 2598"/>
              <a:gd name="T54" fmla="*/ 34503 w 2598"/>
              <a:gd name="T55" fmla="*/ 279076 h 2598"/>
              <a:gd name="T56" fmla="*/ 80785 w 2598"/>
              <a:gd name="T57" fmla="*/ 292933 h 2598"/>
              <a:gd name="T58" fmla="*/ 325219 w 2598"/>
              <a:gd name="T59" fmla="*/ 258291 h 2598"/>
              <a:gd name="T60" fmla="*/ 258291 w 2598"/>
              <a:gd name="T61" fmla="*/ 292933 h 2598"/>
              <a:gd name="T62" fmla="*/ 292933 w 2598"/>
              <a:gd name="T63" fmla="*/ 359861 h 2598"/>
              <a:gd name="T64" fmla="*/ 359861 w 2598"/>
              <a:gd name="T65" fmla="*/ 325219 h 2598"/>
              <a:gd name="T66" fmla="*/ 325219 w 2598"/>
              <a:gd name="T67" fmla="*/ 258291 h 2598"/>
              <a:gd name="T68" fmla="*/ 325219 w 2598"/>
              <a:gd name="T69" fmla="*/ 339215 h 2598"/>
              <a:gd name="T70" fmla="*/ 279076 w 2598"/>
              <a:gd name="T71" fmla="*/ 325219 h 2598"/>
              <a:gd name="T72" fmla="*/ 292933 w 2598"/>
              <a:gd name="T73" fmla="*/ 279076 h 2598"/>
              <a:gd name="T74" fmla="*/ 339076 w 2598"/>
              <a:gd name="T75" fmla="*/ 292933 h 2598"/>
              <a:gd name="T76" fmla="*/ 195935 w 2598"/>
              <a:gd name="T77" fmla="*/ 258291 h 2598"/>
              <a:gd name="T78" fmla="*/ 129145 w 2598"/>
              <a:gd name="T79" fmla="*/ 292933 h 2598"/>
              <a:gd name="T80" fmla="*/ 163788 w 2598"/>
              <a:gd name="T81" fmla="*/ 359861 h 2598"/>
              <a:gd name="T82" fmla="*/ 230577 w 2598"/>
              <a:gd name="T83" fmla="*/ 325219 h 2598"/>
              <a:gd name="T84" fmla="*/ 195935 w 2598"/>
              <a:gd name="T85" fmla="*/ 258291 h 2598"/>
              <a:gd name="T86" fmla="*/ 195935 w 2598"/>
              <a:gd name="T87" fmla="*/ 339215 h 2598"/>
              <a:gd name="T88" fmla="*/ 149931 w 2598"/>
              <a:gd name="T89" fmla="*/ 325219 h 2598"/>
              <a:gd name="T90" fmla="*/ 163788 w 2598"/>
              <a:gd name="T91" fmla="*/ 279076 h 2598"/>
              <a:gd name="T92" fmla="*/ 209931 w 2598"/>
              <a:gd name="T93" fmla="*/ 292933 h 2598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98" h="2598">
                <a:moveTo>
                  <a:pt x="366" y="1781"/>
                </a:moveTo>
                <a:cubicBezTo>
                  <a:pt x="407" y="1781"/>
                  <a:pt x="441" y="1747"/>
                  <a:pt x="441" y="1706"/>
                </a:cubicBezTo>
                <a:lnTo>
                  <a:pt x="441" y="1314"/>
                </a:lnTo>
                <a:lnTo>
                  <a:pt x="1224" y="1314"/>
                </a:lnTo>
                <a:lnTo>
                  <a:pt x="1224" y="1706"/>
                </a:lnTo>
                <a:cubicBezTo>
                  <a:pt x="1224" y="1747"/>
                  <a:pt x="1257" y="1781"/>
                  <a:pt x="1298" y="1781"/>
                </a:cubicBezTo>
                <a:cubicBezTo>
                  <a:pt x="1339" y="1781"/>
                  <a:pt x="1372" y="1747"/>
                  <a:pt x="1372" y="1706"/>
                </a:cubicBezTo>
                <a:lnTo>
                  <a:pt x="1372" y="1314"/>
                </a:lnTo>
                <a:lnTo>
                  <a:pt x="2156" y="1314"/>
                </a:lnTo>
                <a:lnTo>
                  <a:pt x="2156" y="1706"/>
                </a:lnTo>
                <a:cubicBezTo>
                  <a:pt x="2156" y="1747"/>
                  <a:pt x="2189" y="1781"/>
                  <a:pt x="2231" y="1781"/>
                </a:cubicBezTo>
                <a:cubicBezTo>
                  <a:pt x="2272" y="1781"/>
                  <a:pt x="2305" y="1747"/>
                  <a:pt x="2305" y="1706"/>
                </a:cubicBezTo>
                <a:lnTo>
                  <a:pt x="2305" y="1241"/>
                </a:lnTo>
                <a:cubicBezTo>
                  <a:pt x="2305" y="1199"/>
                  <a:pt x="2272" y="1166"/>
                  <a:pt x="2231" y="1166"/>
                </a:cubicBezTo>
                <a:lnTo>
                  <a:pt x="1372" y="1166"/>
                </a:lnTo>
                <a:lnTo>
                  <a:pt x="1372" y="891"/>
                </a:lnTo>
                <a:cubicBezTo>
                  <a:pt x="1372" y="849"/>
                  <a:pt x="1340" y="816"/>
                  <a:pt x="1298" y="816"/>
                </a:cubicBezTo>
                <a:cubicBezTo>
                  <a:pt x="1257" y="816"/>
                  <a:pt x="1224" y="849"/>
                  <a:pt x="1224" y="891"/>
                </a:cubicBezTo>
                <a:lnTo>
                  <a:pt x="1224" y="1166"/>
                </a:lnTo>
                <a:lnTo>
                  <a:pt x="366" y="1166"/>
                </a:lnTo>
                <a:cubicBezTo>
                  <a:pt x="325" y="1166"/>
                  <a:pt x="291" y="1199"/>
                  <a:pt x="291" y="1241"/>
                </a:cubicBezTo>
                <a:lnTo>
                  <a:pt x="291" y="1706"/>
                </a:lnTo>
                <a:cubicBezTo>
                  <a:pt x="291" y="1747"/>
                  <a:pt x="325" y="1781"/>
                  <a:pt x="366" y="1781"/>
                </a:cubicBezTo>
                <a:close/>
                <a:moveTo>
                  <a:pt x="1182" y="732"/>
                </a:moveTo>
                <a:lnTo>
                  <a:pt x="1414" y="732"/>
                </a:lnTo>
                <a:cubicBezTo>
                  <a:pt x="1552" y="732"/>
                  <a:pt x="1664" y="620"/>
                  <a:pt x="1664" y="483"/>
                </a:cubicBezTo>
                <a:lnTo>
                  <a:pt x="1664" y="249"/>
                </a:lnTo>
                <a:cubicBezTo>
                  <a:pt x="1664" y="112"/>
                  <a:pt x="1552" y="0"/>
                  <a:pt x="1414" y="0"/>
                </a:cubicBezTo>
                <a:lnTo>
                  <a:pt x="1182" y="0"/>
                </a:lnTo>
                <a:cubicBezTo>
                  <a:pt x="1044" y="0"/>
                  <a:pt x="932" y="112"/>
                  <a:pt x="932" y="249"/>
                </a:cubicBezTo>
                <a:lnTo>
                  <a:pt x="932" y="483"/>
                </a:lnTo>
                <a:cubicBezTo>
                  <a:pt x="932" y="620"/>
                  <a:pt x="1044" y="732"/>
                  <a:pt x="1182" y="732"/>
                </a:cubicBezTo>
                <a:close/>
                <a:moveTo>
                  <a:pt x="1082" y="249"/>
                </a:moveTo>
                <a:cubicBezTo>
                  <a:pt x="1082" y="194"/>
                  <a:pt x="1127" y="149"/>
                  <a:pt x="1182" y="149"/>
                </a:cubicBezTo>
                <a:lnTo>
                  <a:pt x="1414" y="149"/>
                </a:lnTo>
                <a:cubicBezTo>
                  <a:pt x="1470" y="149"/>
                  <a:pt x="1515" y="194"/>
                  <a:pt x="1515" y="249"/>
                </a:cubicBezTo>
                <a:lnTo>
                  <a:pt x="1515" y="483"/>
                </a:lnTo>
                <a:cubicBezTo>
                  <a:pt x="1515" y="538"/>
                  <a:pt x="1470" y="583"/>
                  <a:pt x="1414" y="583"/>
                </a:cubicBezTo>
                <a:lnTo>
                  <a:pt x="1182" y="583"/>
                </a:lnTo>
                <a:cubicBezTo>
                  <a:pt x="1127" y="583"/>
                  <a:pt x="1082" y="538"/>
                  <a:pt x="1082" y="483"/>
                </a:cubicBezTo>
                <a:lnTo>
                  <a:pt x="1082" y="249"/>
                </a:lnTo>
                <a:close/>
                <a:moveTo>
                  <a:pt x="482" y="1864"/>
                </a:moveTo>
                <a:lnTo>
                  <a:pt x="249" y="1864"/>
                </a:lnTo>
                <a:cubicBezTo>
                  <a:pt x="112" y="1864"/>
                  <a:pt x="0" y="1976"/>
                  <a:pt x="0" y="2114"/>
                </a:cubicBezTo>
                <a:lnTo>
                  <a:pt x="0" y="2347"/>
                </a:lnTo>
                <a:cubicBezTo>
                  <a:pt x="0" y="2485"/>
                  <a:pt x="112" y="2597"/>
                  <a:pt x="249" y="2597"/>
                </a:cubicBezTo>
                <a:lnTo>
                  <a:pt x="482" y="2597"/>
                </a:lnTo>
                <a:cubicBezTo>
                  <a:pt x="620" y="2597"/>
                  <a:pt x="732" y="2485"/>
                  <a:pt x="732" y="2347"/>
                </a:cubicBezTo>
                <a:lnTo>
                  <a:pt x="732" y="2114"/>
                </a:lnTo>
                <a:cubicBezTo>
                  <a:pt x="732" y="1976"/>
                  <a:pt x="620" y="1864"/>
                  <a:pt x="482" y="1864"/>
                </a:cubicBezTo>
                <a:close/>
                <a:moveTo>
                  <a:pt x="583" y="2347"/>
                </a:moveTo>
                <a:cubicBezTo>
                  <a:pt x="583" y="2403"/>
                  <a:pt x="538" y="2448"/>
                  <a:pt x="482" y="2448"/>
                </a:cubicBezTo>
                <a:lnTo>
                  <a:pt x="249" y="2448"/>
                </a:lnTo>
                <a:cubicBezTo>
                  <a:pt x="194" y="2448"/>
                  <a:pt x="149" y="2403"/>
                  <a:pt x="149" y="2347"/>
                </a:cubicBezTo>
                <a:lnTo>
                  <a:pt x="149" y="2114"/>
                </a:lnTo>
                <a:cubicBezTo>
                  <a:pt x="149" y="2059"/>
                  <a:pt x="194" y="2014"/>
                  <a:pt x="249" y="2014"/>
                </a:cubicBezTo>
                <a:lnTo>
                  <a:pt x="482" y="2014"/>
                </a:lnTo>
                <a:cubicBezTo>
                  <a:pt x="538" y="2014"/>
                  <a:pt x="583" y="2059"/>
                  <a:pt x="583" y="2114"/>
                </a:cubicBezTo>
                <a:lnTo>
                  <a:pt x="583" y="2347"/>
                </a:lnTo>
                <a:close/>
                <a:moveTo>
                  <a:pt x="2347" y="1864"/>
                </a:moveTo>
                <a:lnTo>
                  <a:pt x="2114" y="1864"/>
                </a:lnTo>
                <a:cubicBezTo>
                  <a:pt x="1976" y="1864"/>
                  <a:pt x="1864" y="1976"/>
                  <a:pt x="1864" y="2114"/>
                </a:cubicBezTo>
                <a:lnTo>
                  <a:pt x="1864" y="2347"/>
                </a:lnTo>
                <a:cubicBezTo>
                  <a:pt x="1864" y="2485"/>
                  <a:pt x="1976" y="2597"/>
                  <a:pt x="2114" y="2597"/>
                </a:cubicBezTo>
                <a:lnTo>
                  <a:pt x="2347" y="2597"/>
                </a:lnTo>
                <a:cubicBezTo>
                  <a:pt x="2485" y="2597"/>
                  <a:pt x="2597" y="2485"/>
                  <a:pt x="2597" y="2347"/>
                </a:cubicBezTo>
                <a:lnTo>
                  <a:pt x="2597" y="2114"/>
                </a:lnTo>
                <a:cubicBezTo>
                  <a:pt x="2597" y="1976"/>
                  <a:pt x="2485" y="1864"/>
                  <a:pt x="2347" y="1864"/>
                </a:cubicBezTo>
                <a:close/>
                <a:moveTo>
                  <a:pt x="2447" y="2347"/>
                </a:moveTo>
                <a:cubicBezTo>
                  <a:pt x="2447" y="2403"/>
                  <a:pt x="2402" y="2448"/>
                  <a:pt x="2347" y="2448"/>
                </a:cubicBezTo>
                <a:lnTo>
                  <a:pt x="2114" y="2448"/>
                </a:lnTo>
                <a:cubicBezTo>
                  <a:pt x="2059" y="2448"/>
                  <a:pt x="2014" y="2403"/>
                  <a:pt x="2014" y="2347"/>
                </a:cubicBezTo>
                <a:lnTo>
                  <a:pt x="2014" y="2114"/>
                </a:lnTo>
                <a:cubicBezTo>
                  <a:pt x="2014" y="2059"/>
                  <a:pt x="2059" y="2014"/>
                  <a:pt x="2114" y="2014"/>
                </a:cubicBezTo>
                <a:lnTo>
                  <a:pt x="2347" y="2014"/>
                </a:lnTo>
                <a:cubicBezTo>
                  <a:pt x="2402" y="2014"/>
                  <a:pt x="2447" y="2059"/>
                  <a:pt x="2447" y="2114"/>
                </a:cubicBezTo>
                <a:lnTo>
                  <a:pt x="2447" y="2347"/>
                </a:lnTo>
                <a:close/>
                <a:moveTo>
                  <a:pt x="1414" y="1864"/>
                </a:moveTo>
                <a:lnTo>
                  <a:pt x="1182" y="1864"/>
                </a:lnTo>
                <a:cubicBezTo>
                  <a:pt x="1044" y="1864"/>
                  <a:pt x="932" y="1976"/>
                  <a:pt x="932" y="2114"/>
                </a:cubicBezTo>
                <a:lnTo>
                  <a:pt x="932" y="2347"/>
                </a:lnTo>
                <a:cubicBezTo>
                  <a:pt x="932" y="2485"/>
                  <a:pt x="1044" y="2597"/>
                  <a:pt x="1182" y="2597"/>
                </a:cubicBezTo>
                <a:lnTo>
                  <a:pt x="1414" y="2597"/>
                </a:lnTo>
                <a:cubicBezTo>
                  <a:pt x="1552" y="2597"/>
                  <a:pt x="1664" y="2485"/>
                  <a:pt x="1664" y="2347"/>
                </a:cubicBezTo>
                <a:lnTo>
                  <a:pt x="1664" y="2114"/>
                </a:lnTo>
                <a:cubicBezTo>
                  <a:pt x="1664" y="1976"/>
                  <a:pt x="1552" y="1864"/>
                  <a:pt x="1414" y="1864"/>
                </a:cubicBezTo>
                <a:close/>
                <a:moveTo>
                  <a:pt x="1515" y="2347"/>
                </a:moveTo>
                <a:cubicBezTo>
                  <a:pt x="1515" y="2403"/>
                  <a:pt x="1470" y="2448"/>
                  <a:pt x="1414" y="2448"/>
                </a:cubicBezTo>
                <a:lnTo>
                  <a:pt x="1182" y="2448"/>
                </a:lnTo>
                <a:cubicBezTo>
                  <a:pt x="1127" y="2448"/>
                  <a:pt x="1082" y="2403"/>
                  <a:pt x="1082" y="2347"/>
                </a:cubicBezTo>
                <a:lnTo>
                  <a:pt x="1082" y="2114"/>
                </a:lnTo>
                <a:cubicBezTo>
                  <a:pt x="1082" y="2059"/>
                  <a:pt x="1127" y="2014"/>
                  <a:pt x="1182" y="2014"/>
                </a:cubicBezTo>
                <a:lnTo>
                  <a:pt x="1414" y="2014"/>
                </a:lnTo>
                <a:cubicBezTo>
                  <a:pt x="1470" y="2014"/>
                  <a:pt x="1515" y="2059"/>
                  <a:pt x="1515" y="2114"/>
                </a:cubicBezTo>
                <a:lnTo>
                  <a:pt x="1515" y="2347"/>
                </a:lnTo>
                <a:close/>
              </a:path>
            </a:pathLst>
          </a:custGeom>
          <a:solidFill>
            <a:srgbClr val="48733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2175">
              <a:solidFill>
                <a:schemeClr val="bg1"/>
              </a:solidFill>
            </a:endParaRPr>
          </a:p>
        </p:txBody>
      </p:sp>
      <p:sp>
        <p:nvSpPr>
          <p:cNvPr id="39" name="Freeform 27"/>
          <p:cNvSpPr>
            <a:spLocks noChangeAspect="1" noChangeArrowheads="1"/>
          </p:cNvSpPr>
          <p:nvPr/>
        </p:nvSpPr>
        <p:spPr bwMode="auto">
          <a:xfrm>
            <a:off x="5145764" y="3500898"/>
            <a:ext cx="232248" cy="216000"/>
          </a:xfrm>
          <a:custGeom>
            <a:avLst/>
            <a:gdLst>
              <a:gd name="T0" fmla="*/ 335414 w 2974"/>
              <a:gd name="T1" fmla="*/ 101339 h 2778"/>
              <a:gd name="T2" fmla="*/ 322981 w 2974"/>
              <a:gd name="T3" fmla="*/ 88639 h 2778"/>
              <a:gd name="T4" fmla="*/ 322981 w 2974"/>
              <a:gd name="T5" fmla="*/ 67516 h 2778"/>
              <a:gd name="T6" fmla="*/ 285684 w 2974"/>
              <a:gd name="T7" fmla="*/ 25270 h 2778"/>
              <a:gd name="T8" fmla="*/ 62162 w 2974"/>
              <a:gd name="T9" fmla="*/ 25270 h 2778"/>
              <a:gd name="T10" fmla="*/ 24865 w 2974"/>
              <a:gd name="T11" fmla="*/ 67516 h 2778"/>
              <a:gd name="T12" fmla="*/ 24865 w 2974"/>
              <a:gd name="T13" fmla="*/ 287300 h 2778"/>
              <a:gd name="T14" fmla="*/ 62162 w 2974"/>
              <a:gd name="T15" fmla="*/ 329546 h 2778"/>
              <a:gd name="T16" fmla="*/ 111761 w 2974"/>
              <a:gd name="T17" fmla="*/ 329546 h 2778"/>
              <a:gd name="T18" fmla="*/ 124194 w 2974"/>
              <a:gd name="T19" fmla="*/ 342246 h 2778"/>
              <a:gd name="T20" fmla="*/ 111761 w 2974"/>
              <a:gd name="T21" fmla="*/ 354946 h 2778"/>
              <a:gd name="T22" fmla="*/ 62162 w 2974"/>
              <a:gd name="T23" fmla="*/ 354946 h 2778"/>
              <a:gd name="T24" fmla="*/ 0 w 2974"/>
              <a:gd name="T25" fmla="*/ 287300 h 2778"/>
              <a:gd name="T26" fmla="*/ 0 w 2974"/>
              <a:gd name="T27" fmla="*/ 67516 h 2778"/>
              <a:gd name="T28" fmla="*/ 62162 w 2974"/>
              <a:gd name="T29" fmla="*/ 0 h 2778"/>
              <a:gd name="T30" fmla="*/ 285684 w 2974"/>
              <a:gd name="T31" fmla="*/ 0 h 2778"/>
              <a:gd name="T32" fmla="*/ 347717 w 2974"/>
              <a:gd name="T33" fmla="*/ 67516 h 2778"/>
              <a:gd name="T34" fmla="*/ 347717 w 2974"/>
              <a:gd name="T35" fmla="*/ 88639 h 2778"/>
              <a:gd name="T36" fmla="*/ 335414 w 2974"/>
              <a:gd name="T37" fmla="*/ 101339 h 2778"/>
              <a:gd name="T38" fmla="*/ 49729 w 2974"/>
              <a:gd name="T39" fmla="*/ 189978 h 2778"/>
              <a:gd name="T40" fmla="*/ 62032 w 2974"/>
              <a:gd name="T41" fmla="*/ 177408 h 2778"/>
              <a:gd name="T42" fmla="*/ 136626 w 2974"/>
              <a:gd name="T43" fmla="*/ 177408 h 2778"/>
              <a:gd name="T44" fmla="*/ 149058 w 2974"/>
              <a:gd name="T45" fmla="*/ 189978 h 2778"/>
              <a:gd name="T46" fmla="*/ 136626 w 2974"/>
              <a:gd name="T47" fmla="*/ 202678 h 2778"/>
              <a:gd name="T48" fmla="*/ 62032 w 2974"/>
              <a:gd name="T49" fmla="*/ 202678 h 2778"/>
              <a:gd name="T50" fmla="*/ 49729 w 2974"/>
              <a:gd name="T51" fmla="*/ 189978 h 2778"/>
              <a:gd name="T52" fmla="*/ 49729 w 2974"/>
              <a:gd name="T53" fmla="*/ 114039 h 2778"/>
              <a:gd name="T54" fmla="*/ 62032 w 2974"/>
              <a:gd name="T55" fmla="*/ 101339 h 2778"/>
              <a:gd name="T56" fmla="*/ 161491 w 2974"/>
              <a:gd name="T57" fmla="*/ 101339 h 2778"/>
              <a:gd name="T58" fmla="*/ 173923 w 2974"/>
              <a:gd name="T59" fmla="*/ 114039 h 2778"/>
              <a:gd name="T60" fmla="*/ 161491 w 2974"/>
              <a:gd name="T61" fmla="*/ 126739 h 2778"/>
              <a:gd name="T62" fmla="*/ 62162 w 2974"/>
              <a:gd name="T63" fmla="*/ 126739 h 2778"/>
              <a:gd name="T64" fmla="*/ 49729 w 2974"/>
              <a:gd name="T65" fmla="*/ 114039 h 2778"/>
              <a:gd name="T66" fmla="*/ 229868 w 2974"/>
              <a:gd name="T67" fmla="*/ 244017 h 2778"/>
              <a:gd name="T68" fmla="*/ 198658 w 2974"/>
              <a:gd name="T69" fmla="*/ 182462 h 2778"/>
              <a:gd name="T70" fmla="*/ 273123 w 2974"/>
              <a:gd name="T71" fmla="*/ 106393 h 2778"/>
              <a:gd name="T72" fmla="*/ 347717 w 2974"/>
              <a:gd name="T73" fmla="*/ 182462 h 2778"/>
              <a:gd name="T74" fmla="*/ 316506 w 2974"/>
              <a:gd name="T75" fmla="*/ 244017 h 2778"/>
              <a:gd name="T76" fmla="*/ 385013 w 2974"/>
              <a:gd name="T77" fmla="*/ 347300 h 2778"/>
              <a:gd name="T78" fmla="*/ 372581 w 2974"/>
              <a:gd name="T79" fmla="*/ 359870 h 2778"/>
              <a:gd name="T80" fmla="*/ 360149 w 2974"/>
              <a:gd name="T81" fmla="*/ 347300 h 2778"/>
              <a:gd name="T82" fmla="*/ 273123 w 2974"/>
              <a:gd name="T83" fmla="*/ 258531 h 2778"/>
              <a:gd name="T84" fmla="*/ 186226 w 2974"/>
              <a:gd name="T85" fmla="*/ 347300 h 2778"/>
              <a:gd name="T86" fmla="*/ 173794 w 2974"/>
              <a:gd name="T87" fmla="*/ 359870 h 2778"/>
              <a:gd name="T88" fmla="*/ 161491 w 2974"/>
              <a:gd name="T89" fmla="*/ 347300 h 2778"/>
              <a:gd name="T90" fmla="*/ 229868 w 2974"/>
              <a:gd name="T91" fmla="*/ 244017 h 2778"/>
              <a:gd name="T92" fmla="*/ 322852 w 2974"/>
              <a:gd name="T93" fmla="*/ 182462 h 2778"/>
              <a:gd name="T94" fmla="*/ 273252 w 2974"/>
              <a:gd name="T95" fmla="*/ 131793 h 2778"/>
              <a:gd name="T96" fmla="*/ 223523 w 2974"/>
              <a:gd name="T97" fmla="*/ 182462 h 2778"/>
              <a:gd name="T98" fmla="*/ 273252 w 2974"/>
              <a:gd name="T99" fmla="*/ 233132 h 2778"/>
              <a:gd name="T100" fmla="*/ 322852 w 2974"/>
              <a:gd name="T101" fmla="*/ 182462 h 277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974" h="2778">
                <a:moveTo>
                  <a:pt x="2590" y="782"/>
                </a:moveTo>
                <a:cubicBezTo>
                  <a:pt x="2537" y="782"/>
                  <a:pt x="2494" y="738"/>
                  <a:pt x="2494" y="684"/>
                </a:cubicBezTo>
                <a:lnTo>
                  <a:pt x="2494" y="521"/>
                </a:lnTo>
                <a:cubicBezTo>
                  <a:pt x="2494" y="342"/>
                  <a:pt x="2365" y="195"/>
                  <a:pt x="2206" y="195"/>
                </a:cubicBezTo>
                <a:lnTo>
                  <a:pt x="480" y="195"/>
                </a:lnTo>
                <a:cubicBezTo>
                  <a:pt x="321" y="195"/>
                  <a:pt x="192" y="341"/>
                  <a:pt x="192" y="521"/>
                </a:cubicBezTo>
                <a:lnTo>
                  <a:pt x="192" y="2217"/>
                </a:lnTo>
                <a:cubicBezTo>
                  <a:pt x="192" y="2396"/>
                  <a:pt x="321" y="2543"/>
                  <a:pt x="480" y="2543"/>
                </a:cubicBezTo>
                <a:lnTo>
                  <a:pt x="863" y="2543"/>
                </a:lnTo>
                <a:cubicBezTo>
                  <a:pt x="916" y="2543"/>
                  <a:pt x="959" y="2587"/>
                  <a:pt x="959" y="2641"/>
                </a:cubicBezTo>
                <a:cubicBezTo>
                  <a:pt x="959" y="2695"/>
                  <a:pt x="916" y="2739"/>
                  <a:pt x="863" y="2739"/>
                </a:cubicBezTo>
                <a:lnTo>
                  <a:pt x="480" y="2739"/>
                </a:lnTo>
                <a:cubicBezTo>
                  <a:pt x="215" y="2739"/>
                  <a:pt x="0" y="2505"/>
                  <a:pt x="0" y="2217"/>
                </a:cubicBezTo>
                <a:lnTo>
                  <a:pt x="0" y="521"/>
                </a:lnTo>
                <a:cubicBezTo>
                  <a:pt x="0" y="234"/>
                  <a:pt x="215" y="0"/>
                  <a:pt x="480" y="0"/>
                </a:cubicBezTo>
                <a:lnTo>
                  <a:pt x="2206" y="0"/>
                </a:lnTo>
                <a:cubicBezTo>
                  <a:pt x="2470" y="0"/>
                  <a:pt x="2685" y="234"/>
                  <a:pt x="2685" y="521"/>
                </a:cubicBezTo>
                <a:lnTo>
                  <a:pt x="2685" y="684"/>
                </a:lnTo>
                <a:cubicBezTo>
                  <a:pt x="2685" y="738"/>
                  <a:pt x="2642" y="782"/>
                  <a:pt x="2590" y="782"/>
                </a:cubicBezTo>
                <a:close/>
                <a:moveTo>
                  <a:pt x="384" y="1466"/>
                </a:moveTo>
                <a:cubicBezTo>
                  <a:pt x="384" y="1412"/>
                  <a:pt x="427" y="1369"/>
                  <a:pt x="479" y="1369"/>
                </a:cubicBezTo>
                <a:lnTo>
                  <a:pt x="1055" y="1369"/>
                </a:lnTo>
                <a:cubicBezTo>
                  <a:pt x="1108" y="1369"/>
                  <a:pt x="1151" y="1412"/>
                  <a:pt x="1151" y="1466"/>
                </a:cubicBezTo>
                <a:cubicBezTo>
                  <a:pt x="1151" y="1520"/>
                  <a:pt x="1108" y="1564"/>
                  <a:pt x="1055" y="1564"/>
                </a:cubicBezTo>
                <a:lnTo>
                  <a:pt x="479" y="1564"/>
                </a:lnTo>
                <a:cubicBezTo>
                  <a:pt x="427" y="1564"/>
                  <a:pt x="384" y="1520"/>
                  <a:pt x="384" y="1466"/>
                </a:cubicBezTo>
                <a:close/>
                <a:moveTo>
                  <a:pt x="384" y="880"/>
                </a:moveTo>
                <a:cubicBezTo>
                  <a:pt x="384" y="826"/>
                  <a:pt x="427" y="782"/>
                  <a:pt x="479" y="782"/>
                </a:cubicBezTo>
                <a:lnTo>
                  <a:pt x="1247" y="782"/>
                </a:lnTo>
                <a:cubicBezTo>
                  <a:pt x="1300" y="782"/>
                  <a:pt x="1343" y="826"/>
                  <a:pt x="1343" y="880"/>
                </a:cubicBezTo>
                <a:cubicBezTo>
                  <a:pt x="1343" y="934"/>
                  <a:pt x="1300" y="978"/>
                  <a:pt x="1247" y="978"/>
                </a:cubicBezTo>
                <a:lnTo>
                  <a:pt x="480" y="978"/>
                </a:lnTo>
                <a:cubicBezTo>
                  <a:pt x="427" y="978"/>
                  <a:pt x="384" y="934"/>
                  <a:pt x="384" y="880"/>
                </a:cubicBezTo>
                <a:close/>
                <a:moveTo>
                  <a:pt x="1775" y="1883"/>
                </a:moveTo>
                <a:cubicBezTo>
                  <a:pt x="1629" y="1776"/>
                  <a:pt x="1534" y="1604"/>
                  <a:pt x="1534" y="1408"/>
                </a:cubicBezTo>
                <a:cubicBezTo>
                  <a:pt x="1534" y="1085"/>
                  <a:pt x="1792" y="821"/>
                  <a:pt x="2109" y="821"/>
                </a:cubicBezTo>
                <a:cubicBezTo>
                  <a:pt x="2427" y="821"/>
                  <a:pt x="2685" y="1085"/>
                  <a:pt x="2685" y="1408"/>
                </a:cubicBezTo>
                <a:cubicBezTo>
                  <a:pt x="2685" y="1604"/>
                  <a:pt x="2589" y="1776"/>
                  <a:pt x="2444" y="1883"/>
                </a:cubicBezTo>
                <a:cubicBezTo>
                  <a:pt x="2750" y="2039"/>
                  <a:pt x="2973" y="2384"/>
                  <a:pt x="2973" y="2680"/>
                </a:cubicBezTo>
                <a:cubicBezTo>
                  <a:pt x="2973" y="2734"/>
                  <a:pt x="2930" y="2777"/>
                  <a:pt x="2877" y="2777"/>
                </a:cubicBezTo>
                <a:cubicBezTo>
                  <a:pt x="2824" y="2777"/>
                  <a:pt x="2781" y="2734"/>
                  <a:pt x="2781" y="2680"/>
                </a:cubicBezTo>
                <a:cubicBezTo>
                  <a:pt x="2781" y="2409"/>
                  <a:pt x="2480" y="1995"/>
                  <a:pt x="2109" y="1995"/>
                </a:cubicBezTo>
                <a:cubicBezTo>
                  <a:pt x="1738" y="1995"/>
                  <a:pt x="1438" y="2409"/>
                  <a:pt x="1438" y="2680"/>
                </a:cubicBezTo>
                <a:cubicBezTo>
                  <a:pt x="1438" y="2734"/>
                  <a:pt x="1395" y="2777"/>
                  <a:pt x="1342" y="2777"/>
                </a:cubicBezTo>
                <a:cubicBezTo>
                  <a:pt x="1290" y="2777"/>
                  <a:pt x="1247" y="2734"/>
                  <a:pt x="1247" y="2680"/>
                </a:cubicBezTo>
                <a:cubicBezTo>
                  <a:pt x="1247" y="2384"/>
                  <a:pt x="1469" y="2039"/>
                  <a:pt x="1775" y="1883"/>
                </a:cubicBezTo>
                <a:close/>
                <a:moveTo>
                  <a:pt x="2493" y="1408"/>
                </a:moveTo>
                <a:cubicBezTo>
                  <a:pt x="2493" y="1193"/>
                  <a:pt x="2322" y="1017"/>
                  <a:pt x="2110" y="1017"/>
                </a:cubicBezTo>
                <a:cubicBezTo>
                  <a:pt x="1898" y="1017"/>
                  <a:pt x="1726" y="1193"/>
                  <a:pt x="1726" y="1408"/>
                </a:cubicBezTo>
                <a:cubicBezTo>
                  <a:pt x="1726" y="1623"/>
                  <a:pt x="1898" y="1799"/>
                  <a:pt x="2110" y="1799"/>
                </a:cubicBezTo>
                <a:cubicBezTo>
                  <a:pt x="2322" y="1799"/>
                  <a:pt x="2493" y="1624"/>
                  <a:pt x="2493" y="1408"/>
                </a:cubicBezTo>
                <a:close/>
              </a:path>
            </a:pathLst>
          </a:custGeom>
          <a:solidFill>
            <a:srgbClr val="48733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2175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459344" y="2726560"/>
            <a:ext cx="2523439" cy="442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是开放的，并争取让交付成果成为社区发行的一部分，由组内核心成员主导治理。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459344" y="3353649"/>
            <a:ext cx="2523439" cy="440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是开放的，并争取让交付成果成为社区发行的一部分，由组内核心成员主导治理。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2" name="Picture 36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60725" y="-13745"/>
            <a:ext cx="956697" cy="71773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4C717233-6070-4710-9E61-C7881BF81530}"/>
              </a:ext>
            </a:extLst>
          </p:cNvPr>
          <p:cNvGrpSpPr/>
          <p:nvPr/>
        </p:nvGrpSpPr>
        <p:grpSpPr>
          <a:xfrm>
            <a:off x="940683" y="2090263"/>
            <a:ext cx="6402142" cy="960732"/>
            <a:chOff x="940683" y="2090263"/>
            <a:chExt cx="6402142" cy="960732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90ABFF4-DAB8-4996-A18B-9A3F48A5DEE4}"/>
                </a:ext>
              </a:extLst>
            </p:cNvPr>
            <p:cNvSpPr/>
            <p:nvPr/>
          </p:nvSpPr>
          <p:spPr>
            <a:xfrm>
              <a:off x="940683" y="2090263"/>
              <a:ext cx="6402142" cy="7175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kumimoji="1" lang="en-US" altLang="zh-CN" sz="5000" b="1" dirty="0">
                  <a:solidFill>
                    <a:srgbClr val="5E923D"/>
                  </a:solidFill>
                  <a:latin typeface="Avenir Black" panose="02000503020000020003" pitchFamily="2" charset="0"/>
                  <a:ea typeface="Source Han Sans CN Heavy" panose="020B0500000000000000" pitchFamily="34" charset="-128"/>
                  <a:cs typeface="Dubai Medium" panose="020B0503030403030204" pitchFamily="34" charset="-78"/>
                </a:rPr>
                <a:t>THANKS</a:t>
              </a:r>
              <a:endParaRPr kumimoji="1" lang="zh-CN" altLang="en-US" sz="5000" b="1" dirty="0">
                <a:solidFill>
                  <a:srgbClr val="5E923D"/>
                </a:solidFill>
                <a:latin typeface="Avenir Black" panose="02000503020000020003" pitchFamily="2" charset="0"/>
                <a:ea typeface="Source Han Sans CN Heavy" panose="020B0500000000000000" pitchFamily="34" charset="-128"/>
                <a:cs typeface="Dubai Medium" panose="020B0503030403030204" pitchFamily="34" charset="-78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C0732A-9CDF-4F27-A263-09C2913ACAF5}"/>
                </a:ext>
              </a:extLst>
            </p:cNvPr>
            <p:cNvSpPr/>
            <p:nvPr/>
          </p:nvSpPr>
          <p:spPr>
            <a:xfrm>
              <a:off x="1022793" y="2789385"/>
              <a:ext cx="3274473" cy="26161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kumimoji="1" lang="en-US" sz="11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autami" panose="020B0502040204020203" pitchFamily="34" charset="0"/>
                  <a:ea typeface="Source Han Sans CN Light" panose="020B0300000000000000" pitchFamily="34" charset="-128"/>
                  <a:cs typeface="Gautami" panose="020B0502040204020203" pitchFamily="34" charset="0"/>
                </a:rPr>
                <a:t>SUBHEADING</a:t>
              </a:r>
              <a:endParaRPr kumimoji="1" lang="en-US" altLang="zh-CN" sz="11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Gautami" panose="020B0502040204020203" pitchFamily="34" charset="0"/>
                <a:ea typeface="Source Han Sans CN Light" panose="020B0300000000000000" pitchFamily="34" charset="-128"/>
                <a:cs typeface="Gautami" panose="020B0502040204020203" pitchFamily="34" charset="0"/>
              </a:endParaRPr>
            </a:p>
          </p:txBody>
        </p:sp>
      </p:grpSp>
      <p:pic>
        <p:nvPicPr>
          <p:cNvPr id="23" name="Picture 36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60725" y="-13745"/>
            <a:ext cx="956697" cy="71773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946892" y="3959158"/>
            <a:ext cx="26024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kumimoji="1" lang="zh-CN" altLang="en-US" sz="2000" b="1" dirty="0" smtClean="0">
                <a:solidFill>
                  <a:srgbClr val="5E923D"/>
                </a:solidFill>
                <a:latin typeface="Avenir Black" panose="02000503020000020003" pitchFamily="2" charset="0"/>
                <a:ea typeface="Source Han Sans CN Heavy" panose="020B0500000000000000" pitchFamily="34" charset="-128"/>
                <a:cs typeface="Dubai Medium" panose="020B0503030403030204" pitchFamily="34" charset="-78"/>
              </a:rPr>
              <a:t>龙蜥社区微</a:t>
            </a:r>
            <a:r>
              <a:rPr kumimoji="1" lang="zh-CN" altLang="en-US" sz="2000" b="1" dirty="0">
                <a:solidFill>
                  <a:srgbClr val="5E923D"/>
                </a:solidFill>
                <a:latin typeface="Avenir Black" panose="02000503020000020003" pitchFamily="2" charset="0"/>
                <a:ea typeface="Source Han Sans CN Heavy" panose="020B0500000000000000" pitchFamily="34" charset="-128"/>
                <a:cs typeface="Dubai Medium" panose="020B0503030403030204" pitchFamily="34" charset="-78"/>
              </a:rPr>
              <a:t>信公众</a:t>
            </a:r>
            <a:r>
              <a:rPr kumimoji="1" lang="zh-CN" altLang="en-US" sz="2000" b="1" dirty="0" smtClean="0">
                <a:solidFill>
                  <a:srgbClr val="5E923D"/>
                </a:solidFill>
                <a:latin typeface="Avenir Black" panose="02000503020000020003" pitchFamily="2" charset="0"/>
                <a:ea typeface="Source Han Sans CN Heavy" panose="020B0500000000000000" pitchFamily="34" charset="-128"/>
                <a:cs typeface="Dubai Medium" panose="020B0503030403030204" pitchFamily="34" charset="-78"/>
              </a:rPr>
              <a:t>号</a:t>
            </a:r>
            <a:endParaRPr kumimoji="1" lang="en-US" altLang="zh-CN" sz="2000" b="1" dirty="0" smtClean="0">
              <a:solidFill>
                <a:srgbClr val="5E923D"/>
              </a:solidFill>
              <a:latin typeface="Avenir Black" panose="02000503020000020003" pitchFamily="2" charset="0"/>
              <a:ea typeface="Source Han Sans CN Heavy" panose="020B0500000000000000" pitchFamily="34" charset="-128"/>
              <a:cs typeface="Dubai Medium" panose="020B0503030403030204" pitchFamily="34" charset="-78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730" y="1329108"/>
            <a:ext cx="2554161" cy="255416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2" y="1374027"/>
            <a:ext cx="2612737" cy="2521462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846765" y="3955438"/>
            <a:ext cx="28134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kumimoji="1" lang="zh-CN" altLang="en-US" sz="2000" b="1" dirty="0">
                <a:solidFill>
                  <a:srgbClr val="5E923D"/>
                </a:solidFill>
                <a:latin typeface="Avenir Black" panose="02000503020000020003" pitchFamily="2" charset="0"/>
                <a:ea typeface="Source Han Sans CN Heavy" panose="020B0500000000000000" pitchFamily="34" charset="-128"/>
                <a:cs typeface="Dubai Medium" panose="020B0503030403030204" pitchFamily="34" charset="-78"/>
              </a:rPr>
              <a:t>龙</a:t>
            </a:r>
            <a:r>
              <a:rPr kumimoji="1" lang="zh-CN" altLang="en-US" sz="2000" b="1" dirty="0" smtClean="0">
                <a:solidFill>
                  <a:srgbClr val="5E923D"/>
                </a:solidFill>
                <a:latin typeface="Avenir Black" panose="02000503020000020003" pitchFamily="2" charset="0"/>
                <a:ea typeface="Source Han Sans CN Heavy" panose="020B0500000000000000" pitchFamily="34" charset="-128"/>
                <a:cs typeface="Dubai Medium" panose="020B0503030403030204" pitchFamily="34" charset="-78"/>
              </a:rPr>
              <a:t>蜥社区钉钉交流群</a:t>
            </a:r>
            <a:endParaRPr kumimoji="1" lang="en-US" altLang="zh-CN" sz="2000" b="1" dirty="0" smtClean="0">
              <a:solidFill>
                <a:srgbClr val="5E923D"/>
              </a:solidFill>
              <a:latin typeface="Avenir Black" panose="02000503020000020003" pitchFamily="2" charset="0"/>
              <a:ea typeface="Source Han Sans CN Heavy" panose="020B0500000000000000" pitchFamily="34" charset="-128"/>
              <a:cs typeface="Dubai Medium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91642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92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Freeform 1"/>
          <p:cNvSpPr>
            <a:spLocks noChangeAspect="1" noChangeArrowheads="1"/>
          </p:cNvSpPr>
          <p:nvPr/>
        </p:nvSpPr>
        <p:spPr bwMode="auto">
          <a:xfrm>
            <a:off x="1240269" y="1136980"/>
            <a:ext cx="244792" cy="325429"/>
          </a:xfrm>
          <a:custGeom>
            <a:avLst/>
            <a:gdLst>
              <a:gd name="T0" fmla="*/ 196790 w 1948"/>
              <a:gd name="T1" fmla="*/ 359861 h 2596"/>
              <a:gd name="T2" fmla="*/ 10401 w 1948"/>
              <a:gd name="T3" fmla="*/ 359861 h 2596"/>
              <a:gd name="T4" fmla="*/ 0 w 1948"/>
              <a:gd name="T5" fmla="*/ 349461 h 2596"/>
              <a:gd name="T6" fmla="*/ 0 w 1948"/>
              <a:gd name="T7" fmla="*/ 10401 h 2596"/>
              <a:gd name="T8" fmla="*/ 10401 w 1948"/>
              <a:gd name="T9" fmla="*/ 0 h 2596"/>
              <a:gd name="T10" fmla="*/ 259058 w 1948"/>
              <a:gd name="T11" fmla="*/ 0 h 2596"/>
              <a:gd name="T12" fmla="*/ 269321 w 1948"/>
              <a:gd name="T13" fmla="*/ 10401 h 2596"/>
              <a:gd name="T14" fmla="*/ 269321 w 1948"/>
              <a:gd name="T15" fmla="*/ 288444 h 2596"/>
              <a:gd name="T16" fmla="*/ 259058 w 1948"/>
              <a:gd name="T17" fmla="*/ 298706 h 2596"/>
              <a:gd name="T18" fmla="*/ 248657 w 1948"/>
              <a:gd name="T19" fmla="*/ 288444 h 2596"/>
              <a:gd name="T20" fmla="*/ 248657 w 1948"/>
              <a:gd name="T21" fmla="*/ 20663 h 2596"/>
              <a:gd name="T22" fmla="*/ 20664 w 1948"/>
              <a:gd name="T23" fmla="*/ 20663 h 2596"/>
              <a:gd name="T24" fmla="*/ 20664 w 1948"/>
              <a:gd name="T25" fmla="*/ 339060 h 2596"/>
              <a:gd name="T26" fmla="*/ 196790 w 1948"/>
              <a:gd name="T27" fmla="*/ 339060 h 2596"/>
              <a:gd name="T28" fmla="*/ 207191 w 1948"/>
              <a:gd name="T29" fmla="*/ 349461 h 2596"/>
              <a:gd name="T30" fmla="*/ 196790 w 1948"/>
              <a:gd name="T31" fmla="*/ 359861 h 2596"/>
              <a:gd name="T32" fmla="*/ 213155 w 1948"/>
              <a:gd name="T33" fmla="*/ 103035 h 2596"/>
              <a:gd name="T34" fmla="*/ 56166 w 1948"/>
              <a:gd name="T35" fmla="*/ 103035 h 2596"/>
              <a:gd name="T36" fmla="*/ 45765 w 1948"/>
              <a:gd name="T37" fmla="*/ 92635 h 2596"/>
              <a:gd name="T38" fmla="*/ 56166 w 1948"/>
              <a:gd name="T39" fmla="*/ 82373 h 2596"/>
              <a:gd name="T40" fmla="*/ 213155 w 1948"/>
              <a:gd name="T41" fmla="*/ 82373 h 2596"/>
              <a:gd name="T42" fmla="*/ 223556 w 1948"/>
              <a:gd name="T43" fmla="*/ 92635 h 2596"/>
              <a:gd name="T44" fmla="*/ 213155 w 1948"/>
              <a:gd name="T45" fmla="*/ 103035 h 2596"/>
              <a:gd name="T46" fmla="*/ 213155 w 1948"/>
              <a:gd name="T47" fmla="*/ 161279 h 2596"/>
              <a:gd name="T48" fmla="*/ 56166 w 1948"/>
              <a:gd name="T49" fmla="*/ 161279 h 2596"/>
              <a:gd name="T50" fmla="*/ 45765 w 1948"/>
              <a:gd name="T51" fmla="*/ 150878 h 2596"/>
              <a:gd name="T52" fmla="*/ 56166 w 1948"/>
              <a:gd name="T53" fmla="*/ 140478 h 2596"/>
              <a:gd name="T54" fmla="*/ 213155 w 1948"/>
              <a:gd name="T55" fmla="*/ 140478 h 2596"/>
              <a:gd name="T56" fmla="*/ 223556 w 1948"/>
              <a:gd name="T57" fmla="*/ 150878 h 2596"/>
              <a:gd name="T58" fmla="*/ 213155 w 1948"/>
              <a:gd name="T59" fmla="*/ 161279 h 2596"/>
              <a:gd name="T60" fmla="*/ 138682 w 1948"/>
              <a:gd name="T61" fmla="*/ 277488 h 2596"/>
              <a:gd name="T62" fmla="*/ 56166 w 1948"/>
              <a:gd name="T63" fmla="*/ 277488 h 2596"/>
              <a:gd name="T64" fmla="*/ 45765 w 1948"/>
              <a:gd name="T65" fmla="*/ 267088 h 2596"/>
              <a:gd name="T66" fmla="*/ 56166 w 1948"/>
              <a:gd name="T67" fmla="*/ 256826 h 2596"/>
              <a:gd name="T68" fmla="*/ 138682 w 1948"/>
              <a:gd name="T69" fmla="*/ 256826 h 2596"/>
              <a:gd name="T70" fmla="*/ 149083 w 1948"/>
              <a:gd name="T71" fmla="*/ 267088 h 2596"/>
              <a:gd name="T72" fmla="*/ 138682 w 1948"/>
              <a:gd name="T73" fmla="*/ 277488 h 2596"/>
              <a:gd name="T74" fmla="*/ 213155 w 1948"/>
              <a:gd name="T75" fmla="*/ 219245 h 2596"/>
              <a:gd name="T76" fmla="*/ 56166 w 1948"/>
              <a:gd name="T77" fmla="*/ 219245 h 2596"/>
              <a:gd name="T78" fmla="*/ 45765 w 1948"/>
              <a:gd name="T79" fmla="*/ 208983 h 2596"/>
              <a:gd name="T80" fmla="*/ 56166 w 1948"/>
              <a:gd name="T81" fmla="*/ 198582 h 2596"/>
              <a:gd name="T82" fmla="*/ 213155 w 1948"/>
              <a:gd name="T83" fmla="*/ 198582 h 2596"/>
              <a:gd name="T84" fmla="*/ 223556 w 1948"/>
              <a:gd name="T85" fmla="*/ 208983 h 2596"/>
              <a:gd name="T86" fmla="*/ 213155 w 1948"/>
              <a:gd name="T87" fmla="*/ 219245 h 2596"/>
              <a:gd name="T88" fmla="*/ 200257 w 1948"/>
              <a:gd name="T89" fmla="*/ 335177 h 2596"/>
              <a:gd name="T90" fmla="*/ 169192 w 1948"/>
              <a:gd name="T91" fmla="*/ 322142 h 2596"/>
              <a:gd name="T92" fmla="*/ 169192 w 1948"/>
              <a:gd name="T93" fmla="*/ 259738 h 2596"/>
              <a:gd name="T94" fmla="*/ 200257 w 1948"/>
              <a:gd name="T95" fmla="*/ 246841 h 2596"/>
              <a:gd name="T96" fmla="*/ 231461 w 1948"/>
              <a:gd name="T97" fmla="*/ 259738 h 2596"/>
              <a:gd name="T98" fmla="*/ 237979 w 1948"/>
              <a:gd name="T99" fmla="*/ 313821 h 2596"/>
              <a:gd name="T100" fmla="*/ 265993 w 1948"/>
              <a:gd name="T101" fmla="*/ 341972 h 2596"/>
              <a:gd name="T102" fmla="*/ 265993 w 1948"/>
              <a:gd name="T103" fmla="*/ 356533 h 2596"/>
              <a:gd name="T104" fmla="*/ 258642 w 1948"/>
              <a:gd name="T105" fmla="*/ 359584 h 2596"/>
              <a:gd name="T106" fmla="*/ 251292 w 1948"/>
              <a:gd name="T107" fmla="*/ 356533 h 2596"/>
              <a:gd name="T108" fmla="*/ 223417 w 1948"/>
              <a:gd name="T109" fmla="*/ 328521 h 2596"/>
              <a:gd name="T110" fmla="*/ 200257 w 1948"/>
              <a:gd name="T111" fmla="*/ 335177 h 2596"/>
              <a:gd name="T112" fmla="*/ 200257 w 1948"/>
              <a:gd name="T113" fmla="*/ 267504 h 2596"/>
              <a:gd name="T114" fmla="*/ 183754 w 1948"/>
              <a:gd name="T115" fmla="*/ 274438 h 2596"/>
              <a:gd name="T116" fmla="*/ 183754 w 1948"/>
              <a:gd name="T117" fmla="*/ 307581 h 2596"/>
              <a:gd name="T118" fmla="*/ 200257 w 1948"/>
              <a:gd name="T119" fmla="*/ 314376 h 2596"/>
              <a:gd name="T120" fmla="*/ 216760 w 1948"/>
              <a:gd name="T121" fmla="*/ 307581 h 2596"/>
              <a:gd name="T122" fmla="*/ 216760 w 1948"/>
              <a:gd name="T123" fmla="*/ 274438 h 2596"/>
              <a:gd name="T124" fmla="*/ 200257 w 1948"/>
              <a:gd name="T125" fmla="*/ 267504 h 259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948" h="2596">
                <a:moveTo>
                  <a:pt x="1419" y="2595"/>
                </a:moveTo>
                <a:lnTo>
                  <a:pt x="75" y="2595"/>
                </a:lnTo>
                <a:cubicBezTo>
                  <a:pt x="33" y="2595"/>
                  <a:pt x="0" y="2561"/>
                  <a:pt x="0" y="2520"/>
                </a:cubicBezTo>
                <a:lnTo>
                  <a:pt x="0" y="75"/>
                </a:lnTo>
                <a:cubicBezTo>
                  <a:pt x="0" y="34"/>
                  <a:pt x="33" y="0"/>
                  <a:pt x="75" y="0"/>
                </a:cubicBezTo>
                <a:lnTo>
                  <a:pt x="1868" y="0"/>
                </a:lnTo>
                <a:cubicBezTo>
                  <a:pt x="1909" y="0"/>
                  <a:pt x="1942" y="34"/>
                  <a:pt x="1942" y="75"/>
                </a:cubicBezTo>
                <a:lnTo>
                  <a:pt x="1942" y="2080"/>
                </a:lnTo>
                <a:cubicBezTo>
                  <a:pt x="1942" y="2121"/>
                  <a:pt x="1910" y="2154"/>
                  <a:pt x="1868" y="2154"/>
                </a:cubicBezTo>
                <a:cubicBezTo>
                  <a:pt x="1827" y="2154"/>
                  <a:pt x="1793" y="2121"/>
                  <a:pt x="1793" y="2080"/>
                </a:cubicBezTo>
                <a:lnTo>
                  <a:pt x="1793" y="149"/>
                </a:lnTo>
                <a:lnTo>
                  <a:pt x="149" y="149"/>
                </a:lnTo>
                <a:lnTo>
                  <a:pt x="149" y="2445"/>
                </a:lnTo>
                <a:lnTo>
                  <a:pt x="1419" y="2445"/>
                </a:lnTo>
                <a:cubicBezTo>
                  <a:pt x="1460" y="2445"/>
                  <a:pt x="1494" y="2479"/>
                  <a:pt x="1494" y="2520"/>
                </a:cubicBezTo>
                <a:cubicBezTo>
                  <a:pt x="1494" y="2561"/>
                  <a:pt x="1460" y="2595"/>
                  <a:pt x="1419" y="2595"/>
                </a:cubicBezTo>
                <a:close/>
                <a:moveTo>
                  <a:pt x="1537" y="743"/>
                </a:moveTo>
                <a:lnTo>
                  <a:pt x="405" y="743"/>
                </a:lnTo>
                <a:cubicBezTo>
                  <a:pt x="364" y="743"/>
                  <a:pt x="330" y="709"/>
                  <a:pt x="330" y="668"/>
                </a:cubicBezTo>
                <a:cubicBezTo>
                  <a:pt x="330" y="626"/>
                  <a:pt x="364" y="594"/>
                  <a:pt x="405" y="594"/>
                </a:cubicBezTo>
                <a:lnTo>
                  <a:pt x="1537" y="594"/>
                </a:lnTo>
                <a:cubicBezTo>
                  <a:pt x="1579" y="594"/>
                  <a:pt x="1612" y="626"/>
                  <a:pt x="1612" y="668"/>
                </a:cubicBezTo>
                <a:cubicBezTo>
                  <a:pt x="1612" y="709"/>
                  <a:pt x="1579" y="743"/>
                  <a:pt x="1537" y="743"/>
                </a:cubicBezTo>
                <a:close/>
                <a:moveTo>
                  <a:pt x="1537" y="1163"/>
                </a:moveTo>
                <a:lnTo>
                  <a:pt x="405" y="1163"/>
                </a:lnTo>
                <a:cubicBezTo>
                  <a:pt x="364" y="1163"/>
                  <a:pt x="330" y="1129"/>
                  <a:pt x="330" y="1088"/>
                </a:cubicBezTo>
                <a:cubicBezTo>
                  <a:pt x="330" y="1047"/>
                  <a:pt x="364" y="1013"/>
                  <a:pt x="405" y="1013"/>
                </a:cubicBezTo>
                <a:lnTo>
                  <a:pt x="1537" y="1013"/>
                </a:lnTo>
                <a:cubicBezTo>
                  <a:pt x="1579" y="1013"/>
                  <a:pt x="1612" y="1047"/>
                  <a:pt x="1612" y="1088"/>
                </a:cubicBezTo>
                <a:cubicBezTo>
                  <a:pt x="1612" y="1129"/>
                  <a:pt x="1579" y="1163"/>
                  <a:pt x="1537" y="1163"/>
                </a:cubicBezTo>
                <a:close/>
                <a:moveTo>
                  <a:pt x="1000" y="2001"/>
                </a:moveTo>
                <a:lnTo>
                  <a:pt x="405" y="2001"/>
                </a:lnTo>
                <a:cubicBezTo>
                  <a:pt x="364" y="2001"/>
                  <a:pt x="330" y="1968"/>
                  <a:pt x="330" y="1926"/>
                </a:cubicBezTo>
                <a:cubicBezTo>
                  <a:pt x="330" y="1885"/>
                  <a:pt x="364" y="1852"/>
                  <a:pt x="405" y="1852"/>
                </a:cubicBezTo>
                <a:lnTo>
                  <a:pt x="1000" y="1852"/>
                </a:lnTo>
                <a:cubicBezTo>
                  <a:pt x="1042" y="1852"/>
                  <a:pt x="1075" y="1885"/>
                  <a:pt x="1075" y="1926"/>
                </a:cubicBezTo>
                <a:cubicBezTo>
                  <a:pt x="1075" y="1968"/>
                  <a:pt x="1042" y="2001"/>
                  <a:pt x="1000" y="2001"/>
                </a:cubicBezTo>
                <a:close/>
                <a:moveTo>
                  <a:pt x="1537" y="1581"/>
                </a:moveTo>
                <a:lnTo>
                  <a:pt x="405" y="1581"/>
                </a:lnTo>
                <a:cubicBezTo>
                  <a:pt x="364" y="1581"/>
                  <a:pt x="330" y="1549"/>
                  <a:pt x="330" y="1507"/>
                </a:cubicBezTo>
                <a:cubicBezTo>
                  <a:pt x="330" y="1466"/>
                  <a:pt x="364" y="1432"/>
                  <a:pt x="405" y="1432"/>
                </a:cubicBezTo>
                <a:lnTo>
                  <a:pt x="1537" y="1432"/>
                </a:lnTo>
                <a:cubicBezTo>
                  <a:pt x="1579" y="1432"/>
                  <a:pt x="1612" y="1466"/>
                  <a:pt x="1612" y="1507"/>
                </a:cubicBezTo>
                <a:cubicBezTo>
                  <a:pt x="1612" y="1549"/>
                  <a:pt x="1579" y="1581"/>
                  <a:pt x="1537" y="1581"/>
                </a:cubicBezTo>
                <a:close/>
                <a:moveTo>
                  <a:pt x="1444" y="2417"/>
                </a:moveTo>
                <a:cubicBezTo>
                  <a:pt x="1359" y="2417"/>
                  <a:pt x="1280" y="2383"/>
                  <a:pt x="1220" y="2323"/>
                </a:cubicBezTo>
                <a:cubicBezTo>
                  <a:pt x="1096" y="2199"/>
                  <a:pt x="1096" y="1997"/>
                  <a:pt x="1220" y="1873"/>
                </a:cubicBezTo>
                <a:cubicBezTo>
                  <a:pt x="1280" y="1813"/>
                  <a:pt x="1359" y="1780"/>
                  <a:pt x="1444" y="1780"/>
                </a:cubicBezTo>
                <a:cubicBezTo>
                  <a:pt x="1529" y="1780"/>
                  <a:pt x="1609" y="1813"/>
                  <a:pt x="1669" y="1873"/>
                </a:cubicBezTo>
                <a:cubicBezTo>
                  <a:pt x="1774" y="1979"/>
                  <a:pt x="1790" y="2141"/>
                  <a:pt x="1716" y="2263"/>
                </a:cubicBezTo>
                <a:lnTo>
                  <a:pt x="1918" y="2466"/>
                </a:lnTo>
                <a:cubicBezTo>
                  <a:pt x="1947" y="2495"/>
                  <a:pt x="1947" y="2542"/>
                  <a:pt x="1918" y="2571"/>
                </a:cubicBezTo>
                <a:cubicBezTo>
                  <a:pt x="1903" y="2586"/>
                  <a:pt x="1884" y="2593"/>
                  <a:pt x="1865" y="2593"/>
                </a:cubicBezTo>
                <a:cubicBezTo>
                  <a:pt x="1846" y="2593"/>
                  <a:pt x="1827" y="2586"/>
                  <a:pt x="1812" y="2571"/>
                </a:cubicBezTo>
                <a:lnTo>
                  <a:pt x="1611" y="2369"/>
                </a:lnTo>
                <a:cubicBezTo>
                  <a:pt x="1561" y="2400"/>
                  <a:pt x="1504" y="2417"/>
                  <a:pt x="1444" y="2417"/>
                </a:cubicBezTo>
                <a:close/>
                <a:moveTo>
                  <a:pt x="1444" y="1929"/>
                </a:moveTo>
                <a:cubicBezTo>
                  <a:pt x="1399" y="1929"/>
                  <a:pt x="1357" y="1947"/>
                  <a:pt x="1325" y="1979"/>
                </a:cubicBezTo>
                <a:cubicBezTo>
                  <a:pt x="1260" y="2045"/>
                  <a:pt x="1260" y="2152"/>
                  <a:pt x="1325" y="2218"/>
                </a:cubicBezTo>
                <a:cubicBezTo>
                  <a:pt x="1357" y="2250"/>
                  <a:pt x="1399" y="2267"/>
                  <a:pt x="1444" y="2267"/>
                </a:cubicBezTo>
                <a:cubicBezTo>
                  <a:pt x="1489" y="2267"/>
                  <a:pt x="1531" y="2250"/>
                  <a:pt x="1563" y="2218"/>
                </a:cubicBezTo>
                <a:cubicBezTo>
                  <a:pt x="1629" y="2152"/>
                  <a:pt x="1629" y="2045"/>
                  <a:pt x="1563" y="1979"/>
                </a:cubicBezTo>
                <a:cubicBezTo>
                  <a:pt x="1531" y="1947"/>
                  <a:pt x="1489" y="1929"/>
                  <a:pt x="1444" y="19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74" name="Freeform 2"/>
          <p:cNvSpPr>
            <a:spLocks noChangeAspect="1" noChangeArrowheads="1"/>
          </p:cNvSpPr>
          <p:nvPr/>
        </p:nvSpPr>
        <p:spPr bwMode="auto">
          <a:xfrm>
            <a:off x="1778812" y="1136980"/>
            <a:ext cx="316789" cy="325429"/>
          </a:xfrm>
          <a:custGeom>
            <a:avLst/>
            <a:gdLst>
              <a:gd name="T0" fmla="*/ 112995 w 2514"/>
              <a:gd name="T1" fmla="*/ 312555 h 2595"/>
              <a:gd name="T2" fmla="*/ 235845 w 2514"/>
              <a:gd name="T3" fmla="*/ 312555 h 2595"/>
              <a:gd name="T4" fmla="*/ 236401 w 2514"/>
              <a:gd name="T5" fmla="*/ 302705 h 2595"/>
              <a:gd name="T6" fmla="*/ 236539 w 2514"/>
              <a:gd name="T7" fmla="*/ 299653 h 2595"/>
              <a:gd name="T8" fmla="*/ 196561 w 2514"/>
              <a:gd name="T9" fmla="*/ 242220 h 2595"/>
              <a:gd name="T10" fmla="*/ 216134 w 2514"/>
              <a:gd name="T11" fmla="*/ 206983 h 2595"/>
              <a:gd name="T12" fmla="*/ 174490 w 2514"/>
              <a:gd name="T13" fmla="*/ 165364 h 2595"/>
              <a:gd name="T14" fmla="*/ 132845 w 2514"/>
              <a:gd name="T15" fmla="*/ 206983 h 2595"/>
              <a:gd name="T16" fmla="*/ 152279 w 2514"/>
              <a:gd name="T17" fmla="*/ 242081 h 2595"/>
              <a:gd name="T18" fmla="*/ 112301 w 2514"/>
              <a:gd name="T19" fmla="*/ 299653 h 2595"/>
              <a:gd name="T20" fmla="*/ 112440 w 2514"/>
              <a:gd name="T21" fmla="*/ 302705 h 2595"/>
              <a:gd name="T22" fmla="*/ 112995 w 2514"/>
              <a:gd name="T23" fmla="*/ 312555 h 2595"/>
              <a:gd name="T24" fmla="*/ 174490 w 2514"/>
              <a:gd name="T25" fmla="*/ 186035 h 2595"/>
              <a:gd name="T26" fmla="*/ 195450 w 2514"/>
              <a:gd name="T27" fmla="*/ 206983 h 2595"/>
              <a:gd name="T28" fmla="*/ 174490 w 2514"/>
              <a:gd name="T29" fmla="*/ 227792 h 2595"/>
              <a:gd name="T30" fmla="*/ 153667 w 2514"/>
              <a:gd name="T31" fmla="*/ 206983 h 2595"/>
              <a:gd name="T32" fmla="*/ 174490 w 2514"/>
              <a:gd name="T33" fmla="*/ 186035 h 2595"/>
              <a:gd name="T34" fmla="*/ 174490 w 2514"/>
              <a:gd name="T35" fmla="*/ 258867 h 2595"/>
              <a:gd name="T36" fmla="*/ 215023 w 2514"/>
              <a:gd name="T37" fmla="*/ 291884 h 2595"/>
              <a:gd name="T38" fmla="*/ 133817 w 2514"/>
              <a:gd name="T39" fmla="*/ 291884 h 2595"/>
              <a:gd name="T40" fmla="*/ 174490 w 2514"/>
              <a:gd name="T41" fmla="*/ 258867 h 2595"/>
              <a:gd name="T42" fmla="*/ 338568 w 2514"/>
              <a:gd name="T43" fmla="*/ 40092 h 2595"/>
              <a:gd name="T44" fmla="*/ 295674 w 2514"/>
              <a:gd name="T45" fmla="*/ 40092 h 2595"/>
              <a:gd name="T46" fmla="*/ 295674 w 2514"/>
              <a:gd name="T47" fmla="*/ 10405 h 2595"/>
              <a:gd name="T48" fmla="*/ 285263 w 2514"/>
              <a:gd name="T49" fmla="*/ 0 h 2595"/>
              <a:gd name="T50" fmla="*/ 274991 w 2514"/>
              <a:gd name="T51" fmla="*/ 10405 h 2595"/>
              <a:gd name="T52" fmla="*/ 274991 w 2514"/>
              <a:gd name="T53" fmla="*/ 40092 h 2595"/>
              <a:gd name="T54" fmla="*/ 78152 w 2514"/>
              <a:gd name="T55" fmla="*/ 40092 h 2595"/>
              <a:gd name="T56" fmla="*/ 78152 w 2514"/>
              <a:gd name="T57" fmla="*/ 10405 h 2595"/>
              <a:gd name="T58" fmla="*/ 67741 w 2514"/>
              <a:gd name="T59" fmla="*/ 0 h 2595"/>
              <a:gd name="T60" fmla="*/ 57469 w 2514"/>
              <a:gd name="T61" fmla="*/ 10405 h 2595"/>
              <a:gd name="T62" fmla="*/ 57469 w 2514"/>
              <a:gd name="T63" fmla="*/ 40092 h 2595"/>
              <a:gd name="T64" fmla="*/ 10272 w 2514"/>
              <a:gd name="T65" fmla="*/ 40092 h 2595"/>
              <a:gd name="T66" fmla="*/ 0 w 2514"/>
              <a:gd name="T67" fmla="*/ 50358 h 2595"/>
              <a:gd name="T68" fmla="*/ 0 w 2514"/>
              <a:gd name="T69" fmla="*/ 349595 h 2595"/>
              <a:gd name="T70" fmla="*/ 10272 w 2514"/>
              <a:gd name="T71" fmla="*/ 359861 h 2595"/>
              <a:gd name="T72" fmla="*/ 338568 w 2514"/>
              <a:gd name="T73" fmla="*/ 359861 h 2595"/>
              <a:gd name="T74" fmla="*/ 348840 w 2514"/>
              <a:gd name="T75" fmla="*/ 349595 h 2595"/>
              <a:gd name="T76" fmla="*/ 348840 w 2514"/>
              <a:gd name="T77" fmla="*/ 50358 h 2595"/>
              <a:gd name="T78" fmla="*/ 338568 w 2514"/>
              <a:gd name="T79" fmla="*/ 40092 h 2595"/>
              <a:gd name="T80" fmla="*/ 328157 w 2514"/>
              <a:gd name="T81" fmla="*/ 339191 h 2595"/>
              <a:gd name="T82" fmla="*/ 20683 w 2514"/>
              <a:gd name="T83" fmla="*/ 339191 h 2595"/>
              <a:gd name="T84" fmla="*/ 20683 w 2514"/>
              <a:gd name="T85" fmla="*/ 139145 h 2595"/>
              <a:gd name="T86" fmla="*/ 328157 w 2514"/>
              <a:gd name="T87" fmla="*/ 139145 h 2595"/>
              <a:gd name="T88" fmla="*/ 328157 w 2514"/>
              <a:gd name="T89" fmla="*/ 339191 h 2595"/>
              <a:gd name="T90" fmla="*/ 328157 w 2514"/>
              <a:gd name="T91" fmla="*/ 118335 h 2595"/>
              <a:gd name="T92" fmla="*/ 20683 w 2514"/>
              <a:gd name="T93" fmla="*/ 118335 h 2595"/>
              <a:gd name="T94" fmla="*/ 20683 w 2514"/>
              <a:gd name="T95" fmla="*/ 60763 h 2595"/>
              <a:gd name="T96" fmla="*/ 57469 w 2514"/>
              <a:gd name="T97" fmla="*/ 60763 h 2595"/>
              <a:gd name="T98" fmla="*/ 57469 w 2514"/>
              <a:gd name="T99" fmla="*/ 89618 h 2595"/>
              <a:gd name="T100" fmla="*/ 67741 w 2514"/>
              <a:gd name="T101" fmla="*/ 100023 h 2595"/>
              <a:gd name="T102" fmla="*/ 78152 w 2514"/>
              <a:gd name="T103" fmla="*/ 89618 h 2595"/>
              <a:gd name="T104" fmla="*/ 78152 w 2514"/>
              <a:gd name="T105" fmla="*/ 60763 h 2595"/>
              <a:gd name="T106" fmla="*/ 274991 w 2514"/>
              <a:gd name="T107" fmla="*/ 60763 h 2595"/>
              <a:gd name="T108" fmla="*/ 274991 w 2514"/>
              <a:gd name="T109" fmla="*/ 89618 h 2595"/>
              <a:gd name="T110" fmla="*/ 285263 w 2514"/>
              <a:gd name="T111" fmla="*/ 100023 h 2595"/>
              <a:gd name="T112" fmla="*/ 295674 w 2514"/>
              <a:gd name="T113" fmla="*/ 89618 h 2595"/>
              <a:gd name="T114" fmla="*/ 295674 w 2514"/>
              <a:gd name="T115" fmla="*/ 60763 h 2595"/>
              <a:gd name="T116" fmla="*/ 328157 w 2514"/>
              <a:gd name="T117" fmla="*/ 60763 h 2595"/>
              <a:gd name="T118" fmla="*/ 328157 w 2514"/>
              <a:gd name="T119" fmla="*/ 118335 h 2595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514" h="2595">
                <a:moveTo>
                  <a:pt x="814" y="2253"/>
                </a:moveTo>
                <a:lnTo>
                  <a:pt x="1699" y="2253"/>
                </a:lnTo>
                <a:lnTo>
                  <a:pt x="1703" y="2182"/>
                </a:lnTo>
                <a:cubicBezTo>
                  <a:pt x="1703" y="2175"/>
                  <a:pt x="1704" y="2167"/>
                  <a:pt x="1704" y="2160"/>
                </a:cubicBezTo>
                <a:cubicBezTo>
                  <a:pt x="1704" y="1971"/>
                  <a:pt x="1584" y="1810"/>
                  <a:pt x="1416" y="1746"/>
                </a:cubicBezTo>
                <a:cubicBezTo>
                  <a:pt x="1501" y="1693"/>
                  <a:pt x="1557" y="1599"/>
                  <a:pt x="1557" y="1492"/>
                </a:cubicBezTo>
                <a:cubicBezTo>
                  <a:pt x="1557" y="1326"/>
                  <a:pt x="1423" y="1192"/>
                  <a:pt x="1257" y="1192"/>
                </a:cubicBezTo>
                <a:cubicBezTo>
                  <a:pt x="1092" y="1192"/>
                  <a:pt x="957" y="1326"/>
                  <a:pt x="957" y="1492"/>
                </a:cubicBezTo>
                <a:cubicBezTo>
                  <a:pt x="957" y="1598"/>
                  <a:pt x="1013" y="1692"/>
                  <a:pt x="1097" y="1745"/>
                </a:cubicBezTo>
                <a:cubicBezTo>
                  <a:pt x="929" y="1809"/>
                  <a:pt x="809" y="1971"/>
                  <a:pt x="809" y="2160"/>
                </a:cubicBezTo>
                <a:cubicBezTo>
                  <a:pt x="809" y="2167"/>
                  <a:pt x="810" y="2175"/>
                  <a:pt x="810" y="2182"/>
                </a:cubicBezTo>
                <a:lnTo>
                  <a:pt x="814" y="2253"/>
                </a:lnTo>
                <a:close/>
                <a:moveTo>
                  <a:pt x="1257" y="1341"/>
                </a:moveTo>
                <a:cubicBezTo>
                  <a:pt x="1340" y="1341"/>
                  <a:pt x="1408" y="1408"/>
                  <a:pt x="1408" y="1492"/>
                </a:cubicBezTo>
                <a:cubicBezTo>
                  <a:pt x="1408" y="1575"/>
                  <a:pt x="1341" y="1642"/>
                  <a:pt x="1257" y="1642"/>
                </a:cubicBezTo>
                <a:cubicBezTo>
                  <a:pt x="1174" y="1642"/>
                  <a:pt x="1107" y="1575"/>
                  <a:pt x="1107" y="1492"/>
                </a:cubicBezTo>
                <a:cubicBezTo>
                  <a:pt x="1107" y="1408"/>
                  <a:pt x="1174" y="1341"/>
                  <a:pt x="1257" y="1341"/>
                </a:cubicBezTo>
                <a:close/>
                <a:moveTo>
                  <a:pt x="1257" y="1866"/>
                </a:moveTo>
                <a:cubicBezTo>
                  <a:pt x="1401" y="1866"/>
                  <a:pt x="1522" y="1968"/>
                  <a:pt x="1549" y="2104"/>
                </a:cubicBezTo>
                <a:lnTo>
                  <a:pt x="964" y="2104"/>
                </a:lnTo>
                <a:cubicBezTo>
                  <a:pt x="991" y="1968"/>
                  <a:pt x="1112" y="1866"/>
                  <a:pt x="1257" y="1866"/>
                </a:cubicBezTo>
                <a:close/>
                <a:moveTo>
                  <a:pt x="2439" y="289"/>
                </a:moveTo>
                <a:lnTo>
                  <a:pt x="2130" y="289"/>
                </a:lnTo>
                <a:lnTo>
                  <a:pt x="2130" y="75"/>
                </a:lnTo>
                <a:cubicBezTo>
                  <a:pt x="2130" y="33"/>
                  <a:pt x="2097" y="0"/>
                  <a:pt x="2055" y="0"/>
                </a:cubicBezTo>
                <a:cubicBezTo>
                  <a:pt x="2014" y="0"/>
                  <a:pt x="1981" y="33"/>
                  <a:pt x="1981" y="75"/>
                </a:cubicBezTo>
                <a:lnTo>
                  <a:pt x="1981" y="289"/>
                </a:lnTo>
                <a:lnTo>
                  <a:pt x="563" y="289"/>
                </a:lnTo>
                <a:lnTo>
                  <a:pt x="563" y="75"/>
                </a:lnTo>
                <a:cubicBezTo>
                  <a:pt x="563" y="33"/>
                  <a:pt x="529" y="0"/>
                  <a:pt x="488" y="0"/>
                </a:cubicBezTo>
                <a:cubicBezTo>
                  <a:pt x="446" y="0"/>
                  <a:pt x="414" y="33"/>
                  <a:pt x="414" y="75"/>
                </a:cubicBezTo>
                <a:lnTo>
                  <a:pt x="414" y="289"/>
                </a:lnTo>
                <a:lnTo>
                  <a:pt x="74" y="289"/>
                </a:lnTo>
                <a:cubicBezTo>
                  <a:pt x="33" y="289"/>
                  <a:pt x="0" y="322"/>
                  <a:pt x="0" y="363"/>
                </a:cubicBezTo>
                <a:lnTo>
                  <a:pt x="0" y="2520"/>
                </a:lnTo>
                <a:cubicBezTo>
                  <a:pt x="0" y="2561"/>
                  <a:pt x="33" y="2594"/>
                  <a:pt x="74" y="2594"/>
                </a:cubicBezTo>
                <a:lnTo>
                  <a:pt x="2439" y="2594"/>
                </a:lnTo>
                <a:cubicBezTo>
                  <a:pt x="2480" y="2594"/>
                  <a:pt x="2513" y="2561"/>
                  <a:pt x="2513" y="2520"/>
                </a:cubicBezTo>
                <a:lnTo>
                  <a:pt x="2513" y="363"/>
                </a:lnTo>
                <a:cubicBezTo>
                  <a:pt x="2513" y="322"/>
                  <a:pt x="2480" y="289"/>
                  <a:pt x="2439" y="289"/>
                </a:cubicBezTo>
                <a:close/>
                <a:moveTo>
                  <a:pt x="2364" y="2445"/>
                </a:moveTo>
                <a:lnTo>
                  <a:pt x="149" y="2445"/>
                </a:lnTo>
                <a:lnTo>
                  <a:pt x="149" y="1003"/>
                </a:lnTo>
                <a:lnTo>
                  <a:pt x="2364" y="1003"/>
                </a:lnTo>
                <a:lnTo>
                  <a:pt x="2364" y="2445"/>
                </a:lnTo>
                <a:close/>
                <a:moveTo>
                  <a:pt x="2364" y="853"/>
                </a:moveTo>
                <a:lnTo>
                  <a:pt x="149" y="853"/>
                </a:lnTo>
                <a:lnTo>
                  <a:pt x="149" y="438"/>
                </a:lnTo>
                <a:lnTo>
                  <a:pt x="414" y="438"/>
                </a:lnTo>
                <a:lnTo>
                  <a:pt x="414" y="646"/>
                </a:lnTo>
                <a:cubicBezTo>
                  <a:pt x="414" y="688"/>
                  <a:pt x="446" y="721"/>
                  <a:pt x="488" y="721"/>
                </a:cubicBezTo>
                <a:cubicBezTo>
                  <a:pt x="529" y="721"/>
                  <a:pt x="563" y="688"/>
                  <a:pt x="563" y="646"/>
                </a:cubicBezTo>
                <a:lnTo>
                  <a:pt x="563" y="438"/>
                </a:lnTo>
                <a:lnTo>
                  <a:pt x="1981" y="438"/>
                </a:lnTo>
                <a:lnTo>
                  <a:pt x="1981" y="646"/>
                </a:lnTo>
                <a:cubicBezTo>
                  <a:pt x="1981" y="688"/>
                  <a:pt x="2014" y="721"/>
                  <a:pt x="2055" y="721"/>
                </a:cubicBezTo>
                <a:cubicBezTo>
                  <a:pt x="2097" y="721"/>
                  <a:pt x="2130" y="688"/>
                  <a:pt x="2130" y="646"/>
                </a:cubicBezTo>
                <a:lnTo>
                  <a:pt x="2130" y="438"/>
                </a:lnTo>
                <a:lnTo>
                  <a:pt x="2364" y="438"/>
                </a:lnTo>
                <a:lnTo>
                  <a:pt x="2364" y="8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75" name="Freeform 6"/>
          <p:cNvSpPr>
            <a:spLocks noChangeAspect="1" noChangeArrowheads="1"/>
          </p:cNvSpPr>
          <p:nvPr/>
        </p:nvSpPr>
        <p:spPr bwMode="auto">
          <a:xfrm>
            <a:off x="615332" y="1813756"/>
            <a:ext cx="401747" cy="326869"/>
          </a:xfrm>
          <a:custGeom>
            <a:avLst/>
            <a:gdLst>
              <a:gd name="T0" fmla="*/ 149591 w 2608"/>
              <a:gd name="T1" fmla="*/ 190429 h 2123"/>
              <a:gd name="T2" fmla="*/ 244909 w 2608"/>
              <a:gd name="T3" fmla="*/ 95299 h 2123"/>
              <a:gd name="T4" fmla="*/ 149591 w 2608"/>
              <a:gd name="T5" fmla="*/ 0 h 2123"/>
              <a:gd name="T6" fmla="*/ 54104 w 2608"/>
              <a:gd name="T7" fmla="*/ 95299 h 2123"/>
              <a:gd name="T8" fmla="*/ 149591 w 2608"/>
              <a:gd name="T9" fmla="*/ 190429 h 2123"/>
              <a:gd name="T10" fmla="*/ 149591 w 2608"/>
              <a:gd name="T11" fmla="*/ 25266 h 2123"/>
              <a:gd name="T12" fmla="*/ 219807 w 2608"/>
              <a:gd name="T13" fmla="*/ 95299 h 2123"/>
              <a:gd name="T14" fmla="*/ 149591 w 2608"/>
              <a:gd name="T15" fmla="*/ 165332 h 2123"/>
              <a:gd name="T16" fmla="*/ 79544 w 2608"/>
              <a:gd name="T17" fmla="*/ 95299 h 2123"/>
              <a:gd name="T18" fmla="*/ 149591 w 2608"/>
              <a:gd name="T19" fmla="*/ 25266 h 2123"/>
              <a:gd name="T20" fmla="*/ 354303 w 2608"/>
              <a:gd name="T21" fmla="*/ 192972 h 2123"/>
              <a:gd name="T22" fmla="*/ 396704 w 2608"/>
              <a:gd name="T23" fmla="*/ 129553 h 2123"/>
              <a:gd name="T24" fmla="*/ 327506 w 2608"/>
              <a:gd name="T25" fmla="*/ 60537 h 2123"/>
              <a:gd name="T26" fmla="*/ 258477 w 2608"/>
              <a:gd name="T27" fmla="*/ 129553 h 2123"/>
              <a:gd name="T28" fmla="*/ 307662 w 2608"/>
              <a:gd name="T29" fmla="*/ 195346 h 2123"/>
              <a:gd name="T30" fmla="*/ 252032 w 2608"/>
              <a:gd name="T31" fmla="*/ 232821 h 2123"/>
              <a:gd name="T32" fmla="*/ 149421 w 2608"/>
              <a:gd name="T33" fmla="*/ 192294 h 2123"/>
              <a:gd name="T34" fmla="*/ 43758 w 2608"/>
              <a:gd name="T35" fmla="*/ 235535 h 2123"/>
              <a:gd name="T36" fmla="*/ 0 w 2608"/>
              <a:gd name="T37" fmla="*/ 340160 h 2123"/>
              <a:gd name="T38" fmla="*/ 170 w 2608"/>
              <a:gd name="T39" fmla="*/ 347791 h 2123"/>
              <a:gd name="T40" fmla="*/ 848 w 2608"/>
              <a:gd name="T41" fmla="*/ 359830 h 2123"/>
              <a:gd name="T42" fmla="*/ 297825 w 2608"/>
              <a:gd name="T43" fmla="*/ 359830 h 2123"/>
              <a:gd name="T44" fmla="*/ 298504 w 2608"/>
              <a:gd name="T45" fmla="*/ 347791 h 2123"/>
              <a:gd name="T46" fmla="*/ 298673 w 2608"/>
              <a:gd name="T47" fmla="*/ 340160 h 2123"/>
              <a:gd name="T48" fmla="*/ 296299 w 2608"/>
              <a:gd name="T49" fmla="*/ 313707 h 2123"/>
              <a:gd name="T50" fmla="*/ 441480 w 2608"/>
              <a:gd name="T51" fmla="*/ 313707 h 2123"/>
              <a:gd name="T52" fmla="*/ 441989 w 2608"/>
              <a:gd name="T53" fmla="*/ 301667 h 2123"/>
              <a:gd name="T54" fmla="*/ 442158 w 2608"/>
              <a:gd name="T55" fmla="*/ 296241 h 2123"/>
              <a:gd name="T56" fmla="*/ 354303 w 2608"/>
              <a:gd name="T57" fmla="*/ 192972 h 2123"/>
              <a:gd name="T58" fmla="*/ 283748 w 2608"/>
              <a:gd name="T59" fmla="*/ 129553 h 2123"/>
              <a:gd name="T60" fmla="*/ 327506 w 2608"/>
              <a:gd name="T61" fmla="*/ 85803 h 2123"/>
              <a:gd name="T62" fmla="*/ 371264 w 2608"/>
              <a:gd name="T63" fmla="*/ 129553 h 2123"/>
              <a:gd name="T64" fmla="*/ 327506 w 2608"/>
              <a:gd name="T65" fmla="*/ 173132 h 2123"/>
              <a:gd name="T66" fmla="*/ 283748 w 2608"/>
              <a:gd name="T67" fmla="*/ 129553 h 2123"/>
              <a:gd name="T68" fmla="*/ 25441 w 2608"/>
              <a:gd name="T69" fmla="*/ 334564 h 2123"/>
              <a:gd name="T70" fmla="*/ 149421 w 2608"/>
              <a:gd name="T71" fmla="*/ 217560 h 2123"/>
              <a:gd name="T72" fmla="*/ 273233 w 2608"/>
              <a:gd name="T73" fmla="*/ 334564 h 2123"/>
              <a:gd name="T74" fmla="*/ 25441 w 2608"/>
              <a:gd name="T75" fmla="*/ 334564 h 2123"/>
              <a:gd name="T76" fmla="*/ 289345 w 2608"/>
              <a:gd name="T77" fmla="*/ 288441 h 2123"/>
              <a:gd name="T78" fmla="*/ 269332 w 2608"/>
              <a:gd name="T79" fmla="*/ 252153 h 2123"/>
              <a:gd name="T80" fmla="*/ 336325 w 2608"/>
              <a:gd name="T81" fmla="*/ 216712 h 2123"/>
              <a:gd name="T82" fmla="*/ 416548 w 2608"/>
              <a:gd name="T83" fmla="*/ 288441 h 2123"/>
              <a:gd name="T84" fmla="*/ 289345 w 2608"/>
              <a:gd name="T85" fmla="*/ 288441 h 2123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608" h="2123">
                <a:moveTo>
                  <a:pt x="882" y="1123"/>
                </a:moveTo>
                <a:cubicBezTo>
                  <a:pt x="1193" y="1123"/>
                  <a:pt x="1444" y="872"/>
                  <a:pt x="1444" y="562"/>
                </a:cubicBezTo>
                <a:cubicBezTo>
                  <a:pt x="1444" y="252"/>
                  <a:pt x="1192" y="0"/>
                  <a:pt x="882" y="0"/>
                </a:cubicBezTo>
                <a:cubicBezTo>
                  <a:pt x="571" y="0"/>
                  <a:pt x="319" y="252"/>
                  <a:pt x="319" y="562"/>
                </a:cubicBezTo>
                <a:cubicBezTo>
                  <a:pt x="319" y="872"/>
                  <a:pt x="572" y="1123"/>
                  <a:pt x="882" y="1123"/>
                </a:cubicBezTo>
                <a:close/>
                <a:moveTo>
                  <a:pt x="882" y="149"/>
                </a:moveTo>
                <a:cubicBezTo>
                  <a:pt x="1111" y="149"/>
                  <a:pt x="1296" y="334"/>
                  <a:pt x="1296" y="562"/>
                </a:cubicBezTo>
                <a:cubicBezTo>
                  <a:pt x="1296" y="790"/>
                  <a:pt x="1110" y="975"/>
                  <a:pt x="882" y="975"/>
                </a:cubicBezTo>
                <a:cubicBezTo>
                  <a:pt x="653" y="975"/>
                  <a:pt x="469" y="790"/>
                  <a:pt x="469" y="562"/>
                </a:cubicBezTo>
                <a:cubicBezTo>
                  <a:pt x="469" y="334"/>
                  <a:pt x="654" y="149"/>
                  <a:pt x="882" y="149"/>
                </a:cubicBezTo>
                <a:close/>
                <a:moveTo>
                  <a:pt x="2089" y="1138"/>
                </a:moveTo>
                <a:cubicBezTo>
                  <a:pt x="2235" y="1076"/>
                  <a:pt x="2339" y="932"/>
                  <a:pt x="2339" y="764"/>
                </a:cubicBezTo>
                <a:cubicBezTo>
                  <a:pt x="2339" y="539"/>
                  <a:pt x="2156" y="357"/>
                  <a:pt x="1931" y="357"/>
                </a:cubicBezTo>
                <a:cubicBezTo>
                  <a:pt x="1707" y="357"/>
                  <a:pt x="1524" y="539"/>
                  <a:pt x="1524" y="764"/>
                </a:cubicBezTo>
                <a:cubicBezTo>
                  <a:pt x="1524" y="947"/>
                  <a:pt x="1646" y="1102"/>
                  <a:pt x="1814" y="1152"/>
                </a:cubicBezTo>
                <a:cubicBezTo>
                  <a:pt x="1684" y="1189"/>
                  <a:pt x="1568" y="1266"/>
                  <a:pt x="1486" y="1373"/>
                </a:cubicBezTo>
                <a:cubicBezTo>
                  <a:pt x="1322" y="1219"/>
                  <a:pt x="1108" y="1134"/>
                  <a:pt x="881" y="1134"/>
                </a:cubicBezTo>
                <a:cubicBezTo>
                  <a:pt x="646" y="1134"/>
                  <a:pt x="425" y="1224"/>
                  <a:pt x="258" y="1389"/>
                </a:cubicBezTo>
                <a:cubicBezTo>
                  <a:pt x="92" y="1554"/>
                  <a:pt x="0" y="1773"/>
                  <a:pt x="0" y="2006"/>
                </a:cubicBezTo>
                <a:cubicBezTo>
                  <a:pt x="0" y="2021"/>
                  <a:pt x="0" y="2036"/>
                  <a:pt x="1" y="2051"/>
                </a:cubicBezTo>
                <a:lnTo>
                  <a:pt x="5" y="2122"/>
                </a:lnTo>
                <a:lnTo>
                  <a:pt x="1756" y="2122"/>
                </a:lnTo>
                <a:lnTo>
                  <a:pt x="1760" y="2051"/>
                </a:lnTo>
                <a:cubicBezTo>
                  <a:pt x="1761" y="2036"/>
                  <a:pt x="1761" y="2021"/>
                  <a:pt x="1761" y="2006"/>
                </a:cubicBezTo>
                <a:cubicBezTo>
                  <a:pt x="1761" y="1953"/>
                  <a:pt x="1756" y="1901"/>
                  <a:pt x="1747" y="1850"/>
                </a:cubicBezTo>
                <a:lnTo>
                  <a:pt x="2603" y="1850"/>
                </a:lnTo>
                <a:lnTo>
                  <a:pt x="2606" y="1779"/>
                </a:lnTo>
                <a:cubicBezTo>
                  <a:pt x="2607" y="1768"/>
                  <a:pt x="2607" y="1758"/>
                  <a:pt x="2607" y="1747"/>
                </a:cubicBezTo>
                <a:cubicBezTo>
                  <a:pt x="2607" y="1442"/>
                  <a:pt x="2383" y="1188"/>
                  <a:pt x="2089" y="1138"/>
                </a:cubicBezTo>
                <a:close/>
                <a:moveTo>
                  <a:pt x="1673" y="764"/>
                </a:moveTo>
                <a:cubicBezTo>
                  <a:pt x="1673" y="622"/>
                  <a:pt x="1789" y="506"/>
                  <a:pt x="1931" y="506"/>
                </a:cubicBezTo>
                <a:cubicBezTo>
                  <a:pt x="2074" y="506"/>
                  <a:pt x="2189" y="622"/>
                  <a:pt x="2189" y="764"/>
                </a:cubicBezTo>
                <a:cubicBezTo>
                  <a:pt x="2189" y="906"/>
                  <a:pt x="2074" y="1021"/>
                  <a:pt x="1931" y="1021"/>
                </a:cubicBezTo>
                <a:cubicBezTo>
                  <a:pt x="1789" y="1021"/>
                  <a:pt x="1673" y="906"/>
                  <a:pt x="1673" y="764"/>
                </a:cubicBezTo>
                <a:close/>
                <a:moveTo>
                  <a:pt x="150" y="1973"/>
                </a:moveTo>
                <a:cubicBezTo>
                  <a:pt x="168" y="1589"/>
                  <a:pt x="489" y="1283"/>
                  <a:pt x="881" y="1283"/>
                </a:cubicBezTo>
                <a:cubicBezTo>
                  <a:pt x="1273" y="1283"/>
                  <a:pt x="1593" y="1589"/>
                  <a:pt x="1611" y="1973"/>
                </a:cubicBezTo>
                <a:lnTo>
                  <a:pt x="150" y="1973"/>
                </a:lnTo>
                <a:close/>
                <a:moveTo>
                  <a:pt x="1706" y="1701"/>
                </a:moveTo>
                <a:cubicBezTo>
                  <a:pt x="1677" y="1625"/>
                  <a:pt x="1638" y="1553"/>
                  <a:pt x="1588" y="1487"/>
                </a:cubicBezTo>
                <a:cubicBezTo>
                  <a:pt x="1675" y="1358"/>
                  <a:pt x="1823" y="1278"/>
                  <a:pt x="1983" y="1278"/>
                </a:cubicBezTo>
                <a:cubicBezTo>
                  <a:pt x="2229" y="1278"/>
                  <a:pt x="2432" y="1464"/>
                  <a:pt x="2456" y="1701"/>
                </a:cubicBezTo>
                <a:lnTo>
                  <a:pt x="1706" y="17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76" name="Freeform 7"/>
          <p:cNvSpPr>
            <a:spLocks noChangeAspect="1" noChangeArrowheads="1"/>
          </p:cNvSpPr>
          <p:nvPr/>
        </p:nvSpPr>
        <p:spPr bwMode="auto">
          <a:xfrm>
            <a:off x="5420443" y="1813756"/>
            <a:ext cx="326868" cy="326869"/>
          </a:xfrm>
          <a:custGeom>
            <a:avLst/>
            <a:gdLst>
              <a:gd name="T0" fmla="*/ 58921 w 2595"/>
              <a:gd name="T1" fmla="*/ 359861 h 2589"/>
              <a:gd name="T2" fmla="*/ 10283 w 2595"/>
              <a:gd name="T3" fmla="*/ 359861 h 2589"/>
              <a:gd name="T4" fmla="*/ 0 w 2595"/>
              <a:gd name="T5" fmla="*/ 349571 h 2589"/>
              <a:gd name="T6" fmla="*/ 0 w 2595"/>
              <a:gd name="T7" fmla="*/ 266837 h 2589"/>
              <a:gd name="T8" fmla="*/ 10283 w 2595"/>
              <a:gd name="T9" fmla="*/ 256547 h 2589"/>
              <a:gd name="T10" fmla="*/ 58921 w 2595"/>
              <a:gd name="T11" fmla="*/ 256547 h 2589"/>
              <a:gd name="T12" fmla="*/ 69204 w 2595"/>
              <a:gd name="T13" fmla="*/ 266837 h 2589"/>
              <a:gd name="T14" fmla="*/ 69204 w 2595"/>
              <a:gd name="T15" fmla="*/ 349571 h 2589"/>
              <a:gd name="T16" fmla="*/ 58921 w 2595"/>
              <a:gd name="T17" fmla="*/ 359861 h 2589"/>
              <a:gd name="T18" fmla="*/ 20706 w 2595"/>
              <a:gd name="T19" fmla="*/ 339143 h 2589"/>
              <a:gd name="T20" fmla="*/ 48499 w 2595"/>
              <a:gd name="T21" fmla="*/ 339143 h 2589"/>
              <a:gd name="T22" fmla="*/ 48499 w 2595"/>
              <a:gd name="T23" fmla="*/ 277126 h 2589"/>
              <a:gd name="T24" fmla="*/ 20706 w 2595"/>
              <a:gd name="T25" fmla="*/ 277126 h 2589"/>
              <a:gd name="T26" fmla="*/ 20706 w 2595"/>
              <a:gd name="T27" fmla="*/ 339143 h 2589"/>
              <a:gd name="T28" fmla="*/ 156057 w 2595"/>
              <a:gd name="T29" fmla="*/ 359861 h 2589"/>
              <a:gd name="T30" fmla="*/ 107420 w 2595"/>
              <a:gd name="T31" fmla="*/ 359861 h 2589"/>
              <a:gd name="T32" fmla="*/ 97136 w 2595"/>
              <a:gd name="T33" fmla="*/ 349571 h 2589"/>
              <a:gd name="T34" fmla="*/ 97136 w 2595"/>
              <a:gd name="T35" fmla="*/ 191194 h 2589"/>
              <a:gd name="T36" fmla="*/ 107420 w 2595"/>
              <a:gd name="T37" fmla="*/ 180904 h 2589"/>
              <a:gd name="T38" fmla="*/ 156057 w 2595"/>
              <a:gd name="T39" fmla="*/ 180904 h 2589"/>
              <a:gd name="T40" fmla="*/ 166341 w 2595"/>
              <a:gd name="T41" fmla="*/ 191194 h 2589"/>
              <a:gd name="T42" fmla="*/ 166341 w 2595"/>
              <a:gd name="T43" fmla="*/ 349571 h 2589"/>
              <a:gd name="T44" fmla="*/ 156057 w 2595"/>
              <a:gd name="T45" fmla="*/ 359861 h 2589"/>
              <a:gd name="T46" fmla="*/ 117842 w 2595"/>
              <a:gd name="T47" fmla="*/ 339143 h 2589"/>
              <a:gd name="T48" fmla="*/ 145635 w 2595"/>
              <a:gd name="T49" fmla="*/ 339143 h 2589"/>
              <a:gd name="T50" fmla="*/ 145635 w 2595"/>
              <a:gd name="T51" fmla="*/ 201622 h 2589"/>
              <a:gd name="T52" fmla="*/ 117842 w 2595"/>
              <a:gd name="T53" fmla="*/ 201622 h 2589"/>
              <a:gd name="T54" fmla="*/ 117842 w 2595"/>
              <a:gd name="T55" fmla="*/ 339143 h 2589"/>
              <a:gd name="T56" fmla="*/ 253054 w 2595"/>
              <a:gd name="T57" fmla="*/ 359861 h 2589"/>
              <a:gd name="T58" fmla="*/ 204417 w 2595"/>
              <a:gd name="T59" fmla="*/ 359861 h 2589"/>
              <a:gd name="T60" fmla="*/ 194133 w 2595"/>
              <a:gd name="T61" fmla="*/ 349571 h 2589"/>
              <a:gd name="T62" fmla="*/ 194133 w 2595"/>
              <a:gd name="T63" fmla="*/ 116246 h 2589"/>
              <a:gd name="T64" fmla="*/ 204417 w 2595"/>
              <a:gd name="T65" fmla="*/ 105956 h 2589"/>
              <a:gd name="T66" fmla="*/ 253054 w 2595"/>
              <a:gd name="T67" fmla="*/ 105956 h 2589"/>
              <a:gd name="T68" fmla="*/ 263338 w 2595"/>
              <a:gd name="T69" fmla="*/ 116246 h 2589"/>
              <a:gd name="T70" fmla="*/ 263338 w 2595"/>
              <a:gd name="T71" fmla="*/ 349571 h 2589"/>
              <a:gd name="T72" fmla="*/ 253054 w 2595"/>
              <a:gd name="T73" fmla="*/ 359861 h 2589"/>
              <a:gd name="T74" fmla="*/ 214839 w 2595"/>
              <a:gd name="T75" fmla="*/ 339143 h 2589"/>
              <a:gd name="T76" fmla="*/ 242632 w 2595"/>
              <a:gd name="T77" fmla="*/ 339143 h 2589"/>
              <a:gd name="T78" fmla="*/ 242632 w 2595"/>
              <a:gd name="T79" fmla="*/ 126674 h 2589"/>
              <a:gd name="T80" fmla="*/ 214839 w 2595"/>
              <a:gd name="T81" fmla="*/ 126674 h 2589"/>
              <a:gd name="T82" fmla="*/ 214839 w 2595"/>
              <a:gd name="T83" fmla="*/ 339143 h 2589"/>
              <a:gd name="T84" fmla="*/ 350191 w 2595"/>
              <a:gd name="T85" fmla="*/ 359861 h 2589"/>
              <a:gd name="T86" fmla="*/ 301553 w 2595"/>
              <a:gd name="T87" fmla="*/ 359861 h 2589"/>
              <a:gd name="T88" fmla="*/ 291270 w 2595"/>
              <a:gd name="T89" fmla="*/ 349571 h 2589"/>
              <a:gd name="T90" fmla="*/ 291270 w 2595"/>
              <a:gd name="T91" fmla="*/ 10429 h 2589"/>
              <a:gd name="T92" fmla="*/ 301553 w 2595"/>
              <a:gd name="T93" fmla="*/ 0 h 2589"/>
              <a:gd name="T94" fmla="*/ 350191 w 2595"/>
              <a:gd name="T95" fmla="*/ 0 h 2589"/>
              <a:gd name="T96" fmla="*/ 360474 w 2595"/>
              <a:gd name="T97" fmla="*/ 10429 h 2589"/>
              <a:gd name="T98" fmla="*/ 360474 w 2595"/>
              <a:gd name="T99" fmla="*/ 349571 h 2589"/>
              <a:gd name="T100" fmla="*/ 350191 w 2595"/>
              <a:gd name="T101" fmla="*/ 359861 h 2589"/>
              <a:gd name="T102" fmla="*/ 311975 w 2595"/>
              <a:gd name="T103" fmla="*/ 339143 h 2589"/>
              <a:gd name="T104" fmla="*/ 339768 w 2595"/>
              <a:gd name="T105" fmla="*/ 339143 h 2589"/>
              <a:gd name="T106" fmla="*/ 339768 w 2595"/>
              <a:gd name="T107" fmla="*/ 20718 h 2589"/>
              <a:gd name="T108" fmla="*/ 311975 w 2595"/>
              <a:gd name="T109" fmla="*/ 20718 h 2589"/>
              <a:gd name="T110" fmla="*/ 311975 w 2595"/>
              <a:gd name="T111" fmla="*/ 339143 h 258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595" h="2589">
                <a:moveTo>
                  <a:pt x="424" y="2588"/>
                </a:moveTo>
                <a:lnTo>
                  <a:pt x="74" y="2588"/>
                </a:lnTo>
                <a:cubicBezTo>
                  <a:pt x="33" y="2588"/>
                  <a:pt x="0" y="2555"/>
                  <a:pt x="0" y="2514"/>
                </a:cubicBezTo>
                <a:lnTo>
                  <a:pt x="0" y="1919"/>
                </a:lnTo>
                <a:cubicBezTo>
                  <a:pt x="0" y="1878"/>
                  <a:pt x="33" y="1845"/>
                  <a:pt x="74" y="1845"/>
                </a:cubicBezTo>
                <a:lnTo>
                  <a:pt x="424" y="1845"/>
                </a:lnTo>
                <a:cubicBezTo>
                  <a:pt x="465" y="1845"/>
                  <a:pt x="498" y="1878"/>
                  <a:pt x="498" y="1919"/>
                </a:cubicBezTo>
                <a:lnTo>
                  <a:pt x="498" y="2514"/>
                </a:lnTo>
                <a:cubicBezTo>
                  <a:pt x="498" y="2555"/>
                  <a:pt x="465" y="2588"/>
                  <a:pt x="424" y="2588"/>
                </a:cubicBezTo>
                <a:close/>
                <a:moveTo>
                  <a:pt x="149" y="2439"/>
                </a:moveTo>
                <a:lnTo>
                  <a:pt x="349" y="2439"/>
                </a:lnTo>
                <a:lnTo>
                  <a:pt x="349" y="1993"/>
                </a:lnTo>
                <a:lnTo>
                  <a:pt x="149" y="1993"/>
                </a:lnTo>
                <a:lnTo>
                  <a:pt x="149" y="2439"/>
                </a:lnTo>
                <a:close/>
                <a:moveTo>
                  <a:pt x="1123" y="2588"/>
                </a:moveTo>
                <a:lnTo>
                  <a:pt x="773" y="2588"/>
                </a:lnTo>
                <a:cubicBezTo>
                  <a:pt x="732" y="2588"/>
                  <a:pt x="699" y="2555"/>
                  <a:pt x="699" y="2514"/>
                </a:cubicBezTo>
                <a:lnTo>
                  <a:pt x="699" y="1375"/>
                </a:lnTo>
                <a:cubicBezTo>
                  <a:pt x="699" y="1334"/>
                  <a:pt x="732" y="1301"/>
                  <a:pt x="773" y="1301"/>
                </a:cubicBezTo>
                <a:lnTo>
                  <a:pt x="1123" y="1301"/>
                </a:lnTo>
                <a:cubicBezTo>
                  <a:pt x="1164" y="1301"/>
                  <a:pt x="1197" y="1334"/>
                  <a:pt x="1197" y="1375"/>
                </a:cubicBezTo>
                <a:lnTo>
                  <a:pt x="1197" y="2514"/>
                </a:lnTo>
                <a:cubicBezTo>
                  <a:pt x="1197" y="2555"/>
                  <a:pt x="1164" y="2588"/>
                  <a:pt x="1123" y="2588"/>
                </a:cubicBezTo>
                <a:close/>
                <a:moveTo>
                  <a:pt x="848" y="2439"/>
                </a:moveTo>
                <a:lnTo>
                  <a:pt x="1048" y="2439"/>
                </a:lnTo>
                <a:lnTo>
                  <a:pt x="1048" y="1450"/>
                </a:lnTo>
                <a:lnTo>
                  <a:pt x="848" y="1450"/>
                </a:lnTo>
                <a:lnTo>
                  <a:pt x="848" y="2439"/>
                </a:lnTo>
                <a:close/>
                <a:moveTo>
                  <a:pt x="1821" y="2588"/>
                </a:moveTo>
                <a:lnTo>
                  <a:pt x="1471" y="2588"/>
                </a:lnTo>
                <a:cubicBezTo>
                  <a:pt x="1430" y="2588"/>
                  <a:pt x="1397" y="2555"/>
                  <a:pt x="1397" y="2514"/>
                </a:cubicBezTo>
                <a:lnTo>
                  <a:pt x="1397" y="836"/>
                </a:lnTo>
                <a:cubicBezTo>
                  <a:pt x="1397" y="795"/>
                  <a:pt x="1430" y="762"/>
                  <a:pt x="1471" y="762"/>
                </a:cubicBezTo>
                <a:lnTo>
                  <a:pt x="1821" y="762"/>
                </a:lnTo>
                <a:cubicBezTo>
                  <a:pt x="1862" y="762"/>
                  <a:pt x="1895" y="795"/>
                  <a:pt x="1895" y="836"/>
                </a:cubicBezTo>
                <a:lnTo>
                  <a:pt x="1895" y="2514"/>
                </a:lnTo>
                <a:cubicBezTo>
                  <a:pt x="1895" y="2555"/>
                  <a:pt x="1862" y="2588"/>
                  <a:pt x="1821" y="2588"/>
                </a:cubicBezTo>
                <a:close/>
                <a:moveTo>
                  <a:pt x="1546" y="2439"/>
                </a:moveTo>
                <a:lnTo>
                  <a:pt x="1746" y="2439"/>
                </a:lnTo>
                <a:lnTo>
                  <a:pt x="1746" y="911"/>
                </a:lnTo>
                <a:lnTo>
                  <a:pt x="1546" y="911"/>
                </a:lnTo>
                <a:lnTo>
                  <a:pt x="1546" y="2439"/>
                </a:lnTo>
                <a:close/>
                <a:moveTo>
                  <a:pt x="2520" y="2588"/>
                </a:moveTo>
                <a:lnTo>
                  <a:pt x="2170" y="2588"/>
                </a:lnTo>
                <a:cubicBezTo>
                  <a:pt x="2129" y="2588"/>
                  <a:pt x="2096" y="2555"/>
                  <a:pt x="2096" y="2514"/>
                </a:cubicBezTo>
                <a:lnTo>
                  <a:pt x="2096" y="75"/>
                </a:lnTo>
                <a:cubicBezTo>
                  <a:pt x="2096" y="34"/>
                  <a:pt x="2129" y="0"/>
                  <a:pt x="2170" y="0"/>
                </a:cubicBezTo>
                <a:lnTo>
                  <a:pt x="2520" y="0"/>
                </a:lnTo>
                <a:cubicBezTo>
                  <a:pt x="2561" y="0"/>
                  <a:pt x="2594" y="34"/>
                  <a:pt x="2594" y="75"/>
                </a:cubicBezTo>
                <a:lnTo>
                  <a:pt x="2594" y="2514"/>
                </a:lnTo>
                <a:cubicBezTo>
                  <a:pt x="2594" y="2555"/>
                  <a:pt x="2561" y="2588"/>
                  <a:pt x="2520" y="2588"/>
                </a:cubicBezTo>
                <a:close/>
                <a:moveTo>
                  <a:pt x="2245" y="2439"/>
                </a:moveTo>
                <a:lnTo>
                  <a:pt x="2445" y="2439"/>
                </a:lnTo>
                <a:lnTo>
                  <a:pt x="2445" y="149"/>
                </a:lnTo>
                <a:lnTo>
                  <a:pt x="2245" y="149"/>
                </a:lnTo>
                <a:lnTo>
                  <a:pt x="2245" y="24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77" name="Freeform 8"/>
          <p:cNvSpPr>
            <a:spLocks noChangeAspect="1" noChangeArrowheads="1"/>
          </p:cNvSpPr>
          <p:nvPr/>
        </p:nvSpPr>
        <p:spPr bwMode="auto">
          <a:xfrm>
            <a:off x="2389350" y="1136980"/>
            <a:ext cx="368627" cy="325429"/>
          </a:xfrm>
          <a:custGeom>
            <a:avLst/>
            <a:gdLst>
              <a:gd name="T0" fmla="*/ 292763 w 2596"/>
              <a:gd name="T1" fmla="*/ 348120 h 2303"/>
              <a:gd name="T2" fmla="*/ 292763 w 2596"/>
              <a:gd name="T3" fmla="*/ 297785 h 2303"/>
              <a:gd name="T4" fmla="*/ 293076 w 2596"/>
              <a:gd name="T5" fmla="*/ 93947 h 2303"/>
              <a:gd name="T6" fmla="*/ 293233 w 2596"/>
              <a:gd name="T7" fmla="*/ 93478 h 2303"/>
              <a:gd name="T8" fmla="*/ 293389 w 2596"/>
              <a:gd name="T9" fmla="*/ 93009 h 2303"/>
              <a:gd name="T10" fmla="*/ 293546 w 2596"/>
              <a:gd name="T11" fmla="*/ 92696 h 2303"/>
              <a:gd name="T12" fmla="*/ 293702 w 2596"/>
              <a:gd name="T13" fmla="*/ 92071 h 2303"/>
              <a:gd name="T14" fmla="*/ 294171 w 2596"/>
              <a:gd name="T15" fmla="*/ 91133 h 2303"/>
              <a:gd name="T16" fmla="*/ 349407 w 2596"/>
              <a:gd name="T17" fmla="*/ 0 h 2303"/>
              <a:gd name="T18" fmla="*/ 404642 w 2596"/>
              <a:gd name="T19" fmla="*/ 91133 h 2303"/>
              <a:gd name="T20" fmla="*/ 405112 w 2596"/>
              <a:gd name="T21" fmla="*/ 92071 h 2303"/>
              <a:gd name="T22" fmla="*/ 405425 w 2596"/>
              <a:gd name="T23" fmla="*/ 92696 h 2303"/>
              <a:gd name="T24" fmla="*/ 405581 w 2596"/>
              <a:gd name="T25" fmla="*/ 93009 h 2303"/>
              <a:gd name="T26" fmla="*/ 405581 w 2596"/>
              <a:gd name="T27" fmla="*/ 93478 h 2303"/>
              <a:gd name="T28" fmla="*/ 405738 w 2596"/>
              <a:gd name="T29" fmla="*/ 93947 h 2303"/>
              <a:gd name="T30" fmla="*/ 406051 w 2596"/>
              <a:gd name="T31" fmla="*/ 297785 h 2303"/>
              <a:gd name="T32" fmla="*/ 406051 w 2596"/>
              <a:gd name="T33" fmla="*/ 348120 h 2303"/>
              <a:gd name="T34" fmla="*/ 293233 w 2596"/>
              <a:gd name="T35" fmla="*/ 93634 h 2303"/>
              <a:gd name="T36" fmla="*/ 293389 w 2596"/>
              <a:gd name="T37" fmla="*/ 93009 h 2303"/>
              <a:gd name="T38" fmla="*/ 293546 w 2596"/>
              <a:gd name="T39" fmla="*/ 92696 h 2303"/>
              <a:gd name="T40" fmla="*/ 293702 w 2596"/>
              <a:gd name="T41" fmla="*/ 92071 h 2303"/>
              <a:gd name="T42" fmla="*/ 294171 w 2596"/>
              <a:gd name="T43" fmla="*/ 90977 h 2303"/>
              <a:gd name="T44" fmla="*/ 316234 w 2596"/>
              <a:gd name="T45" fmla="*/ 99418 h 2303"/>
              <a:gd name="T46" fmla="*/ 292763 w 2596"/>
              <a:gd name="T47" fmla="*/ 96761 h 2303"/>
              <a:gd name="T48" fmla="*/ 405112 w 2596"/>
              <a:gd name="T49" fmla="*/ 91915 h 2303"/>
              <a:gd name="T50" fmla="*/ 405268 w 2596"/>
              <a:gd name="T51" fmla="*/ 92384 h 2303"/>
              <a:gd name="T52" fmla="*/ 405425 w 2596"/>
              <a:gd name="T53" fmla="*/ 93009 h 2303"/>
              <a:gd name="T54" fmla="*/ 405581 w 2596"/>
              <a:gd name="T55" fmla="*/ 93478 h 2303"/>
              <a:gd name="T56" fmla="*/ 405738 w 2596"/>
              <a:gd name="T57" fmla="*/ 93947 h 2303"/>
              <a:gd name="T58" fmla="*/ 382736 w 2596"/>
              <a:gd name="T59" fmla="*/ 112393 h 2303"/>
              <a:gd name="T60" fmla="*/ 390873 w 2596"/>
              <a:gd name="T61" fmla="*/ 85350 h 2303"/>
              <a:gd name="T62" fmla="*/ 405112 w 2596"/>
              <a:gd name="T63" fmla="*/ 91915 h 2303"/>
              <a:gd name="T64" fmla="*/ 382736 w 2596"/>
              <a:gd name="T65" fmla="*/ 309509 h 2303"/>
              <a:gd name="T66" fmla="*/ 382736 w 2596"/>
              <a:gd name="T67" fmla="*/ 112393 h 2303"/>
              <a:gd name="T68" fmla="*/ 345964 w 2596"/>
              <a:gd name="T69" fmla="*/ 121615 h 2303"/>
              <a:gd name="T70" fmla="*/ 382736 w 2596"/>
              <a:gd name="T71" fmla="*/ 286062 h 2303"/>
              <a:gd name="T72" fmla="*/ 321398 w 2596"/>
              <a:gd name="T73" fmla="*/ 89570 h 2303"/>
              <a:gd name="T74" fmla="*/ 349407 w 2596"/>
              <a:gd name="T75" fmla="*/ 36578 h 2303"/>
              <a:gd name="T76" fmla="*/ 0 w 2596"/>
              <a:gd name="T77" fmla="*/ 348120 h 2303"/>
              <a:gd name="T78" fmla="*/ 258652 w 2596"/>
              <a:gd name="T79" fmla="*/ 0 h 2303"/>
              <a:gd name="T80" fmla="*/ 258652 w 2596"/>
              <a:gd name="T81" fmla="*/ 359844 h 2303"/>
              <a:gd name="T82" fmla="*/ 246916 w 2596"/>
              <a:gd name="T83" fmla="*/ 23291 h 2303"/>
              <a:gd name="T84" fmla="*/ 213744 w 2596"/>
              <a:gd name="T85" fmla="*/ 162414 h 2303"/>
              <a:gd name="T86" fmla="*/ 58208 w 2596"/>
              <a:gd name="T87" fmla="*/ 138967 h 2303"/>
              <a:gd name="T88" fmla="*/ 213744 w 2596"/>
              <a:gd name="T89" fmla="*/ 162414 h 2303"/>
              <a:gd name="T90" fmla="*/ 46473 w 2596"/>
              <a:gd name="T91" fmla="*/ 93009 h 2303"/>
              <a:gd name="T92" fmla="*/ 225323 w 2596"/>
              <a:gd name="T93" fmla="*/ 93009 h 2303"/>
              <a:gd name="T94" fmla="*/ 58208 w 2596"/>
              <a:gd name="T95" fmla="*/ 219783 h 2303"/>
              <a:gd name="T96" fmla="*/ 213744 w 2596"/>
              <a:gd name="T97" fmla="*/ 196492 h 2303"/>
              <a:gd name="T98" fmla="*/ 213744 w 2596"/>
              <a:gd name="T99" fmla="*/ 277464 h 2303"/>
              <a:gd name="T100" fmla="*/ 58208 w 2596"/>
              <a:gd name="T101" fmla="*/ 254173 h 2303"/>
              <a:gd name="T102" fmla="*/ 213744 w 2596"/>
              <a:gd name="T103" fmla="*/ 277464 h 230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596" h="2303">
                <a:moveTo>
                  <a:pt x="2520" y="2302"/>
                </a:moveTo>
                <a:lnTo>
                  <a:pt x="1946" y="2302"/>
                </a:lnTo>
                <a:cubicBezTo>
                  <a:pt x="1905" y="2302"/>
                  <a:pt x="1871" y="2268"/>
                  <a:pt x="1871" y="2227"/>
                </a:cubicBezTo>
                <a:lnTo>
                  <a:pt x="1871" y="1905"/>
                </a:lnTo>
                <a:lnTo>
                  <a:pt x="1871" y="619"/>
                </a:lnTo>
                <a:lnTo>
                  <a:pt x="1871" y="617"/>
                </a:lnTo>
                <a:cubicBezTo>
                  <a:pt x="1871" y="612"/>
                  <a:pt x="1872" y="607"/>
                  <a:pt x="1873" y="601"/>
                </a:cubicBezTo>
                <a:cubicBezTo>
                  <a:pt x="1873" y="601"/>
                  <a:pt x="1873" y="601"/>
                  <a:pt x="1873" y="600"/>
                </a:cubicBezTo>
                <a:cubicBezTo>
                  <a:pt x="1873" y="600"/>
                  <a:pt x="1873" y="600"/>
                  <a:pt x="1874" y="599"/>
                </a:cubicBezTo>
                <a:lnTo>
                  <a:pt x="1874" y="598"/>
                </a:lnTo>
                <a:lnTo>
                  <a:pt x="1874" y="597"/>
                </a:lnTo>
                <a:cubicBezTo>
                  <a:pt x="1874" y="597"/>
                  <a:pt x="1874" y="596"/>
                  <a:pt x="1875" y="595"/>
                </a:cubicBezTo>
                <a:cubicBezTo>
                  <a:pt x="1875" y="594"/>
                  <a:pt x="1875" y="594"/>
                  <a:pt x="1875" y="593"/>
                </a:cubicBezTo>
                <a:cubicBezTo>
                  <a:pt x="1875" y="593"/>
                  <a:pt x="1875" y="593"/>
                  <a:pt x="1876" y="593"/>
                </a:cubicBezTo>
                <a:cubicBezTo>
                  <a:pt x="1876" y="592"/>
                  <a:pt x="1876" y="592"/>
                  <a:pt x="1876" y="591"/>
                </a:cubicBezTo>
                <a:cubicBezTo>
                  <a:pt x="1876" y="591"/>
                  <a:pt x="1876" y="591"/>
                  <a:pt x="1876" y="590"/>
                </a:cubicBezTo>
                <a:cubicBezTo>
                  <a:pt x="1877" y="590"/>
                  <a:pt x="1877" y="589"/>
                  <a:pt x="1877" y="589"/>
                </a:cubicBezTo>
                <a:lnTo>
                  <a:pt x="1877" y="588"/>
                </a:lnTo>
                <a:cubicBezTo>
                  <a:pt x="1878" y="588"/>
                  <a:pt x="1878" y="587"/>
                  <a:pt x="1878" y="587"/>
                </a:cubicBezTo>
                <a:cubicBezTo>
                  <a:pt x="1878" y="586"/>
                  <a:pt x="1879" y="584"/>
                  <a:pt x="1880" y="583"/>
                </a:cubicBezTo>
                <a:lnTo>
                  <a:pt x="1880" y="582"/>
                </a:lnTo>
                <a:lnTo>
                  <a:pt x="2167" y="40"/>
                </a:lnTo>
                <a:cubicBezTo>
                  <a:pt x="2180" y="15"/>
                  <a:pt x="2205" y="0"/>
                  <a:pt x="2233" y="0"/>
                </a:cubicBezTo>
                <a:cubicBezTo>
                  <a:pt x="2261" y="0"/>
                  <a:pt x="2286" y="15"/>
                  <a:pt x="2299" y="40"/>
                </a:cubicBezTo>
                <a:lnTo>
                  <a:pt x="2586" y="582"/>
                </a:lnTo>
                <a:lnTo>
                  <a:pt x="2586" y="583"/>
                </a:lnTo>
                <a:cubicBezTo>
                  <a:pt x="2587" y="584"/>
                  <a:pt x="2588" y="585"/>
                  <a:pt x="2588" y="587"/>
                </a:cubicBezTo>
                <a:cubicBezTo>
                  <a:pt x="2589" y="587"/>
                  <a:pt x="2589" y="588"/>
                  <a:pt x="2589" y="588"/>
                </a:cubicBezTo>
                <a:lnTo>
                  <a:pt x="2589" y="589"/>
                </a:lnTo>
                <a:lnTo>
                  <a:pt x="2590" y="590"/>
                </a:lnTo>
                <a:cubicBezTo>
                  <a:pt x="2590" y="591"/>
                  <a:pt x="2590" y="591"/>
                  <a:pt x="2590" y="591"/>
                </a:cubicBezTo>
                <a:cubicBezTo>
                  <a:pt x="2590" y="592"/>
                  <a:pt x="2590" y="592"/>
                  <a:pt x="2591" y="593"/>
                </a:cubicBezTo>
                <a:cubicBezTo>
                  <a:pt x="2591" y="594"/>
                  <a:pt x="2591" y="594"/>
                  <a:pt x="2591" y="595"/>
                </a:cubicBezTo>
                <a:cubicBezTo>
                  <a:pt x="2591" y="595"/>
                  <a:pt x="2591" y="595"/>
                  <a:pt x="2592" y="595"/>
                </a:cubicBezTo>
                <a:cubicBezTo>
                  <a:pt x="2592" y="596"/>
                  <a:pt x="2592" y="597"/>
                  <a:pt x="2592" y="597"/>
                </a:cubicBezTo>
                <a:lnTo>
                  <a:pt x="2592" y="598"/>
                </a:lnTo>
                <a:lnTo>
                  <a:pt x="2593" y="599"/>
                </a:lnTo>
                <a:cubicBezTo>
                  <a:pt x="2593" y="600"/>
                  <a:pt x="2593" y="600"/>
                  <a:pt x="2593" y="600"/>
                </a:cubicBezTo>
                <a:cubicBezTo>
                  <a:pt x="2593" y="601"/>
                  <a:pt x="2593" y="601"/>
                  <a:pt x="2593" y="601"/>
                </a:cubicBezTo>
                <a:cubicBezTo>
                  <a:pt x="2594" y="607"/>
                  <a:pt x="2595" y="612"/>
                  <a:pt x="2595" y="617"/>
                </a:cubicBezTo>
                <a:lnTo>
                  <a:pt x="2595" y="619"/>
                </a:lnTo>
                <a:lnTo>
                  <a:pt x="2595" y="1905"/>
                </a:lnTo>
                <a:lnTo>
                  <a:pt x="2595" y="2227"/>
                </a:lnTo>
                <a:cubicBezTo>
                  <a:pt x="2595" y="2268"/>
                  <a:pt x="2561" y="2302"/>
                  <a:pt x="2520" y="2302"/>
                </a:cubicBezTo>
                <a:close/>
                <a:moveTo>
                  <a:pt x="1873" y="600"/>
                </a:moveTo>
                <a:cubicBezTo>
                  <a:pt x="1873" y="600"/>
                  <a:pt x="1873" y="600"/>
                  <a:pt x="1874" y="599"/>
                </a:cubicBezTo>
                <a:lnTo>
                  <a:pt x="1874" y="598"/>
                </a:lnTo>
                <a:lnTo>
                  <a:pt x="1874" y="597"/>
                </a:lnTo>
                <a:cubicBezTo>
                  <a:pt x="1874" y="597"/>
                  <a:pt x="1874" y="596"/>
                  <a:pt x="1875" y="595"/>
                </a:cubicBezTo>
                <a:cubicBezTo>
                  <a:pt x="1875" y="594"/>
                  <a:pt x="1875" y="594"/>
                  <a:pt x="1875" y="593"/>
                </a:cubicBezTo>
                <a:cubicBezTo>
                  <a:pt x="1875" y="593"/>
                  <a:pt x="1875" y="593"/>
                  <a:pt x="1876" y="593"/>
                </a:cubicBezTo>
                <a:cubicBezTo>
                  <a:pt x="1876" y="592"/>
                  <a:pt x="1876" y="592"/>
                  <a:pt x="1876" y="591"/>
                </a:cubicBezTo>
                <a:cubicBezTo>
                  <a:pt x="1876" y="591"/>
                  <a:pt x="1876" y="591"/>
                  <a:pt x="1876" y="590"/>
                </a:cubicBezTo>
                <a:cubicBezTo>
                  <a:pt x="1877" y="590"/>
                  <a:pt x="1877" y="589"/>
                  <a:pt x="1877" y="589"/>
                </a:cubicBezTo>
                <a:lnTo>
                  <a:pt x="1877" y="588"/>
                </a:lnTo>
                <a:cubicBezTo>
                  <a:pt x="1878" y="588"/>
                  <a:pt x="1878" y="587"/>
                  <a:pt x="1878" y="587"/>
                </a:cubicBezTo>
                <a:cubicBezTo>
                  <a:pt x="1879" y="585"/>
                  <a:pt x="1879" y="583"/>
                  <a:pt x="1880" y="582"/>
                </a:cubicBezTo>
                <a:cubicBezTo>
                  <a:pt x="1897" y="551"/>
                  <a:pt x="1934" y="535"/>
                  <a:pt x="1968" y="546"/>
                </a:cubicBezTo>
                <a:lnTo>
                  <a:pt x="2054" y="573"/>
                </a:lnTo>
                <a:lnTo>
                  <a:pt x="2021" y="636"/>
                </a:lnTo>
                <a:lnTo>
                  <a:pt x="2021" y="719"/>
                </a:lnTo>
                <a:lnTo>
                  <a:pt x="1924" y="689"/>
                </a:lnTo>
                <a:cubicBezTo>
                  <a:pt x="1892" y="679"/>
                  <a:pt x="1872" y="650"/>
                  <a:pt x="1871" y="619"/>
                </a:cubicBezTo>
                <a:cubicBezTo>
                  <a:pt x="1871" y="613"/>
                  <a:pt x="1872" y="607"/>
                  <a:pt x="1873" y="601"/>
                </a:cubicBezTo>
                <a:cubicBezTo>
                  <a:pt x="1873" y="601"/>
                  <a:pt x="1873" y="601"/>
                  <a:pt x="1873" y="600"/>
                </a:cubicBezTo>
                <a:close/>
                <a:moveTo>
                  <a:pt x="2589" y="588"/>
                </a:moveTo>
                <a:lnTo>
                  <a:pt x="2589" y="589"/>
                </a:lnTo>
                <a:lnTo>
                  <a:pt x="2590" y="590"/>
                </a:lnTo>
                <a:cubicBezTo>
                  <a:pt x="2590" y="591"/>
                  <a:pt x="2590" y="591"/>
                  <a:pt x="2590" y="591"/>
                </a:cubicBezTo>
                <a:cubicBezTo>
                  <a:pt x="2590" y="592"/>
                  <a:pt x="2590" y="592"/>
                  <a:pt x="2591" y="593"/>
                </a:cubicBezTo>
                <a:cubicBezTo>
                  <a:pt x="2591" y="594"/>
                  <a:pt x="2591" y="594"/>
                  <a:pt x="2591" y="595"/>
                </a:cubicBezTo>
                <a:lnTo>
                  <a:pt x="2592" y="595"/>
                </a:lnTo>
                <a:cubicBezTo>
                  <a:pt x="2592" y="596"/>
                  <a:pt x="2592" y="597"/>
                  <a:pt x="2592" y="597"/>
                </a:cubicBezTo>
                <a:lnTo>
                  <a:pt x="2592" y="598"/>
                </a:lnTo>
                <a:lnTo>
                  <a:pt x="2593" y="599"/>
                </a:lnTo>
                <a:cubicBezTo>
                  <a:pt x="2593" y="600"/>
                  <a:pt x="2593" y="600"/>
                  <a:pt x="2593" y="600"/>
                </a:cubicBezTo>
                <a:cubicBezTo>
                  <a:pt x="2593" y="601"/>
                  <a:pt x="2593" y="601"/>
                  <a:pt x="2593" y="601"/>
                </a:cubicBezTo>
                <a:cubicBezTo>
                  <a:pt x="2594" y="607"/>
                  <a:pt x="2595" y="613"/>
                  <a:pt x="2595" y="619"/>
                </a:cubicBezTo>
                <a:cubicBezTo>
                  <a:pt x="2594" y="650"/>
                  <a:pt x="2574" y="679"/>
                  <a:pt x="2542" y="689"/>
                </a:cubicBezTo>
                <a:lnTo>
                  <a:pt x="2446" y="719"/>
                </a:lnTo>
                <a:lnTo>
                  <a:pt x="2446" y="636"/>
                </a:lnTo>
                <a:lnTo>
                  <a:pt x="2412" y="573"/>
                </a:lnTo>
                <a:lnTo>
                  <a:pt x="2498" y="546"/>
                </a:lnTo>
                <a:cubicBezTo>
                  <a:pt x="2533" y="535"/>
                  <a:pt x="2569" y="551"/>
                  <a:pt x="2586" y="582"/>
                </a:cubicBezTo>
                <a:cubicBezTo>
                  <a:pt x="2587" y="583"/>
                  <a:pt x="2588" y="585"/>
                  <a:pt x="2588" y="587"/>
                </a:cubicBezTo>
                <a:cubicBezTo>
                  <a:pt x="2589" y="587"/>
                  <a:pt x="2589" y="588"/>
                  <a:pt x="2589" y="588"/>
                </a:cubicBezTo>
                <a:close/>
                <a:moveTo>
                  <a:pt x="2021" y="2152"/>
                </a:moveTo>
                <a:lnTo>
                  <a:pt x="2446" y="2152"/>
                </a:lnTo>
                <a:lnTo>
                  <a:pt x="2446" y="1980"/>
                </a:lnTo>
                <a:lnTo>
                  <a:pt x="2021" y="1980"/>
                </a:lnTo>
                <a:lnTo>
                  <a:pt x="2021" y="2152"/>
                </a:lnTo>
                <a:close/>
                <a:moveTo>
                  <a:pt x="2446" y="719"/>
                </a:moveTo>
                <a:lnTo>
                  <a:pt x="2255" y="778"/>
                </a:lnTo>
                <a:cubicBezTo>
                  <a:pt x="2248" y="780"/>
                  <a:pt x="2241" y="782"/>
                  <a:pt x="2233" y="782"/>
                </a:cubicBezTo>
                <a:cubicBezTo>
                  <a:pt x="2226" y="782"/>
                  <a:pt x="2218" y="780"/>
                  <a:pt x="2211" y="778"/>
                </a:cubicBezTo>
                <a:lnTo>
                  <a:pt x="2021" y="719"/>
                </a:lnTo>
                <a:lnTo>
                  <a:pt x="2021" y="1830"/>
                </a:lnTo>
                <a:lnTo>
                  <a:pt x="2446" y="1830"/>
                </a:lnTo>
                <a:lnTo>
                  <a:pt x="2446" y="719"/>
                </a:lnTo>
                <a:close/>
                <a:moveTo>
                  <a:pt x="2233" y="234"/>
                </a:moveTo>
                <a:lnTo>
                  <a:pt x="2054" y="573"/>
                </a:lnTo>
                <a:lnTo>
                  <a:pt x="2233" y="629"/>
                </a:lnTo>
                <a:lnTo>
                  <a:pt x="2412" y="573"/>
                </a:lnTo>
                <a:lnTo>
                  <a:pt x="2233" y="234"/>
                </a:lnTo>
                <a:close/>
                <a:moveTo>
                  <a:pt x="1653" y="2302"/>
                </a:moveTo>
                <a:lnTo>
                  <a:pt x="75" y="2302"/>
                </a:lnTo>
                <a:cubicBezTo>
                  <a:pt x="33" y="2302"/>
                  <a:pt x="0" y="2268"/>
                  <a:pt x="0" y="2227"/>
                </a:cubicBezTo>
                <a:lnTo>
                  <a:pt x="0" y="75"/>
                </a:lnTo>
                <a:cubicBezTo>
                  <a:pt x="0" y="33"/>
                  <a:pt x="33" y="0"/>
                  <a:pt x="75" y="0"/>
                </a:cubicBezTo>
                <a:lnTo>
                  <a:pt x="1653" y="0"/>
                </a:lnTo>
                <a:cubicBezTo>
                  <a:pt x="1694" y="0"/>
                  <a:pt x="1728" y="33"/>
                  <a:pt x="1728" y="75"/>
                </a:cubicBezTo>
                <a:lnTo>
                  <a:pt x="1728" y="2227"/>
                </a:lnTo>
                <a:cubicBezTo>
                  <a:pt x="1728" y="2268"/>
                  <a:pt x="1694" y="2302"/>
                  <a:pt x="1653" y="2302"/>
                </a:cubicBezTo>
                <a:close/>
                <a:moveTo>
                  <a:pt x="149" y="2152"/>
                </a:moveTo>
                <a:lnTo>
                  <a:pt x="1578" y="2152"/>
                </a:lnTo>
                <a:lnTo>
                  <a:pt x="1578" y="149"/>
                </a:lnTo>
                <a:lnTo>
                  <a:pt x="149" y="149"/>
                </a:lnTo>
                <a:lnTo>
                  <a:pt x="149" y="2152"/>
                </a:lnTo>
                <a:close/>
                <a:moveTo>
                  <a:pt x="1366" y="1039"/>
                </a:moveTo>
                <a:lnTo>
                  <a:pt x="372" y="1039"/>
                </a:lnTo>
                <a:cubicBezTo>
                  <a:pt x="331" y="1039"/>
                  <a:pt x="297" y="1005"/>
                  <a:pt x="297" y="964"/>
                </a:cubicBezTo>
                <a:cubicBezTo>
                  <a:pt x="297" y="923"/>
                  <a:pt x="331" y="889"/>
                  <a:pt x="372" y="889"/>
                </a:cubicBezTo>
                <a:lnTo>
                  <a:pt x="1366" y="889"/>
                </a:lnTo>
                <a:cubicBezTo>
                  <a:pt x="1407" y="889"/>
                  <a:pt x="1440" y="923"/>
                  <a:pt x="1440" y="964"/>
                </a:cubicBezTo>
                <a:cubicBezTo>
                  <a:pt x="1440" y="1005"/>
                  <a:pt x="1407" y="1039"/>
                  <a:pt x="1366" y="1039"/>
                </a:cubicBezTo>
                <a:close/>
                <a:moveTo>
                  <a:pt x="1366" y="670"/>
                </a:moveTo>
                <a:lnTo>
                  <a:pt x="372" y="670"/>
                </a:lnTo>
                <a:cubicBezTo>
                  <a:pt x="331" y="670"/>
                  <a:pt x="297" y="636"/>
                  <a:pt x="297" y="595"/>
                </a:cubicBezTo>
                <a:cubicBezTo>
                  <a:pt x="297" y="554"/>
                  <a:pt x="331" y="520"/>
                  <a:pt x="372" y="520"/>
                </a:cubicBezTo>
                <a:lnTo>
                  <a:pt x="1366" y="520"/>
                </a:lnTo>
                <a:cubicBezTo>
                  <a:pt x="1407" y="520"/>
                  <a:pt x="1440" y="554"/>
                  <a:pt x="1440" y="595"/>
                </a:cubicBezTo>
                <a:cubicBezTo>
                  <a:pt x="1440" y="636"/>
                  <a:pt x="1407" y="670"/>
                  <a:pt x="1366" y="670"/>
                </a:cubicBezTo>
                <a:close/>
                <a:moveTo>
                  <a:pt x="1366" y="1406"/>
                </a:moveTo>
                <a:lnTo>
                  <a:pt x="372" y="1406"/>
                </a:lnTo>
                <a:cubicBezTo>
                  <a:pt x="331" y="1406"/>
                  <a:pt x="297" y="1373"/>
                  <a:pt x="297" y="1332"/>
                </a:cubicBezTo>
                <a:cubicBezTo>
                  <a:pt x="297" y="1291"/>
                  <a:pt x="331" y="1257"/>
                  <a:pt x="372" y="1257"/>
                </a:cubicBezTo>
                <a:lnTo>
                  <a:pt x="1366" y="1257"/>
                </a:lnTo>
                <a:cubicBezTo>
                  <a:pt x="1407" y="1257"/>
                  <a:pt x="1440" y="1291"/>
                  <a:pt x="1440" y="1332"/>
                </a:cubicBezTo>
                <a:cubicBezTo>
                  <a:pt x="1440" y="1373"/>
                  <a:pt x="1407" y="1406"/>
                  <a:pt x="1366" y="1406"/>
                </a:cubicBezTo>
                <a:close/>
                <a:moveTo>
                  <a:pt x="1366" y="1775"/>
                </a:moveTo>
                <a:lnTo>
                  <a:pt x="372" y="1775"/>
                </a:lnTo>
                <a:cubicBezTo>
                  <a:pt x="331" y="1775"/>
                  <a:pt x="297" y="1743"/>
                  <a:pt x="297" y="1701"/>
                </a:cubicBezTo>
                <a:cubicBezTo>
                  <a:pt x="297" y="1660"/>
                  <a:pt x="331" y="1626"/>
                  <a:pt x="372" y="1626"/>
                </a:cubicBezTo>
                <a:lnTo>
                  <a:pt x="1366" y="1626"/>
                </a:lnTo>
                <a:cubicBezTo>
                  <a:pt x="1407" y="1626"/>
                  <a:pt x="1440" y="1660"/>
                  <a:pt x="1440" y="1701"/>
                </a:cubicBezTo>
                <a:cubicBezTo>
                  <a:pt x="1440" y="1743"/>
                  <a:pt x="1407" y="1775"/>
                  <a:pt x="1366" y="17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78" name="Freeform 9"/>
          <p:cNvSpPr>
            <a:spLocks noChangeAspect="1" noChangeArrowheads="1"/>
          </p:cNvSpPr>
          <p:nvPr/>
        </p:nvSpPr>
        <p:spPr bwMode="auto">
          <a:xfrm>
            <a:off x="1882488" y="1859834"/>
            <a:ext cx="326869" cy="280791"/>
          </a:xfrm>
          <a:custGeom>
            <a:avLst/>
            <a:gdLst>
              <a:gd name="T0" fmla="*/ 338228 w 2596"/>
              <a:gd name="T1" fmla="*/ 0 h 2240"/>
              <a:gd name="T2" fmla="*/ 21633 w 2596"/>
              <a:gd name="T3" fmla="*/ 0 h 2240"/>
              <a:gd name="T4" fmla="*/ 0 w 2596"/>
              <a:gd name="T5" fmla="*/ 21624 h 2240"/>
              <a:gd name="T6" fmla="*/ 0 w 2596"/>
              <a:gd name="T7" fmla="*/ 223166 h 2240"/>
              <a:gd name="T8" fmla="*/ 21633 w 2596"/>
              <a:gd name="T9" fmla="*/ 244790 h 2240"/>
              <a:gd name="T10" fmla="*/ 169599 w 2596"/>
              <a:gd name="T11" fmla="*/ 244790 h 2240"/>
              <a:gd name="T12" fmla="*/ 169599 w 2596"/>
              <a:gd name="T13" fmla="*/ 289700 h 2240"/>
              <a:gd name="T14" fmla="*/ 125362 w 2596"/>
              <a:gd name="T15" fmla="*/ 289700 h 2240"/>
              <a:gd name="T16" fmla="*/ 114961 w 2596"/>
              <a:gd name="T17" fmla="*/ 299957 h 2240"/>
              <a:gd name="T18" fmla="*/ 125362 w 2596"/>
              <a:gd name="T19" fmla="*/ 310353 h 2240"/>
              <a:gd name="T20" fmla="*/ 234638 w 2596"/>
              <a:gd name="T21" fmla="*/ 310353 h 2240"/>
              <a:gd name="T22" fmla="*/ 244900 w 2596"/>
              <a:gd name="T23" fmla="*/ 299957 h 2240"/>
              <a:gd name="T24" fmla="*/ 234638 w 2596"/>
              <a:gd name="T25" fmla="*/ 289700 h 2240"/>
              <a:gd name="T26" fmla="*/ 190262 w 2596"/>
              <a:gd name="T27" fmla="*/ 289700 h 2240"/>
              <a:gd name="T28" fmla="*/ 190262 w 2596"/>
              <a:gd name="T29" fmla="*/ 244790 h 2240"/>
              <a:gd name="T30" fmla="*/ 338228 w 2596"/>
              <a:gd name="T31" fmla="*/ 244790 h 2240"/>
              <a:gd name="T32" fmla="*/ 359861 w 2596"/>
              <a:gd name="T33" fmla="*/ 223166 h 2240"/>
              <a:gd name="T34" fmla="*/ 359861 w 2596"/>
              <a:gd name="T35" fmla="*/ 21624 h 2240"/>
              <a:gd name="T36" fmla="*/ 338228 w 2596"/>
              <a:gd name="T37" fmla="*/ 0 h 2240"/>
              <a:gd name="T38" fmla="*/ 339199 w 2596"/>
              <a:gd name="T39" fmla="*/ 223166 h 2240"/>
              <a:gd name="T40" fmla="*/ 338228 w 2596"/>
              <a:gd name="T41" fmla="*/ 223998 h 2240"/>
              <a:gd name="T42" fmla="*/ 21633 w 2596"/>
              <a:gd name="T43" fmla="*/ 223998 h 2240"/>
              <a:gd name="T44" fmla="*/ 20801 w 2596"/>
              <a:gd name="T45" fmla="*/ 223166 h 2240"/>
              <a:gd name="T46" fmla="*/ 20801 w 2596"/>
              <a:gd name="T47" fmla="*/ 200988 h 2240"/>
              <a:gd name="T48" fmla="*/ 339199 w 2596"/>
              <a:gd name="T49" fmla="*/ 200988 h 2240"/>
              <a:gd name="T50" fmla="*/ 339199 w 2596"/>
              <a:gd name="T51" fmla="*/ 223166 h 2240"/>
              <a:gd name="T52" fmla="*/ 20801 w 2596"/>
              <a:gd name="T53" fmla="*/ 180335 h 2240"/>
              <a:gd name="T54" fmla="*/ 20801 w 2596"/>
              <a:gd name="T55" fmla="*/ 21624 h 2240"/>
              <a:gd name="T56" fmla="*/ 21633 w 2596"/>
              <a:gd name="T57" fmla="*/ 20653 h 2240"/>
              <a:gd name="T58" fmla="*/ 338228 w 2596"/>
              <a:gd name="T59" fmla="*/ 20653 h 2240"/>
              <a:gd name="T60" fmla="*/ 339199 w 2596"/>
              <a:gd name="T61" fmla="*/ 21624 h 2240"/>
              <a:gd name="T62" fmla="*/ 339199 w 2596"/>
              <a:gd name="T63" fmla="*/ 180335 h 2240"/>
              <a:gd name="T64" fmla="*/ 20801 w 2596"/>
              <a:gd name="T65" fmla="*/ 180335 h 2240"/>
              <a:gd name="T66" fmla="*/ 185824 w 2596"/>
              <a:gd name="T67" fmla="*/ 32713 h 2240"/>
              <a:gd name="T68" fmla="*/ 178752 w 2596"/>
              <a:gd name="T69" fmla="*/ 32713 h 2240"/>
              <a:gd name="T70" fmla="*/ 178752 w 2596"/>
              <a:gd name="T71" fmla="*/ 101603 h 2240"/>
              <a:gd name="T72" fmla="*/ 243374 w 2596"/>
              <a:gd name="T73" fmla="*/ 101603 h 2240"/>
              <a:gd name="T74" fmla="*/ 243929 w 2596"/>
              <a:gd name="T75" fmla="*/ 94811 h 2240"/>
              <a:gd name="T76" fmla="*/ 244068 w 2596"/>
              <a:gd name="T77" fmla="*/ 90791 h 2240"/>
              <a:gd name="T78" fmla="*/ 185824 w 2596"/>
              <a:gd name="T79" fmla="*/ 32713 h 2240"/>
              <a:gd name="T80" fmla="*/ 193174 w 2596"/>
              <a:gd name="T81" fmla="*/ 86910 h 2240"/>
              <a:gd name="T82" fmla="*/ 193174 w 2596"/>
              <a:gd name="T83" fmla="*/ 47960 h 2240"/>
              <a:gd name="T84" fmla="*/ 229230 w 2596"/>
              <a:gd name="T85" fmla="*/ 86910 h 2240"/>
              <a:gd name="T86" fmla="*/ 193174 w 2596"/>
              <a:gd name="T87" fmla="*/ 86910 h 2240"/>
              <a:gd name="T88" fmla="*/ 173621 w 2596"/>
              <a:gd name="T89" fmla="*/ 52673 h 2240"/>
              <a:gd name="T90" fmla="*/ 166410 w 2596"/>
              <a:gd name="T91" fmla="*/ 52673 h 2240"/>
              <a:gd name="T92" fmla="*/ 108166 w 2596"/>
              <a:gd name="T93" fmla="*/ 110751 h 2240"/>
              <a:gd name="T94" fmla="*/ 166410 w 2596"/>
              <a:gd name="T95" fmla="*/ 168830 h 2240"/>
              <a:gd name="T96" fmla="*/ 224237 w 2596"/>
              <a:gd name="T97" fmla="*/ 114633 h 2240"/>
              <a:gd name="T98" fmla="*/ 224792 w 2596"/>
              <a:gd name="T99" fmla="*/ 106870 h 2240"/>
              <a:gd name="T100" fmla="*/ 173621 w 2596"/>
              <a:gd name="T101" fmla="*/ 106870 h 2240"/>
              <a:gd name="T102" fmla="*/ 173621 w 2596"/>
              <a:gd name="T103" fmla="*/ 52673 h 2240"/>
              <a:gd name="T104" fmla="*/ 208428 w 2596"/>
              <a:gd name="T105" fmla="*/ 121563 h 2240"/>
              <a:gd name="T106" fmla="*/ 166410 w 2596"/>
              <a:gd name="T107" fmla="*/ 154276 h 2240"/>
              <a:gd name="T108" fmla="*/ 122866 w 2596"/>
              <a:gd name="T109" fmla="*/ 110751 h 2240"/>
              <a:gd name="T110" fmla="*/ 159060 w 2596"/>
              <a:gd name="T111" fmla="*/ 67920 h 2240"/>
              <a:gd name="T112" fmla="*/ 159060 w 2596"/>
              <a:gd name="T113" fmla="*/ 121563 h 2240"/>
              <a:gd name="T114" fmla="*/ 208428 w 2596"/>
              <a:gd name="T115" fmla="*/ 121563 h 224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596" h="2240">
                <a:moveTo>
                  <a:pt x="2439" y="0"/>
                </a:moveTo>
                <a:lnTo>
                  <a:pt x="156" y="0"/>
                </a:lnTo>
                <a:cubicBezTo>
                  <a:pt x="70" y="0"/>
                  <a:pt x="0" y="70"/>
                  <a:pt x="0" y="156"/>
                </a:cubicBezTo>
                <a:lnTo>
                  <a:pt x="0" y="1610"/>
                </a:lnTo>
                <a:cubicBezTo>
                  <a:pt x="0" y="1696"/>
                  <a:pt x="70" y="1766"/>
                  <a:pt x="156" y="1766"/>
                </a:cubicBezTo>
                <a:lnTo>
                  <a:pt x="1223" y="1766"/>
                </a:lnTo>
                <a:lnTo>
                  <a:pt x="1223" y="2090"/>
                </a:lnTo>
                <a:lnTo>
                  <a:pt x="904" y="2090"/>
                </a:lnTo>
                <a:cubicBezTo>
                  <a:pt x="862" y="2090"/>
                  <a:pt x="829" y="2123"/>
                  <a:pt x="829" y="2164"/>
                </a:cubicBezTo>
                <a:cubicBezTo>
                  <a:pt x="829" y="2206"/>
                  <a:pt x="862" y="2239"/>
                  <a:pt x="904" y="2239"/>
                </a:cubicBezTo>
                <a:lnTo>
                  <a:pt x="1692" y="2239"/>
                </a:lnTo>
                <a:cubicBezTo>
                  <a:pt x="1733" y="2239"/>
                  <a:pt x="1766" y="2206"/>
                  <a:pt x="1766" y="2164"/>
                </a:cubicBezTo>
                <a:cubicBezTo>
                  <a:pt x="1766" y="2123"/>
                  <a:pt x="1733" y="2090"/>
                  <a:pt x="1692" y="2090"/>
                </a:cubicBezTo>
                <a:lnTo>
                  <a:pt x="1372" y="2090"/>
                </a:lnTo>
                <a:lnTo>
                  <a:pt x="1372" y="1766"/>
                </a:lnTo>
                <a:lnTo>
                  <a:pt x="2439" y="1766"/>
                </a:lnTo>
                <a:cubicBezTo>
                  <a:pt x="2525" y="1766"/>
                  <a:pt x="2595" y="1696"/>
                  <a:pt x="2595" y="1610"/>
                </a:cubicBezTo>
                <a:lnTo>
                  <a:pt x="2595" y="156"/>
                </a:lnTo>
                <a:cubicBezTo>
                  <a:pt x="2595" y="70"/>
                  <a:pt x="2525" y="0"/>
                  <a:pt x="2439" y="0"/>
                </a:cubicBezTo>
                <a:close/>
                <a:moveTo>
                  <a:pt x="2446" y="1610"/>
                </a:moveTo>
                <a:cubicBezTo>
                  <a:pt x="2446" y="1613"/>
                  <a:pt x="2442" y="1616"/>
                  <a:pt x="2439" y="1616"/>
                </a:cubicBezTo>
                <a:lnTo>
                  <a:pt x="156" y="1616"/>
                </a:lnTo>
                <a:cubicBezTo>
                  <a:pt x="153" y="1616"/>
                  <a:pt x="150" y="1613"/>
                  <a:pt x="150" y="1610"/>
                </a:cubicBezTo>
                <a:lnTo>
                  <a:pt x="150" y="1450"/>
                </a:lnTo>
                <a:lnTo>
                  <a:pt x="2446" y="1450"/>
                </a:lnTo>
                <a:lnTo>
                  <a:pt x="2446" y="1610"/>
                </a:lnTo>
                <a:close/>
                <a:moveTo>
                  <a:pt x="150" y="1301"/>
                </a:moveTo>
                <a:lnTo>
                  <a:pt x="150" y="156"/>
                </a:lnTo>
                <a:cubicBezTo>
                  <a:pt x="150" y="152"/>
                  <a:pt x="153" y="149"/>
                  <a:pt x="156" y="149"/>
                </a:cubicBezTo>
                <a:lnTo>
                  <a:pt x="2439" y="149"/>
                </a:lnTo>
                <a:cubicBezTo>
                  <a:pt x="2442" y="149"/>
                  <a:pt x="2446" y="152"/>
                  <a:pt x="2446" y="156"/>
                </a:cubicBezTo>
                <a:lnTo>
                  <a:pt x="2446" y="1301"/>
                </a:lnTo>
                <a:lnTo>
                  <a:pt x="150" y="1301"/>
                </a:lnTo>
                <a:close/>
                <a:moveTo>
                  <a:pt x="1340" y="236"/>
                </a:moveTo>
                <a:lnTo>
                  <a:pt x="1289" y="236"/>
                </a:lnTo>
                <a:lnTo>
                  <a:pt x="1289" y="733"/>
                </a:lnTo>
                <a:lnTo>
                  <a:pt x="1755" y="733"/>
                </a:lnTo>
                <a:lnTo>
                  <a:pt x="1759" y="684"/>
                </a:lnTo>
                <a:cubicBezTo>
                  <a:pt x="1759" y="675"/>
                  <a:pt x="1760" y="666"/>
                  <a:pt x="1760" y="655"/>
                </a:cubicBezTo>
                <a:cubicBezTo>
                  <a:pt x="1760" y="424"/>
                  <a:pt x="1572" y="236"/>
                  <a:pt x="1340" y="236"/>
                </a:cubicBezTo>
                <a:close/>
                <a:moveTo>
                  <a:pt x="1393" y="627"/>
                </a:moveTo>
                <a:lnTo>
                  <a:pt x="1393" y="346"/>
                </a:lnTo>
                <a:cubicBezTo>
                  <a:pt x="1533" y="369"/>
                  <a:pt x="1641" y="485"/>
                  <a:pt x="1653" y="627"/>
                </a:cubicBezTo>
                <a:lnTo>
                  <a:pt x="1393" y="627"/>
                </a:lnTo>
                <a:close/>
                <a:moveTo>
                  <a:pt x="1252" y="380"/>
                </a:moveTo>
                <a:lnTo>
                  <a:pt x="1200" y="380"/>
                </a:lnTo>
                <a:cubicBezTo>
                  <a:pt x="968" y="380"/>
                  <a:pt x="780" y="568"/>
                  <a:pt x="780" y="799"/>
                </a:cubicBezTo>
                <a:cubicBezTo>
                  <a:pt x="780" y="1030"/>
                  <a:pt x="968" y="1218"/>
                  <a:pt x="1200" y="1218"/>
                </a:cubicBezTo>
                <a:cubicBezTo>
                  <a:pt x="1419" y="1218"/>
                  <a:pt x="1602" y="1047"/>
                  <a:pt x="1617" y="827"/>
                </a:cubicBezTo>
                <a:lnTo>
                  <a:pt x="1621" y="771"/>
                </a:lnTo>
                <a:lnTo>
                  <a:pt x="1252" y="771"/>
                </a:lnTo>
                <a:lnTo>
                  <a:pt x="1252" y="380"/>
                </a:lnTo>
                <a:close/>
                <a:moveTo>
                  <a:pt x="1503" y="877"/>
                </a:moveTo>
                <a:cubicBezTo>
                  <a:pt x="1468" y="1014"/>
                  <a:pt x="1344" y="1113"/>
                  <a:pt x="1200" y="1113"/>
                </a:cubicBezTo>
                <a:cubicBezTo>
                  <a:pt x="1026" y="1113"/>
                  <a:pt x="886" y="972"/>
                  <a:pt x="886" y="799"/>
                </a:cubicBezTo>
                <a:cubicBezTo>
                  <a:pt x="886" y="644"/>
                  <a:pt x="998" y="515"/>
                  <a:pt x="1147" y="490"/>
                </a:cubicBezTo>
                <a:lnTo>
                  <a:pt x="1147" y="877"/>
                </a:lnTo>
                <a:lnTo>
                  <a:pt x="1503" y="8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79" name="Freeform 11"/>
          <p:cNvSpPr>
            <a:spLocks noChangeAspect="1" noChangeArrowheads="1"/>
          </p:cNvSpPr>
          <p:nvPr/>
        </p:nvSpPr>
        <p:spPr bwMode="auto">
          <a:xfrm>
            <a:off x="3050287" y="1136980"/>
            <a:ext cx="313909" cy="325429"/>
          </a:xfrm>
          <a:custGeom>
            <a:avLst/>
            <a:gdLst>
              <a:gd name="T0" fmla="*/ 341261 w 2500"/>
              <a:gd name="T1" fmla="*/ 172318 h 2601"/>
              <a:gd name="T2" fmla="*/ 281063 w 2500"/>
              <a:gd name="T3" fmla="*/ 129827 h 2601"/>
              <a:gd name="T4" fmla="*/ 341261 w 2500"/>
              <a:gd name="T5" fmla="*/ 87336 h 2601"/>
              <a:gd name="T6" fmla="*/ 343198 w 2500"/>
              <a:gd name="T7" fmla="*/ 76125 h 2601"/>
              <a:gd name="T8" fmla="*/ 331989 w 2500"/>
              <a:gd name="T9" fmla="*/ 74187 h 2601"/>
              <a:gd name="T10" fmla="*/ 264595 w 2500"/>
              <a:gd name="T11" fmla="*/ 121661 h 2601"/>
              <a:gd name="T12" fmla="*/ 245082 w 2500"/>
              <a:gd name="T13" fmla="*/ 121661 h 2601"/>
              <a:gd name="T14" fmla="*/ 287013 w 2500"/>
              <a:gd name="T15" fmla="*/ 39723 h 2601"/>
              <a:gd name="T16" fmla="*/ 250341 w 2500"/>
              <a:gd name="T17" fmla="*/ 16332 h 2601"/>
              <a:gd name="T18" fmla="*/ 250064 w 2500"/>
              <a:gd name="T19" fmla="*/ 16332 h 2601"/>
              <a:gd name="T20" fmla="*/ 220034 w 2500"/>
              <a:gd name="T21" fmla="*/ 26851 h 2601"/>
              <a:gd name="T22" fmla="*/ 208133 w 2500"/>
              <a:gd name="T23" fmla="*/ 38893 h 2601"/>
              <a:gd name="T24" fmla="*/ 203428 w 2500"/>
              <a:gd name="T25" fmla="*/ 26713 h 2601"/>
              <a:gd name="T26" fmla="*/ 165372 w 2500"/>
              <a:gd name="T27" fmla="*/ 0 h 2601"/>
              <a:gd name="T28" fmla="*/ 125240 w 2500"/>
              <a:gd name="T29" fmla="*/ 31557 h 2601"/>
              <a:gd name="T30" fmla="*/ 120811 w 2500"/>
              <a:gd name="T31" fmla="*/ 41661 h 2601"/>
              <a:gd name="T32" fmla="*/ 80541 w 2500"/>
              <a:gd name="T33" fmla="*/ 17024 h 2601"/>
              <a:gd name="T34" fmla="*/ 43592 w 2500"/>
              <a:gd name="T35" fmla="*/ 39031 h 2601"/>
              <a:gd name="T36" fmla="*/ 41239 w 2500"/>
              <a:gd name="T37" fmla="*/ 77785 h 2601"/>
              <a:gd name="T38" fmla="*/ 93964 w 2500"/>
              <a:gd name="T39" fmla="*/ 129412 h 2601"/>
              <a:gd name="T40" fmla="*/ 55631 w 2500"/>
              <a:gd name="T41" fmla="*/ 153772 h 2601"/>
              <a:gd name="T42" fmla="*/ 0 w 2500"/>
              <a:gd name="T43" fmla="*/ 268651 h 2601"/>
              <a:gd name="T44" fmla="*/ 0 w 2500"/>
              <a:gd name="T45" fmla="*/ 315571 h 2601"/>
              <a:gd name="T46" fmla="*/ 44422 w 2500"/>
              <a:gd name="T47" fmla="*/ 359862 h 2601"/>
              <a:gd name="T48" fmla="*/ 286321 w 2500"/>
              <a:gd name="T49" fmla="*/ 359862 h 2601"/>
              <a:gd name="T50" fmla="*/ 330743 w 2500"/>
              <a:gd name="T51" fmla="*/ 315571 h 2601"/>
              <a:gd name="T52" fmla="*/ 330743 w 2500"/>
              <a:gd name="T53" fmla="*/ 268651 h 2601"/>
              <a:gd name="T54" fmla="*/ 275112 w 2500"/>
              <a:gd name="T55" fmla="*/ 153772 h 2601"/>
              <a:gd name="T56" fmla="*/ 252417 w 2500"/>
              <a:gd name="T57" fmla="*/ 137855 h 2601"/>
              <a:gd name="T58" fmla="*/ 264456 w 2500"/>
              <a:gd name="T59" fmla="*/ 137855 h 2601"/>
              <a:gd name="T60" fmla="*/ 331989 w 2500"/>
              <a:gd name="T61" fmla="*/ 185467 h 2601"/>
              <a:gd name="T62" fmla="*/ 336694 w 2500"/>
              <a:gd name="T63" fmla="*/ 186851 h 2601"/>
              <a:gd name="T64" fmla="*/ 343198 w 2500"/>
              <a:gd name="T65" fmla="*/ 183529 h 2601"/>
              <a:gd name="T66" fmla="*/ 341261 w 2500"/>
              <a:gd name="T67" fmla="*/ 172318 h 2601"/>
              <a:gd name="T68" fmla="*/ 56323 w 2500"/>
              <a:gd name="T69" fmla="*/ 72111 h 2601"/>
              <a:gd name="T70" fmla="*/ 57984 w 2500"/>
              <a:gd name="T71" fmla="*/ 46228 h 2601"/>
              <a:gd name="T72" fmla="*/ 79711 w 2500"/>
              <a:gd name="T73" fmla="*/ 33218 h 2601"/>
              <a:gd name="T74" fmla="*/ 80126 w 2500"/>
              <a:gd name="T75" fmla="*/ 33218 h 2601"/>
              <a:gd name="T76" fmla="*/ 115691 w 2500"/>
              <a:gd name="T77" fmla="*/ 65467 h 2601"/>
              <a:gd name="T78" fmla="*/ 123994 w 2500"/>
              <a:gd name="T79" fmla="*/ 70173 h 2601"/>
              <a:gd name="T80" fmla="*/ 131052 w 2500"/>
              <a:gd name="T81" fmla="*/ 63806 h 2601"/>
              <a:gd name="T82" fmla="*/ 165372 w 2500"/>
              <a:gd name="T83" fmla="*/ 16194 h 2601"/>
              <a:gd name="T84" fmla="*/ 196785 w 2500"/>
              <a:gd name="T85" fmla="*/ 63253 h 2601"/>
              <a:gd name="T86" fmla="*/ 203982 w 2500"/>
              <a:gd name="T87" fmla="*/ 70173 h 2601"/>
              <a:gd name="T88" fmla="*/ 212423 w 2500"/>
              <a:gd name="T89" fmla="*/ 64913 h 2601"/>
              <a:gd name="T90" fmla="*/ 250203 w 2500"/>
              <a:gd name="T91" fmla="*/ 32526 h 2601"/>
              <a:gd name="T92" fmla="*/ 250341 w 2500"/>
              <a:gd name="T93" fmla="*/ 32526 h 2601"/>
              <a:gd name="T94" fmla="*/ 271929 w 2500"/>
              <a:gd name="T95" fmla="*/ 45398 h 2601"/>
              <a:gd name="T96" fmla="*/ 249649 w 2500"/>
              <a:gd name="T97" fmla="*/ 97024 h 2601"/>
              <a:gd name="T98" fmla="*/ 215606 w 2500"/>
              <a:gd name="T99" fmla="*/ 121661 h 2601"/>
              <a:gd name="T100" fmla="*/ 114584 w 2500"/>
              <a:gd name="T101" fmla="*/ 121661 h 2601"/>
              <a:gd name="T102" fmla="*/ 56323 w 2500"/>
              <a:gd name="T103" fmla="*/ 72111 h 2601"/>
              <a:gd name="T104" fmla="*/ 264872 w 2500"/>
              <a:gd name="T105" fmla="*/ 166228 h 2601"/>
              <a:gd name="T106" fmla="*/ 314552 w 2500"/>
              <a:gd name="T107" fmla="*/ 268651 h 2601"/>
              <a:gd name="T108" fmla="*/ 314552 w 2500"/>
              <a:gd name="T109" fmla="*/ 315571 h 2601"/>
              <a:gd name="T110" fmla="*/ 286321 w 2500"/>
              <a:gd name="T111" fmla="*/ 343806 h 2601"/>
              <a:gd name="T112" fmla="*/ 44422 w 2500"/>
              <a:gd name="T113" fmla="*/ 343806 h 2601"/>
              <a:gd name="T114" fmla="*/ 16053 w 2500"/>
              <a:gd name="T115" fmla="*/ 315571 h 2601"/>
              <a:gd name="T116" fmla="*/ 16053 w 2500"/>
              <a:gd name="T117" fmla="*/ 268651 h 2601"/>
              <a:gd name="T118" fmla="*/ 65318 w 2500"/>
              <a:gd name="T119" fmla="*/ 166644 h 2601"/>
              <a:gd name="T120" fmla="*/ 115414 w 2500"/>
              <a:gd name="T121" fmla="*/ 137855 h 2601"/>
              <a:gd name="T122" fmla="*/ 215329 w 2500"/>
              <a:gd name="T123" fmla="*/ 137855 h 2601"/>
              <a:gd name="T124" fmla="*/ 264872 w 2500"/>
              <a:gd name="T125" fmla="*/ 166228 h 260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500" h="2601">
                <a:moveTo>
                  <a:pt x="2466" y="1245"/>
                </a:moveTo>
                <a:lnTo>
                  <a:pt x="2031" y="938"/>
                </a:lnTo>
                <a:lnTo>
                  <a:pt x="2466" y="631"/>
                </a:lnTo>
                <a:cubicBezTo>
                  <a:pt x="2493" y="612"/>
                  <a:pt x="2499" y="576"/>
                  <a:pt x="2480" y="550"/>
                </a:cubicBezTo>
                <a:cubicBezTo>
                  <a:pt x="2462" y="523"/>
                  <a:pt x="2425" y="517"/>
                  <a:pt x="2399" y="536"/>
                </a:cubicBezTo>
                <a:lnTo>
                  <a:pt x="1912" y="879"/>
                </a:lnTo>
                <a:lnTo>
                  <a:pt x="1771" y="879"/>
                </a:lnTo>
                <a:cubicBezTo>
                  <a:pt x="1942" y="752"/>
                  <a:pt x="2166" y="531"/>
                  <a:pt x="2074" y="287"/>
                </a:cubicBezTo>
                <a:cubicBezTo>
                  <a:pt x="2036" y="185"/>
                  <a:pt x="1931" y="118"/>
                  <a:pt x="1809" y="118"/>
                </a:cubicBezTo>
                <a:cubicBezTo>
                  <a:pt x="1808" y="118"/>
                  <a:pt x="1807" y="118"/>
                  <a:pt x="1807" y="118"/>
                </a:cubicBezTo>
                <a:cubicBezTo>
                  <a:pt x="1730" y="119"/>
                  <a:pt x="1655" y="145"/>
                  <a:pt x="1590" y="194"/>
                </a:cubicBezTo>
                <a:cubicBezTo>
                  <a:pt x="1558" y="218"/>
                  <a:pt x="1530" y="247"/>
                  <a:pt x="1504" y="281"/>
                </a:cubicBezTo>
                <a:cubicBezTo>
                  <a:pt x="1495" y="252"/>
                  <a:pt x="1484" y="222"/>
                  <a:pt x="1470" y="193"/>
                </a:cubicBezTo>
                <a:cubicBezTo>
                  <a:pt x="1393" y="34"/>
                  <a:pt x="1278" y="0"/>
                  <a:pt x="1195" y="0"/>
                </a:cubicBezTo>
                <a:cubicBezTo>
                  <a:pt x="1114" y="0"/>
                  <a:pt x="997" y="40"/>
                  <a:pt x="905" y="228"/>
                </a:cubicBezTo>
                <a:cubicBezTo>
                  <a:pt x="893" y="253"/>
                  <a:pt x="882" y="278"/>
                  <a:pt x="873" y="301"/>
                </a:cubicBezTo>
                <a:cubicBezTo>
                  <a:pt x="768" y="152"/>
                  <a:pt x="650" y="125"/>
                  <a:pt x="582" y="123"/>
                </a:cubicBezTo>
                <a:cubicBezTo>
                  <a:pt x="471" y="121"/>
                  <a:pt x="363" y="185"/>
                  <a:pt x="315" y="282"/>
                </a:cubicBezTo>
                <a:cubicBezTo>
                  <a:pt x="269" y="374"/>
                  <a:pt x="263" y="468"/>
                  <a:pt x="298" y="562"/>
                </a:cubicBezTo>
                <a:cubicBezTo>
                  <a:pt x="362" y="734"/>
                  <a:pt x="552" y="864"/>
                  <a:pt x="679" y="935"/>
                </a:cubicBezTo>
                <a:cubicBezTo>
                  <a:pt x="604" y="971"/>
                  <a:pt x="503" y="1028"/>
                  <a:pt x="402" y="1111"/>
                </a:cubicBezTo>
                <a:cubicBezTo>
                  <a:pt x="139" y="1326"/>
                  <a:pt x="0" y="1613"/>
                  <a:pt x="0" y="1941"/>
                </a:cubicBezTo>
                <a:lnTo>
                  <a:pt x="0" y="2280"/>
                </a:lnTo>
                <a:cubicBezTo>
                  <a:pt x="0" y="2456"/>
                  <a:pt x="144" y="2600"/>
                  <a:pt x="321" y="2600"/>
                </a:cubicBezTo>
                <a:lnTo>
                  <a:pt x="2069" y="2600"/>
                </a:lnTo>
                <a:cubicBezTo>
                  <a:pt x="2246" y="2600"/>
                  <a:pt x="2390" y="2456"/>
                  <a:pt x="2390" y="2280"/>
                </a:cubicBezTo>
                <a:lnTo>
                  <a:pt x="2390" y="1941"/>
                </a:lnTo>
                <a:cubicBezTo>
                  <a:pt x="2390" y="1613"/>
                  <a:pt x="2251" y="1326"/>
                  <a:pt x="1988" y="1111"/>
                </a:cubicBezTo>
                <a:cubicBezTo>
                  <a:pt x="1932" y="1065"/>
                  <a:pt x="1875" y="1027"/>
                  <a:pt x="1824" y="996"/>
                </a:cubicBezTo>
                <a:lnTo>
                  <a:pt x="1911" y="996"/>
                </a:lnTo>
                <a:lnTo>
                  <a:pt x="2399" y="1340"/>
                </a:lnTo>
                <a:cubicBezTo>
                  <a:pt x="2409" y="1347"/>
                  <a:pt x="2421" y="1350"/>
                  <a:pt x="2433" y="1350"/>
                </a:cubicBezTo>
                <a:cubicBezTo>
                  <a:pt x="2451" y="1350"/>
                  <a:pt x="2469" y="1342"/>
                  <a:pt x="2480" y="1326"/>
                </a:cubicBezTo>
                <a:cubicBezTo>
                  <a:pt x="2499" y="1299"/>
                  <a:pt x="2493" y="1264"/>
                  <a:pt x="2466" y="1245"/>
                </a:cubicBezTo>
                <a:close/>
                <a:moveTo>
                  <a:pt x="407" y="521"/>
                </a:moveTo>
                <a:cubicBezTo>
                  <a:pt x="384" y="458"/>
                  <a:pt x="388" y="397"/>
                  <a:pt x="419" y="334"/>
                </a:cubicBezTo>
                <a:cubicBezTo>
                  <a:pt x="447" y="278"/>
                  <a:pt x="511" y="240"/>
                  <a:pt x="576" y="240"/>
                </a:cubicBezTo>
                <a:cubicBezTo>
                  <a:pt x="577" y="240"/>
                  <a:pt x="578" y="240"/>
                  <a:pt x="579" y="240"/>
                </a:cubicBezTo>
                <a:cubicBezTo>
                  <a:pt x="678" y="242"/>
                  <a:pt x="769" y="325"/>
                  <a:pt x="836" y="473"/>
                </a:cubicBezTo>
                <a:cubicBezTo>
                  <a:pt x="847" y="496"/>
                  <a:pt x="871" y="510"/>
                  <a:pt x="896" y="507"/>
                </a:cubicBezTo>
                <a:cubicBezTo>
                  <a:pt x="921" y="504"/>
                  <a:pt x="942" y="485"/>
                  <a:pt x="947" y="461"/>
                </a:cubicBezTo>
                <a:cubicBezTo>
                  <a:pt x="966" y="365"/>
                  <a:pt x="1049" y="117"/>
                  <a:pt x="1195" y="117"/>
                </a:cubicBezTo>
                <a:cubicBezTo>
                  <a:pt x="1315" y="117"/>
                  <a:pt x="1392" y="231"/>
                  <a:pt x="1422" y="457"/>
                </a:cubicBezTo>
                <a:cubicBezTo>
                  <a:pt x="1426" y="484"/>
                  <a:pt x="1447" y="504"/>
                  <a:pt x="1474" y="507"/>
                </a:cubicBezTo>
                <a:cubicBezTo>
                  <a:pt x="1501" y="510"/>
                  <a:pt x="1526" y="494"/>
                  <a:pt x="1535" y="469"/>
                </a:cubicBezTo>
                <a:cubicBezTo>
                  <a:pt x="1588" y="323"/>
                  <a:pt x="1690" y="236"/>
                  <a:pt x="1808" y="235"/>
                </a:cubicBezTo>
                <a:cubicBezTo>
                  <a:pt x="1808" y="235"/>
                  <a:pt x="1808" y="235"/>
                  <a:pt x="1809" y="235"/>
                </a:cubicBezTo>
                <a:cubicBezTo>
                  <a:pt x="1882" y="235"/>
                  <a:pt x="1944" y="272"/>
                  <a:pt x="1965" y="328"/>
                </a:cubicBezTo>
                <a:cubicBezTo>
                  <a:pt x="2007" y="439"/>
                  <a:pt x="1953" y="564"/>
                  <a:pt x="1804" y="701"/>
                </a:cubicBezTo>
                <a:cubicBezTo>
                  <a:pt x="1706" y="791"/>
                  <a:pt x="1597" y="857"/>
                  <a:pt x="1558" y="879"/>
                </a:cubicBezTo>
                <a:lnTo>
                  <a:pt x="828" y="879"/>
                </a:lnTo>
                <a:cubicBezTo>
                  <a:pt x="762" y="849"/>
                  <a:pt x="477" y="710"/>
                  <a:pt x="407" y="521"/>
                </a:cubicBezTo>
                <a:close/>
                <a:moveTo>
                  <a:pt x="1914" y="1201"/>
                </a:moveTo>
                <a:cubicBezTo>
                  <a:pt x="2153" y="1396"/>
                  <a:pt x="2273" y="1645"/>
                  <a:pt x="2273" y="1941"/>
                </a:cubicBezTo>
                <a:lnTo>
                  <a:pt x="2273" y="2280"/>
                </a:lnTo>
                <a:cubicBezTo>
                  <a:pt x="2273" y="2392"/>
                  <a:pt x="2182" y="2484"/>
                  <a:pt x="2069" y="2484"/>
                </a:cubicBezTo>
                <a:lnTo>
                  <a:pt x="321" y="2484"/>
                </a:lnTo>
                <a:cubicBezTo>
                  <a:pt x="208" y="2484"/>
                  <a:pt x="116" y="2392"/>
                  <a:pt x="116" y="2280"/>
                </a:cubicBezTo>
                <a:lnTo>
                  <a:pt x="116" y="1941"/>
                </a:lnTo>
                <a:cubicBezTo>
                  <a:pt x="116" y="1646"/>
                  <a:pt x="236" y="1398"/>
                  <a:pt x="472" y="1204"/>
                </a:cubicBezTo>
                <a:cubicBezTo>
                  <a:pt x="640" y="1066"/>
                  <a:pt x="810" y="1004"/>
                  <a:pt x="834" y="996"/>
                </a:cubicBezTo>
                <a:lnTo>
                  <a:pt x="1556" y="996"/>
                </a:lnTo>
                <a:cubicBezTo>
                  <a:pt x="1580" y="1004"/>
                  <a:pt x="1747" y="1064"/>
                  <a:pt x="1914" y="12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80" name="Freeform 15"/>
          <p:cNvSpPr>
            <a:spLocks noChangeAspect="1" noChangeArrowheads="1"/>
          </p:cNvSpPr>
          <p:nvPr/>
        </p:nvSpPr>
        <p:spPr bwMode="auto">
          <a:xfrm>
            <a:off x="7779082" y="3157230"/>
            <a:ext cx="260630" cy="325429"/>
          </a:xfrm>
          <a:custGeom>
            <a:avLst/>
            <a:gdLst>
              <a:gd name="T0" fmla="*/ 242132 w 2076"/>
              <a:gd name="T1" fmla="*/ 124186 h 2609"/>
              <a:gd name="T2" fmla="*/ 68432 w 2076"/>
              <a:gd name="T3" fmla="*/ 124186 h 2609"/>
              <a:gd name="T4" fmla="*/ 68432 w 2076"/>
              <a:gd name="T5" fmla="*/ 90379 h 2609"/>
              <a:gd name="T6" fmla="*/ 143072 w 2076"/>
              <a:gd name="T7" fmla="*/ 16006 h 2609"/>
              <a:gd name="T8" fmla="*/ 212469 w 2076"/>
              <a:gd name="T9" fmla="*/ 64025 h 2609"/>
              <a:gd name="T10" fmla="*/ 222816 w 2076"/>
              <a:gd name="T11" fmla="*/ 68716 h 2609"/>
              <a:gd name="T12" fmla="*/ 227507 w 2076"/>
              <a:gd name="T13" fmla="*/ 58367 h 2609"/>
              <a:gd name="T14" fmla="*/ 143072 w 2076"/>
              <a:gd name="T15" fmla="*/ 0 h 2609"/>
              <a:gd name="T16" fmla="*/ 78089 w 2076"/>
              <a:gd name="T17" fmla="*/ 26769 h 2609"/>
              <a:gd name="T18" fmla="*/ 52289 w 2076"/>
              <a:gd name="T19" fmla="*/ 90379 h 2609"/>
              <a:gd name="T20" fmla="*/ 52289 w 2076"/>
              <a:gd name="T21" fmla="*/ 124186 h 2609"/>
              <a:gd name="T22" fmla="*/ 44287 w 2076"/>
              <a:gd name="T23" fmla="*/ 124186 h 2609"/>
              <a:gd name="T24" fmla="*/ 0 w 2076"/>
              <a:gd name="T25" fmla="*/ 168478 h 2609"/>
              <a:gd name="T26" fmla="*/ 0 w 2076"/>
              <a:gd name="T27" fmla="*/ 315569 h 2609"/>
              <a:gd name="T28" fmla="*/ 44287 w 2076"/>
              <a:gd name="T29" fmla="*/ 359862 h 2609"/>
              <a:gd name="T30" fmla="*/ 242132 w 2076"/>
              <a:gd name="T31" fmla="*/ 359862 h 2609"/>
              <a:gd name="T32" fmla="*/ 286281 w 2076"/>
              <a:gd name="T33" fmla="*/ 315569 h 2609"/>
              <a:gd name="T34" fmla="*/ 286281 w 2076"/>
              <a:gd name="T35" fmla="*/ 168478 h 2609"/>
              <a:gd name="T36" fmla="*/ 242132 w 2076"/>
              <a:gd name="T37" fmla="*/ 124186 h 2609"/>
              <a:gd name="T38" fmla="*/ 270277 w 2076"/>
              <a:gd name="T39" fmla="*/ 315569 h 2609"/>
              <a:gd name="T40" fmla="*/ 242132 w 2076"/>
              <a:gd name="T41" fmla="*/ 343718 h 2609"/>
              <a:gd name="T42" fmla="*/ 44287 w 2076"/>
              <a:gd name="T43" fmla="*/ 343718 h 2609"/>
              <a:gd name="T44" fmla="*/ 16142 w 2076"/>
              <a:gd name="T45" fmla="*/ 315569 h 2609"/>
              <a:gd name="T46" fmla="*/ 16142 w 2076"/>
              <a:gd name="T47" fmla="*/ 168478 h 2609"/>
              <a:gd name="T48" fmla="*/ 44287 w 2076"/>
              <a:gd name="T49" fmla="*/ 140330 h 2609"/>
              <a:gd name="T50" fmla="*/ 242132 w 2076"/>
              <a:gd name="T51" fmla="*/ 140330 h 2609"/>
              <a:gd name="T52" fmla="*/ 270277 w 2076"/>
              <a:gd name="T53" fmla="*/ 168478 h 2609"/>
              <a:gd name="T54" fmla="*/ 270277 w 2076"/>
              <a:gd name="T55" fmla="*/ 315569 h 2609"/>
              <a:gd name="T56" fmla="*/ 142382 w 2076"/>
              <a:gd name="T57" fmla="*/ 208494 h 2609"/>
              <a:gd name="T58" fmla="*/ 134380 w 2076"/>
              <a:gd name="T59" fmla="*/ 216635 h 2609"/>
              <a:gd name="T60" fmla="*/ 134380 w 2076"/>
              <a:gd name="T61" fmla="*/ 260928 h 2609"/>
              <a:gd name="T62" fmla="*/ 142382 w 2076"/>
              <a:gd name="T63" fmla="*/ 268931 h 2609"/>
              <a:gd name="T64" fmla="*/ 150384 w 2076"/>
              <a:gd name="T65" fmla="*/ 260928 h 2609"/>
              <a:gd name="T66" fmla="*/ 150384 w 2076"/>
              <a:gd name="T67" fmla="*/ 216635 h 2609"/>
              <a:gd name="T68" fmla="*/ 142382 w 2076"/>
              <a:gd name="T69" fmla="*/ 208494 h 260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076" h="2609">
                <a:moveTo>
                  <a:pt x="1755" y="900"/>
                </a:moveTo>
                <a:lnTo>
                  <a:pt x="496" y="900"/>
                </a:lnTo>
                <a:lnTo>
                  <a:pt x="496" y="655"/>
                </a:lnTo>
                <a:cubicBezTo>
                  <a:pt x="496" y="353"/>
                  <a:pt x="733" y="116"/>
                  <a:pt x="1037" y="116"/>
                </a:cubicBezTo>
                <a:cubicBezTo>
                  <a:pt x="1263" y="116"/>
                  <a:pt x="1461" y="253"/>
                  <a:pt x="1540" y="464"/>
                </a:cubicBezTo>
                <a:cubicBezTo>
                  <a:pt x="1551" y="494"/>
                  <a:pt x="1585" y="509"/>
                  <a:pt x="1615" y="498"/>
                </a:cubicBezTo>
                <a:cubicBezTo>
                  <a:pt x="1645" y="486"/>
                  <a:pt x="1661" y="453"/>
                  <a:pt x="1649" y="423"/>
                </a:cubicBezTo>
                <a:cubicBezTo>
                  <a:pt x="1554" y="166"/>
                  <a:pt x="1313" y="0"/>
                  <a:pt x="1037" y="0"/>
                </a:cubicBezTo>
                <a:cubicBezTo>
                  <a:pt x="856" y="0"/>
                  <a:pt x="689" y="69"/>
                  <a:pt x="566" y="194"/>
                </a:cubicBezTo>
                <a:cubicBezTo>
                  <a:pt x="446" y="317"/>
                  <a:pt x="379" y="481"/>
                  <a:pt x="379" y="655"/>
                </a:cubicBezTo>
                <a:lnTo>
                  <a:pt x="379" y="900"/>
                </a:lnTo>
                <a:lnTo>
                  <a:pt x="321" y="900"/>
                </a:lnTo>
                <a:cubicBezTo>
                  <a:pt x="144" y="900"/>
                  <a:pt x="0" y="1044"/>
                  <a:pt x="0" y="1221"/>
                </a:cubicBezTo>
                <a:lnTo>
                  <a:pt x="0" y="2287"/>
                </a:lnTo>
                <a:cubicBezTo>
                  <a:pt x="0" y="2464"/>
                  <a:pt x="144" y="2608"/>
                  <a:pt x="321" y="2608"/>
                </a:cubicBezTo>
                <a:lnTo>
                  <a:pt x="1755" y="2608"/>
                </a:lnTo>
                <a:cubicBezTo>
                  <a:pt x="1932" y="2608"/>
                  <a:pt x="2075" y="2464"/>
                  <a:pt x="2075" y="2287"/>
                </a:cubicBezTo>
                <a:lnTo>
                  <a:pt x="2075" y="1221"/>
                </a:lnTo>
                <a:cubicBezTo>
                  <a:pt x="2075" y="1044"/>
                  <a:pt x="1932" y="900"/>
                  <a:pt x="1755" y="900"/>
                </a:cubicBezTo>
                <a:close/>
                <a:moveTo>
                  <a:pt x="1959" y="2287"/>
                </a:moveTo>
                <a:cubicBezTo>
                  <a:pt x="1959" y="2400"/>
                  <a:pt x="1867" y="2491"/>
                  <a:pt x="1755" y="2491"/>
                </a:cubicBezTo>
                <a:lnTo>
                  <a:pt x="321" y="2491"/>
                </a:lnTo>
                <a:cubicBezTo>
                  <a:pt x="208" y="2491"/>
                  <a:pt x="117" y="2400"/>
                  <a:pt x="117" y="2287"/>
                </a:cubicBezTo>
                <a:lnTo>
                  <a:pt x="117" y="1221"/>
                </a:lnTo>
                <a:cubicBezTo>
                  <a:pt x="117" y="1108"/>
                  <a:pt x="208" y="1017"/>
                  <a:pt x="321" y="1017"/>
                </a:cubicBezTo>
                <a:lnTo>
                  <a:pt x="1755" y="1017"/>
                </a:lnTo>
                <a:cubicBezTo>
                  <a:pt x="1867" y="1017"/>
                  <a:pt x="1959" y="1108"/>
                  <a:pt x="1959" y="1221"/>
                </a:cubicBezTo>
                <a:lnTo>
                  <a:pt x="1959" y="2287"/>
                </a:lnTo>
                <a:close/>
                <a:moveTo>
                  <a:pt x="1032" y="1511"/>
                </a:moveTo>
                <a:cubicBezTo>
                  <a:pt x="1000" y="1511"/>
                  <a:pt x="974" y="1538"/>
                  <a:pt x="974" y="1570"/>
                </a:cubicBezTo>
                <a:lnTo>
                  <a:pt x="974" y="1891"/>
                </a:lnTo>
                <a:cubicBezTo>
                  <a:pt x="974" y="1923"/>
                  <a:pt x="999" y="1949"/>
                  <a:pt x="1032" y="1949"/>
                </a:cubicBezTo>
                <a:cubicBezTo>
                  <a:pt x="1064" y="1949"/>
                  <a:pt x="1090" y="1923"/>
                  <a:pt x="1090" y="1891"/>
                </a:cubicBezTo>
                <a:lnTo>
                  <a:pt x="1090" y="1570"/>
                </a:lnTo>
                <a:cubicBezTo>
                  <a:pt x="1090" y="1538"/>
                  <a:pt x="1064" y="1511"/>
                  <a:pt x="1032" y="15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81" name="Freeform 18"/>
          <p:cNvSpPr>
            <a:spLocks noChangeAspect="1" noChangeArrowheads="1"/>
          </p:cNvSpPr>
          <p:nvPr/>
        </p:nvSpPr>
        <p:spPr bwMode="auto">
          <a:xfrm>
            <a:off x="3657945" y="1136980"/>
            <a:ext cx="323988" cy="325429"/>
          </a:xfrm>
          <a:custGeom>
            <a:avLst/>
            <a:gdLst>
              <a:gd name="T0" fmla="*/ 286630 w 2613"/>
              <a:gd name="T1" fmla="*/ 139439 h 2636"/>
              <a:gd name="T2" fmla="*/ 262722 w 2613"/>
              <a:gd name="T3" fmla="*/ 109939 h 2636"/>
              <a:gd name="T4" fmla="*/ 0 w 2613"/>
              <a:gd name="T5" fmla="*/ 133839 h 2636"/>
              <a:gd name="T6" fmla="*/ 39210 w 2613"/>
              <a:gd name="T7" fmla="*/ 311791 h 2636"/>
              <a:gd name="T8" fmla="*/ 151376 w 2613"/>
              <a:gd name="T9" fmla="*/ 359863 h 2636"/>
              <a:gd name="T10" fmla="*/ 282532 w 2613"/>
              <a:gd name="T11" fmla="*/ 243096 h 2636"/>
              <a:gd name="T12" fmla="*/ 356853 w 2613"/>
              <a:gd name="T13" fmla="*/ 191199 h 2636"/>
              <a:gd name="T14" fmla="*/ 235261 w 2613"/>
              <a:gd name="T15" fmla="*/ 301411 h 2636"/>
              <a:gd name="T16" fmla="*/ 135391 w 2613"/>
              <a:gd name="T17" fmla="*/ 344021 h 2636"/>
              <a:gd name="T18" fmla="*/ 15848 w 2613"/>
              <a:gd name="T19" fmla="*/ 208543 h 2636"/>
              <a:gd name="T20" fmla="*/ 23909 w 2613"/>
              <a:gd name="T21" fmla="*/ 125781 h 2636"/>
              <a:gd name="T22" fmla="*/ 74322 w 2613"/>
              <a:gd name="T23" fmla="*/ 164568 h 2636"/>
              <a:gd name="T24" fmla="*/ 36888 w 2613"/>
              <a:gd name="T25" fmla="*/ 172625 h 2636"/>
              <a:gd name="T26" fmla="*/ 44948 w 2613"/>
              <a:gd name="T27" fmla="*/ 256070 h 2636"/>
              <a:gd name="T28" fmla="*/ 128560 w 2613"/>
              <a:gd name="T29" fmla="*/ 248149 h 2636"/>
              <a:gd name="T30" fmla="*/ 120636 w 2613"/>
              <a:gd name="T31" fmla="*/ 164568 h 2636"/>
              <a:gd name="T32" fmla="*/ 90170 w 2613"/>
              <a:gd name="T33" fmla="*/ 125781 h 2636"/>
              <a:gd name="T34" fmla="*/ 270782 w 2613"/>
              <a:gd name="T35" fmla="*/ 133839 h 2636"/>
              <a:gd name="T36" fmla="*/ 270782 w 2613"/>
              <a:gd name="T37" fmla="*/ 208543 h 2636"/>
              <a:gd name="T38" fmla="*/ 112575 w 2613"/>
              <a:gd name="T39" fmla="*/ 180546 h 2636"/>
              <a:gd name="T40" fmla="*/ 52872 w 2613"/>
              <a:gd name="T41" fmla="*/ 240228 h 2636"/>
              <a:gd name="T42" fmla="*/ 112575 w 2613"/>
              <a:gd name="T43" fmla="*/ 180546 h 2636"/>
              <a:gd name="T44" fmla="*/ 286630 w 2613"/>
              <a:gd name="T45" fmla="*/ 227253 h 2636"/>
              <a:gd name="T46" fmla="*/ 286630 w 2613"/>
              <a:gd name="T47" fmla="*/ 155281 h 2636"/>
              <a:gd name="T48" fmla="*/ 340869 w 2613"/>
              <a:gd name="T49" fmla="*/ 191199 h 2636"/>
              <a:gd name="T50" fmla="*/ 72272 w 2613"/>
              <a:gd name="T51" fmla="*/ 42064 h 2636"/>
              <a:gd name="T52" fmla="*/ 76371 w 2613"/>
              <a:gd name="T53" fmla="*/ 71973 h 2636"/>
              <a:gd name="T54" fmla="*/ 79377 w 2613"/>
              <a:gd name="T55" fmla="*/ 98741 h 2636"/>
              <a:gd name="T56" fmla="*/ 90580 w 2613"/>
              <a:gd name="T57" fmla="*/ 79211 h 2636"/>
              <a:gd name="T58" fmla="*/ 82382 w 2613"/>
              <a:gd name="T59" fmla="*/ 29909 h 2636"/>
              <a:gd name="T60" fmla="*/ 72272 w 2613"/>
              <a:gd name="T61" fmla="*/ 42200 h 2636"/>
              <a:gd name="T62" fmla="*/ 147141 w 2613"/>
              <a:gd name="T63" fmla="*/ 71017 h 2636"/>
              <a:gd name="T64" fmla="*/ 130746 w 2613"/>
              <a:gd name="T65" fmla="*/ 104340 h 2636"/>
              <a:gd name="T66" fmla="*/ 163125 w 2613"/>
              <a:gd name="T67" fmla="*/ 71017 h 2636"/>
              <a:gd name="T68" fmla="*/ 144818 w 2613"/>
              <a:gd name="T69" fmla="*/ 33596 h 2636"/>
              <a:gd name="T70" fmla="*/ 150556 w 2613"/>
              <a:gd name="T71" fmla="*/ 18710 h 2636"/>
              <a:gd name="T72" fmla="*/ 146594 w 2613"/>
              <a:gd name="T73" fmla="*/ 3278 h 2636"/>
              <a:gd name="T74" fmla="*/ 139353 w 2613"/>
              <a:gd name="T75" fmla="*/ 55857 h 2636"/>
              <a:gd name="T76" fmla="*/ 193865 w 2613"/>
              <a:gd name="T77" fmla="*/ 42200 h 2636"/>
              <a:gd name="T78" fmla="*/ 197963 w 2613"/>
              <a:gd name="T79" fmla="*/ 71973 h 2636"/>
              <a:gd name="T80" fmla="*/ 200969 w 2613"/>
              <a:gd name="T81" fmla="*/ 98741 h 2636"/>
              <a:gd name="T82" fmla="*/ 212172 w 2613"/>
              <a:gd name="T83" fmla="*/ 79211 h 2636"/>
              <a:gd name="T84" fmla="*/ 203975 w 2613"/>
              <a:gd name="T85" fmla="*/ 29909 h 2636"/>
              <a:gd name="T86" fmla="*/ 193865 w 2613"/>
              <a:gd name="T87" fmla="*/ 42200 h 26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613" h="2636">
                <a:moveTo>
                  <a:pt x="2231" y="1021"/>
                </a:moveTo>
                <a:lnTo>
                  <a:pt x="2098" y="1021"/>
                </a:lnTo>
                <a:lnTo>
                  <a:pt x="2098" y="980"/>
                </a:lnTo>
                <a:cubicBezTo>
                  <a:pt x="2098" y="883"/>
                  <a:pt x="2020" y="805"/>
                  <a:pt x="1923" y="805"/>
                </a:cubicBezTo>
                <a:lnTo>
                  <a:pt x="175" y="805"/>
                </a:lnTo>
                <a:cubicBezTo>
                  <a:pt x="78" y="805"/>
                  <a:pt x="0" y="883"/>
                  <a:pt x="0" y="980"/>
                </a:cubicBezTo>
                <a:lnTo>
                  <a:pt x="0" y="1527"/>
                </a:lnTo>
                <a:cubicBezTo>
                  <a:pt x="0" y="1793"/>
                  <a:pt x="104" y="2069"/>
                  <a:pt x="287" y="2283"/>
                </a:cubicBezTo>
                <a:cubicBezTo>
                  <a:pt x="481" y="2510"/>
                  <a:pt x="731" y="2635"/>
                  <a:pt x="991" y="2635"/>
                </a:cubicBezTo>
                <a:lnTo>
                  <a:pt x="1108" y="2635"/>
                </a:lnTo>
                <a:cubicBezTo>
                  <a:pt x="1367" y="2635"/>
                  <a:pt x="1617" y="2510"/>
                  <a:pt x="1811" y="2283"/>
                </a:cubicBezTo>
                <a:cubicBezTo>
                  <a:pt x="1936" y="2137"/>
                  <a:pt x="2024" y="1962"/>
                  <a:pt x="2068" y="1780"/>
                </a:cubicBezTo>
                <a:lnTo>
                  <a:pt x="2231" y="1780"/>
                </a:lnTo>
                <a:cubicBezTo>
                  <a:pt x="2441" y="1780"/>
                  <a:pt x="2612" y="1610"/>
                  <a:pt x="2612" y="1400"/>
                </a:cubicBezTo>
                <a:cubicBezTo>
                  <a:pt x="2612" y="1191"/>
                  <a:pt x="2441" y="1021"/>
                  <a:pt x="2231" y="1021"/>
                </a:cubicBezTo>
                <a:close/>
                <a:moveTo>
                  <a:pt x="1722" y="2207"/>
                </a:moveTo>
                <a:cubicBezTo>
                  <a:pt x="1551" y="2408"/>
                  <a:pt x="1333" y="2519"/>
                  <a:pt x="1108" y="2519"/>
                </a:cubicBezTo>
                <a:lnTo>
                  <a:pt x="991" y="2519"/>
                </a:lnTo>
                <a:cubicBezTo>
                  <a:pt x="765" y="2519"/>
                  <a:pt x="547" y="2408"/>
                  <a:pt x="376" y="2207"/>
                </a:cubicBezTo>
                <a:cubicBezTo>
                  <a:pt x="211" y="2014"/>
                  <a:pt x="116" y="1766"/>
                  <a:pt x="116" y="1527"/>
                </a:cubicBezTo>
                <a:lnTo>
                  <a:pt x="116" y="980"/>
                </a:lnTo>
                <a:cubicBezTo>
                  <a:pt x="116" y="948"/>
                  <a:pt x="142" y="921"/>
                  <a:pt x="175" y="921"/>
                </a:cubicBezTo>
                <a:lnTo>
                  <a:pt x="544" y="921"/>
                </a:lnTo>
                <a:lnTo>
                  <a:pt x="544" y="1205"/>
                </a:lnTo>
                <a:lnTo>
                  <a:pt x="329" y="1205"/>
                </a:lnTo>
                <a:cubicBezTo>
                  <a:pt x="296" y="1205"/>
                  <a:pt x="270" y="1232"/>
                  <a:pt x="270" y="1264"/>
                </a:cubicBezTo>
                <a:lnTo>
                  <a:pt x="270" y="1817"/>
                </a:lnTo>
                <a:cubicBezTo>
                  <a:pt x="270" y="1849"/>
                  <a:pt x="296" y="1875"/>
                  <a:pt x="329" y="1875"/>
                </a:cubicBezTo>
                <a:lnTo>
                  <a:pt x="883" y="1875"/>
                </a:lnTo>
                <a:cubicBezTo>
                  <a:pt x="915" y="1875"/>
                  <a:pt x="941" y="1849"/>
                  <a:pt x="941" y="1817"/>
                </a:cubicBezTo>
                <a:lnTo>
                  <a:pt x="941" y="1264"/>
                </a:lnTo>
                <a:cubicBezTo>
                  <a:pt x="941" y="1232"/>
                  <a:pt x="915" y="1205"/>
                  <a:pt x="883" y="1205"/>
                </a:cubicBezTo>
                <a:lnTo>
                  <a:pt x="660" y="1205"/>
                </a:lnTo>
                <a:lnTo>
                  <a:pt x="660" y="921"/>
                </a:lnTo>
                <a:lnTo>
                  <a:pt x="1923" y="921"/>
                </a:lnTo>
                <a:cubicBezTo>
                  <a:pt x="1956" y="921"/>
                  <a:pt x="1982" y="948"/>
                  <a:pt x="1982" y="980"/>
                </a:cubicBezTo>
                <a:lnTo>
                  <a:pt x="1982" y="1079"/>
                </a:lnTo>
                <a:lnTo>
                  <a:pt x="1982" y="1527"/>
                </a:lnTo>
                <a:cubicBezTo>
                  <a:pt x="1982" y="1766"/>
                  <a:pt x="1887" y="2014"/>
                  <a:pt x="1722" y="2207"/>
                </a:cubicBezTo>
                <a:close/>
                <a:moveTo>
                  <a:pt x="824" y="1322"/>
                </a:moveTo>
                <a:lnTo>
                  <a:pt x="824" y="1759"/>
                </a:lnTo>
                <a:lnTo>
                  <a:pt x="387" y="1759"/>
                </a:lnTo>
                <a:lnTo>
                  <a:pt x="387" y="1322"/>
                </a:lnTo>
                <a:lnTo>
                  <a:pt x="824" y="1322"/>
                </a:lnTo>
                <a:close/>
                <a:moveTo>
                  <a:pt x="2231" y="1664"/>
                </a:moveTo>
                <a:lnTo>
                  <a:pt x="2098" y="1664"/>
                </a:lnTo>
                <a:lnTo>
                  <a:pt x="2098" y="1527"/>
                </a:lnTo>
                <a:lnTo>
                  <a:pt x="2098" y="1137"/>
                </a:lnTo>
                <a:lnTo>
                  <a:pt x="2231" y="1137"/>
                </a:lnTo>
                <a:cubicBezTo>
                  <a:pt x="2377" y="1137"/>
                  <a:pt x="2495" y="1256"/>
                  <a:pt x="2495" y="1400"/>
                </a:cubicBezTo>
                <a:cubicBezTo>
                  <a:pt x="2495" y="1545"/>
                  <a:pt x="2377" y="1664"/>
                  <a:pt x="2231" y="1664"/>
                </a:cubicBezTo>
                <a:close/>
                <a:moveTo>
                  <a:pt x="529" y="308"/>
                </a:moveTo>
                <a:cubicBezTo>
                  <a:pt x="531" y="310"/>
                  <a:pt x="583" y="357"/>
                  <a:pt x="583" y="437"/>
                </a:cubicBezTo>
                <a:cubicBezTo>
                  <a:pt x="583" y="479"/>
                  <a:pt x="573" y="499"/>
                  <a:pt x="559" y="527"/>
                </a:cubicBezTo>
                <a:cubicBezTo>
                  <a:pt x="543" y="559"/>
                  <a:pt x="523" y="598"/>
                  <a:pt x="523" y="664"/>
                </a:cubicBezTo>
                <a:cubicBezTo>
                  <a:pt x="523" y="696"/>
                  <a:pt x="548" y="723"/>
                  <a:pt x="581" y="723"/>
                </a:cubicBezTo>
                <a:cubicBezTo>
                  <a:pt x="613" y="723"/>
                  <a:pt x="640" y="696"/>
                  <a:pt x="640" y="664"/>
                </a:cubicBezTo>
                <a:cubicBezTo>
                  <a:pt x="640" y="626"/>
                  <a:pt x="649" y="607"/>
                  <a:pt x="663" y="580"/>
                </a:cubicBezTo>
                <a:cubicBezTo>
                  <a:pt x="679" y="548"/>
                  <a:pt x="700" y="507"/>
                  <a:pt x="700" y="437"/>
                </a:cubicBezTo>
                <a:cubicBezTo>
                  <a:pt x="700" y="301"/>
                  <a:pt x="607" y="222"/>
                  <a:pt x="603" y="219"/>
                </a:cubicBezTo>
                <a:cubicBezTo>
                  <a:pt x="603" y="219"/>
                  <a:pt x="558" y="175"/>
                  <a:pt x="523" y="206"/>
                </a:cubicBezTo>
                <a:cubicBezTo>
                  <a:pt x="472" y="251"/>
                  <a:pt x="529" y="309"/>
                  <a:pt x="529" y="309"/>
                </a:cubicBezTo>
                <a:lnTo>
                  <a:pt x="529" y="308"/>
                </a:lnTo>
                <a:close/>
                <a:moveTo>
                  <a:pt x="1077" y="520"/>
                </a:moveTo>
                <a:cubicBezTo>
                  <a:pt x="1077" y="632"/>
                  <a:pt x="990" y="678"/>
                  <a:pt x="986" y="680"/>
                </a:cubicBezTo>
                <a:cubicBezTo>
                  <a:pt x="986" y="680"/>
                  <a:pt x="930" y="719"/>
                  <a:pt x="957" y="764"/>
                </a:cubicBezTo>
                <a:cubicBezTo>
                  <a:pt x="983" y="810"/>
                  <a:pt x="1037" y="785"/>
                  <a:pt x="1037" y="785"/>
                </a:cubicBezTo>
                <a:cubicBezTo>
                  <a:pt x="1044" y="782"/>
                  <a:pt x="1194" y="707"/>
                  <a:pt x="1194" y="520"/>
                </a:cubicBezTo>
                <a:cubicBezTo>
                  <a:pt x="1194" y="430"/>
                  <a:pt x="1146" y="375"/>
                  <a:pt x="1108" y="332"/>
                </a:cubicBezTo>
                <a:cubicBezTo>
                  <a:pt x="1077" y="297"/>
                  <a:pt x="1060" y="276"/>
                  <a:pt x="1060" y="246"/>
                </a:cubicBezTo>
                <a:cubicBezTo>
                  <a:pt x="1060" y="153"/>
                  <a:pt x="1102" y="137"/>
                  <a:pt x="1104" y="136"/>
                </a:cubicBezTo>
                <a:cubicBezTo>
                  <a:pt x="1102" y="137"/>
                  <a:pt x="1102" y="137"/>
                  <a:pt x="1102" y="137"/>
                </a:cubicBezTo>
                <a:cubicBezTo>
                  <a:pt x="1102" y="137"/>
                  <a:pt x="1168" y="107"/>
                  <a:pt x="1155" y="54"/>
                </a:cubicBezTo>
                <a:cubicBezTo>
                  <a:pt x="1142" y="0"/>
                  <a:pt x="1073" y="24"/>
                  <a:pt x="1073" y="24"/>
                </a:cubicBezTo>
                <a:cubicBezTo>
                  <a:pt x="1025" y="36"/>
                  <a:pt x="943" y="96"/>
                  <a:pt x="943" y="246"/>
                </a:cubicBezTo>
                <a:cubicBezTo>
                  <a:pt x="943" y="321"/>
                  <a:pt x="986" y="370"/>
                  <a:pt x="1020" y="409"/>
                </a:cubicBezTo>
                <a:cubicBezTo>
                  <a:pt x="1055" y="449"/>
                  <a:pt x="1077" y="476"/>
                  <a:pt x="1077" y="520"/>
                </a:cubicBezTo>
                <a:close/>
                <a:moveTo>
                  <a:pt x="1419" y="309"/>
                </a:moveTo>
                <a:cubicBezTo>
                  <a:pt x="1420" y="309"/>
                  <a:pt x="1473" y="356"/>
                  <a:pt x="1473" y="437"/>
                </a:cubicBezTo>
                <a:cubicBezTo>
                  <a:pt x="1473" y="479"/>
                  <a:pt x="1463" y="499"/>
                  <a:pt x="1449" y="527"/>
                </a:cubicBezTo>
                <a:cubicBezTo>
                  <a:pt x="1433" y="559"/>
                  <a:pt x="1413" y="598"/>
                  <a:pt x="1413" y="664"/>
                </a:cubicBezTo>
                <a:cubicBezTo>
                  <a:pt x="1413" y="696"/>
                  <a:pt x="1439" y="723"/>
                  <a:pt x="1471" y="723"/>
                </a:cubicBezTo>
                <a:cubicBezTo>
                  <a:pt x="1504" y="723"/>
                  <a:pt x="1530" y="696"/>
                  <a:pt x="1530" y="664"/>
                </a:cubicBezTo>
                <a:cubicBezTo>
                  <a:pt x="1530" y="626"/>
                  <a:pt x="1539" y="607"/>
                  <a:pt x="1553" y="580"/>
                </a:cubicBezTo>
                <a:cubicBezTo>
                  <a:pt x="1570" y="548"/>
                  <a:pt x="1590" y="507"/>
                  <a:pt x="1590" y="437"/>
                </a:cubicBezTo>
                <a:cubicBezTo>
                  <a:pt x="1590" y="301"/>
                  <a:pt x="1497" y="222"/>
                  <a:pt x="1493" y="219"/>
                </a:cubicBezTo>
                <a:cubicBezTo>
                  <a:pt x="1469" y="199"/>
                  <a:pt x="1432" y="202"/>
                  <a:pt x="1411" y="227"/>
                </a:cubicBezTo>
                <a:cubicBezTo>
                  <a:pt x="1391" y="252"/>
                  <a:pt x="1394" y="288"/>
                  <a:pt x="1419" y="3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82" name="Freeform 19"/>
          <p:cNvSpPr>
            <a:spLocks noChangeAspect="1" noChangeArrowheads="1"/>
          </p:cNvSpPr>
          <p:nvPr/>
        </p:nvSpPr>
        <p:spPr bwMode="auto">
          <a:xfrm>
            <a:off x="4275684" y="1136980"/>
            <a:ext cx="309590" cy="325429"/>
          </a:xfrm>
          <a:custGeom>
            <a:avLst/>
            <a:gdLst>
              <a:gd name="T0" fmla="*/ 24085 w 2479"/>
              <a:gd name="T1" fmla="*/ 340850 h 2613"/>
              <a:gd name="T2" fmla="*/ 15965 w 2479"/>
              <a:gd name="T3" fmla="*/ 24110 h 2613"/>
              <a:gd name="T4" fmla="*/ 277184 w 2479"/>
              <a:gd name="T5" fmla="*/ 15982 h 2613"/>
              <a:gd name="T6" fmla="*/ 285304 w 2479"/>
              <a:gd name="T7" fmla="*/ 170011 h 2613"/>
              <a:gd name="T8" fmla="*/ 301269 w 2479"/>
              <a:gd name="T9" fmla="*/ 170011 h 2613"/>
              <a:gd name="T10" fmla="*/ 277184 w 2479"/>
              <a:gd name="T11" fmla="*/ 0 h 2613"/>
              <a:gd name="T12" fmla="*/ 0 w 2479"/>
              <a:gd name="T13" fmla="*/ 24110 h 2613"/>
              <a:gd name="T14" fmla="*/ 24085 w 2479"/>
              <a:gd name="T15" fmla="*/ 356969 h 2613"/>
              <a:gd name="T16" fmla="*/ 177541 w 2479"/>
              <a:gd name="T17" fmla="*/ 348840 h 2613"/>
              <a:gd name="T18" fmla="*/ 245804 w 2479"/>
              <a:gd name="T19" fmla="*/ 56349 h 2613"/>
              <a:gd name="T20" fmla="*/ 57942 w 2479"/>
              <a:gd name="T21" fmla="*/ 48220 h 2613"/>
              <a:gd name="T22" fmla="*/ 57942 w 2479"/>
              <a:gd name="T23" fmla="*/ 64340 h 2613"/>
              <a:gd name="T24" fmla="*/ 245804 w 2479"/>
              <a:gd name="T25" fmla="*/ 56349 h 2613"/>
              <a:gd name="T26" fmla="*/ 57942 w 2479"/>
              <a:gd name="T27" fmla="*/ 105947 h 2613"/>
              <a:gd name="T28" fmla="*/ 57942 w 2479"/>
              <a:gd name="T29" fmla="*/ 122067 h 2613"/>
              <a:gd name="T30" fmla="*/ 154557 w 2479"/>
              <a:gd name="T31" fmla="*/ 114076 h 2613"/>
              <a:gd name="T32" fmla="*/ 146574 w 2479"/>
              <a:gd name="T33" fmla="*/ 163674 h 2613"/>
              <a:gd name="T34" fmla="*/ 49959 w 2479"/>
              <a:gd name="T35" fmla="*/ 171803 h 2613"/>
              <a:gd name="T36" fmla="*/ 146574 w 2479"/>
              <a:gd name="T37" fmla="*/ 179793 h 2613"/>
              <a:gd name="T38" fmla="*/ 146574 w 2479"/>
              <a:gd name="T39" fmla="*/ 163674 h 2613"/>
              <a:gd name="T40" fmla="*/ 260944 w 2479"/>
              <a:gd name="T41" fmla="*/ 192331 h 2613"/>
              <a:gd name="T42" fmla="*/ 226124 w 2479"/>
              <a:gd name="T43" fmla="*/ 82388 h 2613"/>
              <a:gd name="T44" fmla="*/ 190891 w 2479"/>
              <a:gd name="T45" fmla="*/ 117382 h 2613"/>
              <a:gd name="T46" fmla="*/ 176853 w 2479"/>
              <a:gd name="T47" fmla="*/ 209001 h 2613"/>
              <a:gd name="T48" fmla="*/ 133637 w 2479"/>
              <a:gd name="T49" fmla="*/ 263146 h 2613"/>
              <a:gd name="T50" fmla="*/ 173137 w 2479"/>
              <a:gd name="T51" fmla="*/ 302135 h 2613"/>
              <a:gd name="T52" fmla="*/ 191028 w 2479"/>
              <a:gd name="T53" fmla="*/ 351734 h 2613"/>
              <a:gd name="T54" fmla="*/ 199011 w 2479"/>
              <a:gd name="T55" fmla="*/ 359862 h 2613"/>
              <a:gd name="T56" fmla="*/ 314619 w 2479"/>
              <a:gd name="T57" fmla="*/ 352009 h 2613"/>
              <a:gd name="T58" fmla="*/ 336364 w 2479"/>
              <a:gd name="T59" fmla="*/ 305993 h 2613"/>
              <a:gd name="T60" fmla="*/ 341043 w 2479"/>
              <a:gd name="T61" fmla="*/ 219885 h 2613"/>
              <a:gd name="T62" fmla="*/ 145060 w 2479"/>
              <a:gd name="T63" fmla="*/ 225121 h 2613"/>
              <a:gd name="T64" fmla="*/ 167907 w 2479"/>
              <a:gd name="T65" fmla="*/ 222365 h 2613"/>
              <a:gd name="T66" fmla="*/ 163090 w 2479"/>
              <a:gd name="T67" fmla="*/ 269759 h 2613"/>
              <a:gd name="T68" fmla="*/ 145060 w 2479"/>
              <a:gd name="T69" fmla="*/ 225121 h 2613"/>
              <a:gd name="T70" fmla="*/ 323289 w 2479"/>
              <a:gd name="T71" fmla="*/ 296625 h 2613"/>
              <a:gd name="T72" fmla="*/ 299204 w 2479"/>
              <a:gd name="T73" fmla="*/ 306958 h 2613"/>
              <a:gd name="T74" fmla="*/ 207131 w 2479"/>
              <a:gd name="T75" fmla="*/ 343881 h 2613"/>
              <a:gd name="T76" fmla="*/ 202314 w 2479"/>
              <a:gd name="T77" fmla="*/ 300758 h 2613"/>
              <a:gd name="T78" fmla="*/ 179055 w 2479"/>
              <a:gd name="T79" fmla="*/ 244960 h 2613"/>
              <a:gd name="T80" fmla="*/ 207268 w 2479"/>
              <a:gd name="T81" fmla="*/ 202250 h 2613"/>
              <a:gd name="T82" fmla="*/ 206856 w 2479"/>
              <a:gd name="T83" fmla="*/ 200184 h 2613"/>
              <a:gd name="T84" fmla="*/ 225848 w 2479"/>
              <a:gd name="T85" fmla="*/ 98507 h 2613"/>
              <a:gd name="T86" fmla="*/ 244841 w 2479"/>
              <a:gd name="T87" fmla="*/ 117245 h 2613"/>
              <a:gd name="T88" fmla="*/ 252961 w 2479"/>
              <a:gd name="T89" fmla="*/ 208450 h 2613"/>
              <a:gd name="T90" fmla="*/ 325078 w 2479"/>
              <a:gd name="T91" fmla="*/ 219885 h 261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479" h="2613">
                <a:moveTo>
                  <a:pt x="1232" y="2474"/>
                </a:moveTo>
                <a:lnTo>
                  <a:pt x="175" y="2474"/>
                </a:lnTo>
                <a:cubicBezTo>
                  <a:pt x="142" y="2474"/>
                  <a:pt x="116" y="2448"/>
                  <a:pt x="116" y="2416"/>
                </a:cubicBezTo>
                <a:lnTo>
                  <a:pt x="116" y="175"/>
                </a:lnTo>
                <a:cubicBezTo>
                  <a:pt x="116" y="143"/>
                  <a:pt x="142" y="116"/>
                  <a:pt x="175" y="116"/>
                </a:cubicBezTo>
                <a:lnTo>
                  <a:pt x="2014" y="116"/>
                </a:lnTo>
                <a:cubicBezTo>
                  <a:pt x="2047" y="116"/>
                  <a:pt x="2073" y="143"/>
                  <a:pt x="2073" y="175"/>
                </a:cubicBezTo>
                <a:lnTo>
                  <a:pt x="2073" y="1234"/>
                </a:lnTo>
                <a:cubicBezTo>
                  <a:pt x="2073" y="1266"/>
                  <a:pt x="2099" y="1292"/>
                  <a:pt x="2131" y="1292"/>
                </a:cubicBezTo>
                <a:cubicBezTo>
                  <a:pt x="2163" y="1292"/>
                  <a:pt x="2189" y="1266"/>
                  <a:pt x="2189" y="1234"/>
                </a:cubicBezTo>
                <a:lnTo>
                  <a:pt x="2189" y="175"/>
                </a:lnTo>
                <a:cubicBezTo>
                  <a:pt x="2189" y="78"/>
                  <a:pt x="2111" y="0"/>
                  <a:pt x="2014" y="0"/>
                </a:cubicBezTo>
                <a:lnTo>
                  <a:pt x="175" y="0"/>
                </a:lnTo>
                <a:cubicBezTo>
                  <a:pt x="78" y="0"/>
                  <a:pt x="0" y="78"/>
                  <a:pt x="0" y="175"/>
                </a:cubicBezTo>
                <a:lnTo>
                  <a:pt x="0" y="2416"/>
                </a:lnTo>
                <a:cubicBezTo>
                  <a:pt x="0" y="2512"/>
                  <a:pt x="78" y="2591"/>
                  <a:pt x="175" y="2591"/>
                </a:cubicBezTo>
                <a:lnTo>
                  <a:pt x="1232" y="2591"/>
                </a:lnTo>
                <a:cubicBezTo>
                  <a:pt x="1264" y="2591"/>
                  <a:pt x="1290" y="2565"/>
                  <a:pt x="1290" y="2532"/>
                </a:cubicBezTo>
                <a:cubicBezTo>
                  <a:pt x="1290" y="2500"/>
                  <a:pt x="1264" y="2474"/>
                  <a:pt x="1232" y="2474"/>
                </a:cubicBezTo>
                <a:close/>
                <a:moveTo>
                  <a:pt x="1786" y="409"/>
                </a:moveTo>
                <a:cubicBezTo>
                  <a:pt x="1786" y="376"/>
                  <a:pt x="1760" y="350"/>
                  <a:pt x="1727" y="350"/>
                </a:cubicBezTo>
                <a:lnTo>
                  <a:pt x="421" y="350"/>
                </a:lnTo>
                <a:cubicBezTo>
                  <a:pt x="389" y="350"/>
                  <a:pt x="363" y="376"/>
                  <a:pt x="363" y="409"/>
                </a:cubicBezTo>
                <a:cubicBezTo>
                  <a:pt x="363" y="441"/>
                  <a:pt x="389" y="467"/>
                  <a:pt x="421" y="467"/>
                </a:cubicBezTo>
                <a:lnTo>
                  <a:pt x="1727" y="467"/>
                </a:lnTo>
                <a:cubicBezTo>
                  <a:pt x="1760" y="467"/>
                  <a:pt x="1786" y="441"/>
                  <a:pt x="1786" y="409"/>
                </a:cubicBezTo>
                <a:close/>
                <a:moveTo>
                  <a:pt x="1065" y="769"/>
                </a:moveTo>
                <a:lnTo>
                  <a:pt x="421" y="769"/>
                </a:lnTo>
                <a:cubicBezTo>
                  <a:pt x="389" y="769"/>
                  <a:pt x="363" y="796"/>
                  <a:pt x="363" y="828"/>
                </a:cubicBezTo>
                <a:cubicBezTo>
                  <a:pt x="363" y="860"/>
                  <a:pt x="389" y="886"/>
                  <a:pt x="421" y="886"/>
                </a:cubicBezTo>
                <a:lnTo>
                  <a:pt x="1065" y="886"/>
                </a:lnTo>
                <a:cubicBezTo>
                  <a:pt x="1097" y="886"/>
                  <a:pt x="1123" y="860"/>
                  <a:pt x="1123" y="828"/>
                </a:cubicBezTo>
                <a:cubicBezTo>
                  <a:pt x="1123" y="796"/>
                  <a:pt x="1097" y="769"/>
                  <a:pt x="1065" y="769"/>
                </a:cubicBezTo>
                <a:close/>
                <a:moveTo>
                  <a:pt x="1065" y="1188"/>
                </a:moveTo>
                <a:lnTo>
                  <a:pt x="421" y="1188"/>
                </a:lnTo>
                <a:cubicBezTo>
                  <a:pt x="389" y="1188"/>
                  <a:pt x="363" y="1215"/>
                  <a:pt x="363" y="1247"/>
                </a:cubicBezTo>
                <a:cubicBezTo>
                  <a:pt x="363" y="1279"/>
                  <a:pt x="389" y="1305"/>
                  <a:pt x="421" y="1305"/>
                </a:cubicBezTo>
                <a:lnTo>
                  <a:pt x="1065" y="1305"/>
                </a:lnTo>
                <a:cubicBezTo>
                  <a:pt x="1097" y="1305"/>
                  <a:pt x="1123" y="1279"/>
                  <a:pt x="1123" y="1247"/>
                </a:cubicBezTo>
                <a:cubicBezTo>
                  <a:pt x="1123" y="1215"/>
                  <a:pt x="1097" y="1188"/>
                  <a:pt x="1065" y="1188"/>
                </a:cubicBezTo>
                <a:close/>
                <a:moveTo>
                  <a:pt x="2279" y="1396"/>
                </a:moveTo>
                <a:lnTo>
                  <a:pt x="1896" y="1396"/>
                </a:lnTo>
                <a:lnTo>
                  <a:pt x="1896" y="851"/>
                </a:lnTo>
                <a:cubicBezTo>
                  <a:pt x="1896" y="711"/>
                  <a:pt x="1783" y="598"/>
                  <a:pt x="1643" y="598"/>
                </a:cubicBezTo>
                <a:lnTo>
                  <a:pt x="1641" y="598"/>
                </a:lnTo>
                <a:cubicBezTo>
                  <a:pt x="1501" y="598"/>
                  <a:pt x="1387" y="712"/>
                  <a:pt x="1387" y="852"/>
                </a:cubicBezTo>
                <a:lnTo>
                  <a:pt x="1387" y="1439"/>
                </a:lnTo>
                <a:cubicBezTo>
                  <a:pt x="1348" y="1459"/>
                  <a:pt x="1314" y="1486"/>
                  <a:pt x="1285" y="1517"/>
                </a:cubicBezTo>
                <a:cubicBezTo>
                  <a:pt x="1188" y="1455"/>
                  <a:pt x="1057" y="1467"/>
                  <a:pt x="971" y="1552"/>
                </a:cubicBezTo>
                <a:cubicBezTo>
                  <a:pt x="873" y="1651"/>
                  <a:pt x="873" y="1811"/>
                  <a:pt x="971" y="1910"/>
                </a:cubicBezTo>
                <a:lnTo>
                  <a:pt x="1243" y="2183"/>
                </a:lnTo>
                <a:cubicBezTo>
                  <a:pt x="1248" y="2187"/>
                  <a:pt x="1253" y="2191"/>
                  <a:pt x="1258" y="2193"/>
                </a:cubicBezTo>
                <a:cubicBezTo>
                  <a:pt x="1295" y="2230"/>
                  <a:pt x="1342" y="2256"/>
                  <a:pt x="1390" y="2277"/>
                </a:cubicBezTo>
                <a:lnTo>
                  <a:pt x="1388" y="2553"/>
                </a:lnTo>
                <a:cubicBezTo>
                  <a:pt x="1388" y="2569"/>
                  <a:pt x="1394" y="2584"/>
                  <a:pt x="1405" y="2595"/>
                </a:cubicBezTo>
                <a:cubicBezTo>
                  <a:pt x="1416" y="2606"/>
                  <a:pt x="1431" y="2612"/>
                  <a:pt x="1446" y="2612"/>
                </a:cubicBezTo>
                <a:lnTo>
                  <a:pt x="2228" y="2612"/>
                </a:lnTo>
                <a:cubicBezTo>
                  <a:pt x="2259" y="2612"/>
                  <a:pt x="2285" y="2587"/>
                  <a:pt x="2286" y="2555"/>
                </a:cubicBezTo>
                <a:lnTo>
                  <a:pt x="2290" y="2286"/>
                </a:lnTo>
                <a:cubicBezTo>
                  <a:pt x="2354" y="2282"/>
                  <a:pt x="2411" y="2268"/>
                  <a:pt x="2444" y="2221"/>
                </a:cubicBezTo>
                <a:cubicBezTo>
                  <a:pt x="2478" y="2173"/>
                  <a:pt x="2478" y="2108"/>
                  <a:pt x="2478" y="2000"/>
                </a:cubicBezTo>
                <a:lnTo>
                  <a:pt x="2478" y="1596"/>
                </a:lnTo>
                <a:cubicBezTo>
                  <a:pt x="2478" y="1486"/>
                  <a:pt x="2389" y="1396"/>
                  <a:pt x="2279" y="1396"/>
                </a:cubicBezTo>
                <a:close/>
                <a:moveTo>
                  <a:pt x="1054" y="1634"/>
                </a:moveTo>
                <a:cubicBezTo>
                  <a:pt x="1080" y="1609"/>
                  <a:pt x="1114" y="1595"/>
                  <a:pt x="1150" y="1595"/>
                </a:cubicBezTo>
                <a:cubicBezTo>
                  <a:pt x="1176" y="1595"/>
                  <a:pt x="1199" y="1601"/>
                  <a:pt x="1220" y="1614"/>
                </a:cubicBezTo>
                <a:cubicBezTo>
                  <a:pt x="1197" y="1664"/>
                  <a:pt x="1185" y="1720"/>
                  <a:pt x="1185" y="1778"/>
                </a:cubicBezTo>
                <a:lnTo>
                  <a:pt x="1185" y="1958"/>
                </a:lnTo>
                <a:lnTo>
                  <a:pt x="1054" y="1827"/>
                </a:lnTo>
                <a:cubicBezTo>
                  <a:pt x="1001" y="1774"/>
                  <a:pt x="1001" y="1688"/>
                  <a:pt x="1054" y="1634"/>
                </a:cubicBezTo>
                <a:close/>
                <a:moveTo>
                  <a:pt x="2362" y="2000"/>
                </a:moveTo>
                <a:cubicBezTo>
                  <a:pt x="2362" y="2073"/>
                  <a:pt x="2362" y="2136"/>
                  <a:pt x="2349" y="2153"/>
                </a:cubicBezTo>
                <a:cubicBezTo>
                  <a:pt x="2341" y="2165"/>
                  <a:pt x="2302" y="2171"/>
                  <a:pt x="2233" y="2171"/>
                </a:cubicBezTo>
                <a:cubicBezTo>
                  <a:pt x="2201" y="2171"/>
                  <a:pt x="2175" y="2196"/>
                  <a:pt x="2174" y="2228"/>
                </a:cubicBezTo>
                <a:lnTo>
                  <a:pt x="2170" y="2496"/>
                </a:lnTo>
                <a:lnTo>
                  <a:pt x="1505" y="2496"/>
                </a:lnTo>
                <a:lnTo>
                  <a:pt x="1507" y="2238"/>
                </a:lnTo>
                <a:cubicBezTo>
                  <a:pt x="1507" y="2214"/>
                  <a:pt x="1493" y="2192"/>
                  <a:pt x="1470" y="2183"/>
                </a:cubicBezTo>
                <a:cubicBezTo>
                  <a:pt x="1340" y="2133"/>
                  <a:pt x="1301" y="2090"/>
                  <a:pt x="1301" y="2000"/>
                </a:cubicBezTo>
                <a:lnTo>
                  <a:pt x="1301" y="1778"/>
                </a:lnTo>
                <a:cubicBezTo>
                  <a:pt x="1301" y="1667"/>
                  <a:pt x="1367" y="1570"/>
                  <a:pt x="1469" y="1529"/>
                </a:cubicBezTo>
                <a:cubicBezTo>
                  <a:pt x="1494" y="1520"/>
                  <a:pt x="1509" y="1495"/>
                  <a:pt x="1506" y="1468"/>
                </a:cubicBezTo>
                <a:cubicBezTo>
                  <a:pt x="1505" y="1465"/>
                  <a:pt x="1505" y="1463"/>
                  <a:pt x="1504" y="1460"/>
                </a:cubicBezTo>
                <a:cubicBezTo>
                  <a:pt x="1504" y="1457"/>
                  <a:pt x="1503" y="1454"/>
                  <a:pt x="1503" y="1453"/>
                </a:cubicBezTo>
                <a:lnTo>
                  <a:pt x="1503" y="852"/>
                </a:lnTo>
                <a:cubicBezTo>
                  <a:pt x="1503" y="776"/>
                  <a:pt x="1565" y="715"/>
                  <a:pt x="1641" y="715"/>
                </a:cubicBezTo>
                <a:lnTo>
                  <a:pt x="1643" y="715"/>
                </a:lnTo>
                <a:cubicBezTo>
                  <a:pt x="1718" y="715"/>
                  <a:pt x="1779" y="776"/>
                  <a:pt x="1779" y="851"/>
                </a:cubicBezTo>
                <a:lnTo>
                  <a:pt x="1779" y="1455"/>
                </a:lnTo>
                <a:cubicBezTo>
                  <a:pt x="1779" y="1487"/>
                  <a:pt x="1806" y="1513"/>
                  <a:pt x="1838" y="1513"/>
                </a:cubicBezTo>
                <a:lnTo>
                  <a:pt x="2279" y="1513"/>
                </a:lnTo>
                <a:cubicBezTo>
                  <a:pt x="2324" y="1513"/>
                  <a:pt x="2362" y="1550"/>
                  <a:pt x="2362" y="1596"/>
                </a:cubicBezTo>
                <a:lnTo>
                  <a:pt x="2362" y="2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83" name="Freeform 20"/>
          <p:cNvSpPr>
            <a:spLocks noChangeAspect="1" noChangeArrowheads="1"/>
          </p:cNvSpPr>
          <p:nvPr/>
        </p:nvSpPr>
        <p:spPr bwMode="auto">
          <a:xfrm>
            <a:off x="7198782" y="3157230"/>
            <a:ext cx="316789" cy="325429"/>
          </a:xfrm>
          <a:custGeom>
            <a:avLst/>
            <a:gdLst>
              <a:gd name="T0" fmla="*/ 235322 w 2532"/>
              <a:gd name="T1" fmla="*/ 102956 h 2612"/>
              <a:gd name="T2" fmla="*/ 175078 w 2532"/>
              <a:gd name="T3" fmla="*/ 42726 h 2612"/>
              <a:gd name="T4" fmla="*/ 114835 w 2532"/>
              <a:gd name="T5" fmla="*/ 102956 h 2612"/>
              <a:gd name="T6" fmla="*/ 175078 w 2532"/>
              <a:gd name="T7" fmla="*/ 163323 h 2612"/>
              <a:gd name="T8" fmla="*/ 235322 w 2532"/>
              <a:gd name="T9" fmla="*/ 102956 h 2612"/>
              <a:gd name="T10" fmla="*/ 130964 w 2532"/>
              <a:gd name="T11" fmla="*/ 102956 h 2612"/>
              <a:gd name="T12" fmla="*/ 175078 w 2532"/>
              <a:gd name="T13" fmla="*/ 58714 h 2612"/>
              <a:gd name="T14" fmla="*/ 219193 w 2532"/>
              <a:gd name="T15" fmla="*/ 102956 h 2612"/>
              <a:gd name="T16" fmla="*/ 175078 w 2532"/>
              <a:gd name="T17" fmla="*/ 147198 h 2612"/>
              <a:gd name="T18" fmla="*/ 130964 w 2532"/>
              <a:gd name="T19" fmla="*/ 102956 h 2612"/>
              <a:gd name="T20" fmla="*/ 311833 w 2532"/>
              <a:gd name="T21" fmla="*/ 268346 h 2612"/>
              <a:gd name="T22" fmla="*/ 241526 w 2532"/>
              <a:gd name="T23" fmla="*/ 252083 h 2612"/>
              <a:gd name="T24" fmla="*/ 289913 w 2532"/>
              <a:gd name="T25" fmla="*/ 112741 h 2612"/>
              <a:gd name="T26" fmla="*/ 174665 w 2532"/>
              <a:gd name="T27" fmla="*/ 0 h 2612"/>
              <a:gd name="T28" fmla="*/ 59554 w 2532"/>
              <a:gd name="T29" fmla="*/ 112741 h 2612"/>
              <a:gd name="T30" fmla="*/ 90572 w 2532"/>
              <a:gd name="T31" fmla="*/ 220107 h 2612"/>
              <a:gd name="T32" fmla="*/ 108080 w 2532"/>
              <a:gd name="T33" fmla="*/ 251945 h 2612"/>
              <a:gd name="T34" fmla="*/ 37084 w 2532"/>
              <a:gd name="T35" fmla="*/ 268346 h 2612"/>
              <a:gd name="T36" fmla="*/ 0 w 2532"/>
              <a:gd name="T37" fmla="*/ 304043 h 2612"/>
              <a:gd name="T38" fmla="*/ 54591 w 2532"/>
              <a:gd name="T39" fmla="*/ 345528 h 2612"/>
              <a:gd name="T40" fmla="*/ 174389 w 2532"/>
              <a:gd name="T41" fmla="*/ 359862 h 2612"/>
              <a:gd name="T42" fmla="*/ 294325 w 2532"/>
              <a:gd name="T43" fmla="*/ 345528 h 2612"/>
              <a:gd name="T44" fmla="*/ 348916 w 2532"/>
              <a:gd name="T45" fmla="*/ 304043 h 2612"/>
              <a:gd name="T46" fmla="*/ 311833 w 2532"/>
              <a:gd name="T47" fmla="*/ 268346 h 2612"/>
              <a:gd name="T48" fmla="*/ 75684 w 2532"/>
              <a:gd name="T49" fmla="*/ 112741 h 2612"/>
              <a:gd name="T50" fmla="*/ 174665 w 2532"/>
              <a:gd name="T51" fmla="*/ 15988 h 2612"/>
              <a:gd name="T52" fmla="*/ 273784 w 2532"/>
              <a:gd name="T53" fmla="*/ 112741 h 2612"/>
              <a:gd name="T54" fmla="*/ 221812 w 2532"/>
              <a:gd name="T55" fmla="*/ 253047 h 2612"/>
              <a:gd name="T56" fmla="*/ 220158 w 2532"/>
              <a:gd name="T57" fmla="*/ 255666 h 2612"/>
              <a:gd name="T58" fmla="*/ 176319 w 2532"/>
              <a:gd name="T59" fmla="*/ 309142 h 2612"/>
              <a:gd name="T60" fmla="*/ 175906 w 2532"/>
              <a:gd name="T61" fmla="*/ 309556 h 2612"/>
              <a:gd name="T62" fmla="*/ 174665 w 2532"/>
              <a:gd name="T63" fmla="*/ 310107 h 2612"/>
              <a:gd name="T64" fmla="*/ 173562 w 2532"/>
              <a:gd name="T65" fmla="*/ 309556 h 2612"/>
              <a:gd name="T66" fmla="*/ 173011 w 2532"/>
              <a:gd name="T67" fmla="*/ 309005 h 2612"/>
              <a:gd name="T68" fmla="*/ 75684 w 2532"/>
              <a:gd name="T69" fmla="*/ 112741 h 2612"/>
              <a:gd name="T70" fmla="*/ 289913 w 2532"/>
              <a:gd name="T71" fmla="*/ 330092 h 2612"/>
              <a:gd name="T72" fmla="*/ 174389 w 2532"/>
              <a:gd name="T73" fmla="*/ 343874 h 2612"/>
              <a:gd name="T74" fmla="*/ 59003 w 2532"/>
              <a:gd name="T75" fmla="*/ 330092 h 2612"/>
              <a:gd name="T76" fmla="*/ 16129 w 2532"/>
              <a:gd name="T77" fmla="*/ 304043 h 2612"/>
              <a:gd name="T78" fmla="*/ 117730 w 2532"/>
              <a:gd name="T79" fmla="*/ 267106 h 2612"/>
              <a:gd name="T80" fmla="*/ 161844 w 2532"/>
              <a:gd name="T81" fmla="*/ 320582 h 2612"/>
              <a:gd name="T82" fmla="*/ 174665 w 2532"/>
              <a:gd name="T83" fmla="*/ 326233 h 2612"/>
              <a:gd name="T84" fmla="*/ 187486 w 2532"/>
              <a:gd name="T85" fmla="*/ 320720 h 2612"/>
              <a:gd name="T86" fmla="*/ 231876 w 2532"/>
              <a:gd name="T87" fmla="*/ 267106 h 2612"/>
              <a:gd name="T88" fmla="*/ 332787 w 2532"/>
              <a:gd name="T89" fmla="*/ 304043 h 2612"/>
              <a:gd name="T90" fmla="*/ 289913 w 2532"/>
              <a:gd name="T91" fmla="*/ 330092 h 2612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532" h="2612">
                <a:moveTo>
                  <a:pt x="1707" y="747"/>
                </a:moveTo>
                <a:cubicBezTo>
                  <a:pt x="1707" y="506"/>
                  <a:pt x="1511" y="310"/>
                  <a:pt x="1270" y="310"/>
                </a:cubicBezTo>
                <a:cubicBezTo>
                  <a:pt x="1029" y="310"/>
                  <a:pt x="833" y="506"/>
                  <a:pt x="833" y="747"/>
                </a:cubicBezTo>
                <a:cubicBezTo>
                  <a:pt x="833" y="988"/>
                  <a:pt x="1029" y="1185"/>
                  <a:pt x="1270" y="1185"/>
                </a:cubicBezTo>
                <a:cubicBezTo>
                  <a:pt x="1511" y="1185"/>
                  <a:pt x="1707" y="988"/>
                  <a:pt x="1707" y="747"/>
                </a:cubicBezTo>
                <a:close/>
                <a:moveTo>
                  <a:pt x="950" y="747"/>
                </a:moveTo>
                <a:cubicBezTo>
                  <a:pt x="950" y="570"/>
                  <a:pt x="1094" y="426"/>
                  <a:pt x="1270" y="426"/>
                </a:cubicBezTo>
                <a:cubicBezTo>
                  <a:pt x="1447" y="426"/>
                  <a:pt x="1590" y="570"/>
                  <a:pt x="1590" y="747"/>
                </a:cubicBezTo>
                <a:cubicBezTo>
                  <a:pt x="1590" y="924"/>
                  <a:pt x="1447" y="1068"/>
                  <a:pt x="1270" y="1068"/>
                </a:cubicBezTo>
                <a:cubicBezTo>
                  <a:pt x="1094" y="1068"/>
                  <a:pt x="950" y="924"/>
                  <a:pt x="950" y="747"/>
                </a:cubicBezTo>
                <a:close/>
                <a:moveTo>
                  <a:pt x="2262" y="1947"/>
                </a:moveTo>
                <a:cubicBezTo>
                  <a:pt x="2129" y="1895"/>
                  <a:pt x="1954" y="1854"/>
                  <a:pt x="1752" y="1829"/>
                </a:cubicBezTo>
                <a:cubicBezTo>
                  <a:pt x="1959" y="1487"/>
                  <a:pt x="2103" y="1097"/>
                  <a:pt x="2103" y="818"/>
                </a:cubicBezTo>
                <a:cubicBezTo>
                  <a:pt x="2103" y="367"/>
                  <a:pt x="1728" y="0"/>
                  <a:pt x="1267" y="0"/>
                </a:cubicBezTo>
                <a:cubicBezTo>
                  <a:pt x="807" y="0"/>
                  <a:pt x="432" y="367"/>
                  <a:pt x="432" y="818"/>
                </a:cubicBezTo>
                <a:cubicBezTo>
                  <a:pt x="432" y="1023"/>
                  <a:pt x="514" y="1307"/>
                  <a:pt x="657" y="1597"/>
                </a:cubicBezTo>
                <a:cubicBezTo>
                  <a:pt x="696" y="1677"/>
                  <a:pt x="739" y="1754"/>
                  <a:pt x="784" y="1828"/>
                </a:cubicBezTo>
                <a:cubicBezTo>
                  <a:pt x="580" y="1854"/>
                  <a:pt x="403" y="1894"/>
                  <a:pt x="269" y="1947"/>
                </a:cubicBezTo>
                <a:cubicBezTo>
                  <a:pt x="91" y="2017"/>
                  <a:pt x="0" y="2104"/>
                  <a:pt x="0" y="2206"/>
                </a:cubicBezTo>
                <a:cubicBezTo>
                  <a:pt x="0" y="2329"/>
                  <a:pt x="137" y="2433"/>
                  <a:pt x="396" y="2507"/>
                </a:cubicBezTo>
                <a:cubicBezTo>
                  <a:pt x="629" y="2575"/>
                  <a:pt x="938" y="2611"/>
                  <a:pt x="1265" y="2611"/>
                </a:cubicBezTo>
                <a:cubicBezTo>
                  <a:pt x="1593" y="2611"/>
                  <a:pt x="1902" y="2575"/>
                  <a:pt x="2135" y="2507"/>
                </a:cubicBezTo>
                <a:cubicBezTo>
                  <a:pt x="2394" y="2433"/>
                  <a:pt x="2531" y="2329"/>
                  <a:pt x="2531" y="2206"/>
                </a:cubicBezTo>
                <a:cubicBezTo>
                  <a:pt x="2531" y="2104"/>
                  <a:pt x="2440" y="2017"/>
                  <a:pt x="2262" y="1947"/>
                </a:cubicBezTo>
                <a:close/>
                <a:moveTo>
                  <a:pt x="549" y="818"/>
                </a:moveTo>
                <a:cubicBezTo>
                  <a:pt x="549" y="431"/>
                  <a:pt x="871" y="116"/>
                  <a:pt x="1267" y="116"/>
                </a:cubicBezTo>
                <a:cubicBezTo>
                  <a:pt x="1664" y="116"/>
                  <a:pt x="1986" y="431"/>
                  <a:pt x="1986" y="818"/>
                </a:cubicBezTo>
                <a:cubicBezTo>
                  <a:pt x="1986" y="1092"/>
                  <a:pt x="1828" y="1497"/>
                  <a:pt x="1609" y="1836"/>
                </a:cubicBezTo>
                <a:cubicBezTo>
                  <a:pt x="1604" y="1841"/>
                  <a:pt x="1600" y="1848"/>
                  <a:pt x="1597" y="1855"/>
                </a:cubicBezTo>
                <a:cubicBezTo>
                  <a:pt x="1500" y="2003"/>
                  <a:pt x="1391" y="2139"/>
                  <a:pt x="1279" y="2243"/>
                </a:cubicBezTo>
                <a:lnTo>
                  <a:pt x="1276" y="2246"/>
                </a:lnTo>
                <a:cubicBezTo>
                  <a:pt x="1274" y="2248"/>
                  <a:pt x="1271" y="2250"/>
                  <a:pt x="1267" y="2250"/>
                </a:cubicBezTo>
                <a:cubicBezTo>
                  <a:pt x="1264" y="2250"/>
                  <a:pt x="1261" y="2248"/>
                  <a:pt x="1259" y="2246"/>
                </a:cubicBezTo>
                <a:lnTo>
                  <a:pt x="1255" y="2242"/>
                </a:lnTo>
                <a:cubicBezTo>
                  <a:pt x="886" y="1896"/>
                  <a:pt x="549" y="1217"/>
                  <a:pt x="549" y="818"/>
                </a:cubicBezTo>
                <a:close/>
                <a:moveTo>
                  <a:pt x="2103" y="2395"/>
                </a:moveTo>
                <a:cubicBezTo>
                  <a:pt x="1880" y="2459"/>
                  <a:pt x="1582" y="2495"/>
                  <a:pt x="1265" y="2495"/>
                </a:cubicBezTo>
                <a:cubicBezTo>
                  <a:pt x="949" y="2495"/>
                  <a:pt x="651" y="2459"/>
                  <a:pt x="428" y="2395"/>
                </a:cubicBezTo>
                <a:cubicBezTo>
                  <a:pt x="199" y="2329"/>
                  <a:pt x="117" y="2252"/>
                  <a:pt x="117" y="2206"/>
                </a:cubicBezTo>
                <a:cubicBezTo>
                  <a:pt x="117" y="2126"/>
                  <a:pt x="346" y="1992"/>
                  <a:pt x="854" y="1938"/>
                </a:cubicBezTo>
                <a:cubicBezTo>
                  <a:pt x="955" y="2089"/>
                  <a:pt x="1065" y="2223"/>
                  <a:pt x="1174" y="2326"/>
                </a:cubicBezTo>
                <a:cubicBezTo>
                  <a:pt x="1198" y="2352"/>
                  <a:pt x="1232" y="2367"/>
                  <a:pt x="1267" y="2367"/>
                </a:cubicBezTo>
                <a:cubicBezTo>
                  <a:pt x="1302" y="2367"/>
                  <a:pt x="1336" y="2352"/>
                  <a:pt x="1360" y="2327"/>
                </a:cubicBezTo>
                <a:cubicBezTo>
                  <a:pt x="1474" y="2220"/>
                  <a:pt x="1584" y="2086"/>
                  <a:pt x="1682" y="1938"/>
                </a:cubicBezTo>
                <a:cubicBezTo>
                  <a:pt x="2187" y="1993"/>
                  <a:pt x="2414" y="2126"/>
                  <a:pt x="2414" y="2206"/>
                </a:cubicBezTo>
                <a:cubicBezTo>
                  <a:pt x="2414" y="2252"/>
                  <a:pt x="2332" y="2329"/>
                  <a:pt x="2103" y="2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84" name="Freeform 29"/>
          <p:cNvSpPr>
            <a:spLocks noChangeAspect="1" noChangeArrowheads="1"/>
          </p:cNvSpPr>
          <p:nvPr/>
        </p:nvSpPr>
        <p:spPr bwMode="auto">
          <a:xfrm>
            <a:off x="3050287" y="1813756"/>
            <a:ext cx="325429" cy="326869"/>
          </a:xfrm>
          <a:custGeom>
            <a:avLst/>
            <a:gdLst>
              <a:gd name="T0" fmla="*/ 358705 w 2610"/>
              <a:gd name="T1" fmla="*/ 155858 h 2617"/>
              <a:gd name="T2" fmla="*/ 355951 w 2610"/>
              <a:gd name="T3" fmla="*/ 149805 h 2617"/>
              <a:gd name="T4" fmla="*/ 184516 w 2610"/>
              <a:gd name="T5" fmla="*/ 2614 h 2617"/>
              <a:gd name="T6" fmla="*/ 174189 w 2610"/>
              <a:gd name="T7" fmla="*/ 2614 h 2617"/>
              <a:gd name="T8" fmla="*/ 98454 w 2610"/>
              <a:gd name="T9" fmla="*/ 67681 h 2617"/>
              <a:gd name="T10" fmla="*/ 98454 w 2610"/>
              <a:gd name="T11" fmla="*/ 26687 h 2617"/>
              <a:gd name="T12" fmla="*/ 90468 w 2610"/>
              <a:gd name="T13" fmla="*/ 18846 h 2617"/>
              <a:gd name="T14" fmla="*/ 55079 w 2610"/>
              <a:gd name="T15" fmla="*/ 18846 h 2617"/>
              <a:gd name="T16" fmla="*/ 47093 w 2610"/>
              <a:gd name="T17" fmla="*/ 26687 h 2617"/>
              <a:gd name="T18" fmla="*/ 47093 w 2610"/>
              <a:gd name="T19" fmla="*/ 111700 h 2617"/>
              <a:gd name="T20" fmla="*/ 2754 w 2610"/>
              <a:gd name="T21" fmla="*/ 149805 h 2617"/>
              <a:gd name="T22" fmla="*/ 0 w 2610"/>
              <a:gd name="T23" fmla="*/ 155858 h 2617"/>
              <a:gd name="T24" fmla="*/ 0 w 2610"/>
              <a:gd name="T25" fmla="*/ 198089 h 2617"/>
              <a:gd name="T26" fmla="*/ 4682 w 2610"/>
              <a:gd name="T27" fmla="*/ 205380 h 2617"/>
              <a:gd name="T28" fmla="*/ 7987 w 2610"/>
              <a:gd name="T29" fmla="*/ 206068 h 2617"/>
              <a:gd name="T30" fmla="*/ 13219 w 2610"/>
              <a:gd name="T31" fmla="*/ 204142 h 2617"/>
              <a:gd name="T32" fmla="*/ 34562 w 2610"/>
              <a:gd name="T33" fmla="*/ 185846 h 2617"/>
              <a:gd name="T34" fmla="*/ 34562 w 2610"/>
              <a:gd name="T35" fmla="*/ 315705 h 2617"/>
              <a:gd name="T36" fmla="*/ 78764 w 2610"/>
              <a:gd name="T37" fmla="*/ 359862 h 2617"/>
              <a:gd name="T38" fmla="*/ 281043 w 2610"/>
              <a:gd name="T39" fmla="*/ 359862 h 2617"/>
              <a:gd name="T40" fmla="*/ 325244 w 2610"/>
              <a:gd name="T41" fmla="*/ 315705 h 2617"/>
              <a:gd name="T42" fmla="*/ 325244 w 2610"/>
              <a:gd name="T43" fmla="*/ 185984 h 2617"/>
              <a:gd name="T44" fmla="*/ 345899 w 2610"/>
              <a:gd name="T45" fmla="*/ 203729 h 2617"/>
              <a:gd name="T46" fmla="*/ 354574 w 2610"/>
              <a:gd name="T47" fmla="*/ 204968 h 2617"/>
              <a:gd name="T48" fmla="*/ 359118 w 2610"/>
              <a:gd name="T49" fmla="*/ 197539 h 2617"/>
              <a:gd name="T50" fmla="*/ 358705 w 2610"/>
              <a:gd name="T51" fmla="*/ 155858 h 2617"/>
              <a:gd name="T52" fmla="*/ 63066 w 2610"/>
              <a:gd name="T53" fmla="*/ 34941 h 2617"/>
              <a:gd name="T54" fmla="*/ 82481 w 2610"/>
              <a:gd name="T55" fmla="*/ 34941 h 2617"/>
              <a:gd name="T56" fmla="*/ 82481 w 2610"/>
              <a:gd name="T57" fmla="*/ 81437 h 2617"/>
              <a:gd name="T58" fmla="*/ 63066 w 2610"/>
              <a:gd name="T59" fmla="*/ 97944 h 2617"/>
              <a:gd name="T60" fmla="*/ 63066 w 2610"/>
              <a:gd name="T61" fmla="*/ 34941 h 2617"/>
              <a:gd name="T62" fmla="*/ 149403 w 2610"/>
              <a:gd name="T63" fmla="*/ 343768 h 2617"/>
              <a:gd name="T64" fmla="*/ 149403 w 2610"/>
              <a:gd name="T65" fmla="*/ 255590 h 2617"/>
              <a:gd name="T66" fmla="*/ 157527 w 2610"/>
              <a:gd name="T67" fmla="*/ 247612 h 2617"/>
              <a:gd name="T68" fmla="*/ 195119 w 2610"/>
              <a:gd name="T69" fmla="*/ 247612 h 2617"/>
              <a:gd name="T70" fmla="*/ 203105 w 2610"/>
              <a:gd name="T71" fmla="*/ 255590 h 2617"/>
              <a:gd name="T72" fmla="*/ 203105 w 2610"/>
              <a:gd name="T73" fmla="*/ 343768 h 2617"/>
              <a:gd name="T74" fmla="*/ 149403 w 2610"/>
              <a:gd name="T75" fmla="*/ 343768 h 2617"/>
              <a:gd name="T76" fmla="*/ 309133 w 2610"/>
              <a:gd name="T77" fmla="*/ 173603 h 2617"/>
              <a:gd name="T78" fmla="*/ 309133 w 2610"/>
              <a:gd name="T79" fmla="*/ 315705 h 2617"/>
              <a:gd name="T80" fmla="*/ 281043 w 2610"/>
              <a:gd name="T81" fmla="*/ 343768 h 2617"/>
              <a:gd name="T82" fmla="*/ 219216 w 2610"/>
              <a:gd name="T83" fmla="*/ 343768 h 2617"/>
              <a:gd name="T84" fmla="*/ 219216 w 2610"/>
              <a:gd name="T85" fmla="*/ 255590 h 2617"/>
              <a:gd name="T86" fmla="*/ 195119 w 2610"/>
              <a:gd name="T87" fmla="*/ 231517 h 2617"/>
              <a:gd name="T88" fmla="*/ 157527 w 2610"/>
              <a:gd name="T89" fmla="*/ 231517 h 2617"/>
              <a:gd name="T90" fmla="*/ 133430 w 2610"/>
              <a:gd name="T91" fmla="*/ 255590 h 2617"/>
              <a:gd name="T92" fmla="*/ 133430 w 2610"/>
              <a:gd name="T93" fmla="*/ 343768 h 2617"/>
              <a:gd name="T94" fmla="*/ 78764 w 2610"/>
              <a:gd name="T95" fmla="*/ 343768 h 2617"/>
              <a:gd name="T96" fmla="*/ 50673 w 2610"/>
              <a:gd name="T97" fmla="*/ 315705 h 2617"/>
              <a:gd name="T98" fmla="*/ 50673 w 2610"/>
              <a:gd name="T99" fmla="*/ 173603 h 2617"/>
              <a:gd name="T100" fmla="*/ 50535 w 2610"/>
              <a:gd name="T101" fmla="*/ 172228 h 2617"/>
              <a:gd name="T102" fmla="*/ 179697 w 2610"/>
              <a:gd name="T103" fmla="*/ 61215 h 2617"/>
              <a:gd name="T104" fmla="*/ 309271 w 2610"/>
              <a:gd name="T105" fmla="*/ 172365 h 2617"/>
              <a:gd name="T106" fmla="*/ 309133 w 2610"/>
              <a:gd name="T107" fmla="*/ 173603 h 2617"/>
              <a:gd name="T108" fmla="*/ 184929 w 2610"/>
              <a:gd name="T109" fmla="*/ 44570 h 2617"/>
              <a:gd name="T110" fmla="*/ 174602 w 2610"/>
              <a:gd name="T111" fmla="*/ 44570 h 2617"/>
              <a:gd name="T112" fmla="*/ 15973 w 2610"/>
              <a:gd name="T113" fmla="*/ 180619 h 2617"/>
              <a:gd name="T114" fmla="*/ 15973 w 2610"/>
              <a:gd name="T115" fmla="*/ 159572 h 2617"/>
              <a:gd name="T116" fmla="*/ 179421 w 2610"/>
              <a:gd name="T117" fmla="*/ 19259 h 2617"/>
              <a:gd name="T118" fmla="*/ 342731 w 2610"/>
              <a:gd name="T119" fmla="*/ 159572 h 2617"/>
              <a:gd name="T120" fmla="*/ 342869 w 2610"/>
              <a:gd name="T121" fmla="*/ 180069 h 2617"/>
              <a:gd name="T122" fmla="*/ 184929 w 2610"/>
              <a:gd name="T123" fmla="*/ 44570 h 261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610" h="2617">
                <a:moveTo>
                  <a:pt x="2605" y="1133"/>
                </a:moveTo>
                <a:cubicBezTo>
                  <a:pt x="2605" y="1116"/>
                  <a:pt x="2598" y="1100"/>
                  <a:pt x="2585" y="1089"/>
                </a:cubicBezTo>
                <a:lnTo>
                  <a:pt x="1340" y="19"/>
                </a:lnTo>
                <a:cubicBezTo>
                  <a:pt x="1318" y="0"/>
                  <a:pt x="1287" y="0"/>
                  <a:pt x="1265" y="19"/>
                </a:cubicBezTo>
                <a:lnTo>
                  <a:pt x="715" y="492"/>
                </a:lnTo>
                <a:lnTo>
                  <a:pt x="715" y="194"/>
                </a:lnTo>
                <a:cubicBezTo>
                  <a:pt x="715" y="162"/>
                  <a:pt x="689" y="137"/>
                  <a:pt x="657" y="137"/>
                </a:cubicBezTo>
                <a:lnTo>
                  <a:pt x="400" y="137"/>
                </a:lnTo>
                <a:cubicBezTo>
                  <a:pt x="368" y="137"/>
                  <a:pt x="342" y="162"/>
                  <a:pt x="342" y="194"/>
                </a:cubicBezTo>
                <a:lnTo>
                  <a:pt x="342" y="812"/>
                </a:lnTo>
                <a:lnTo>
                  <a:pt x="20" y="1089"/>
                </a:lnTo>
                <a:cubicBezTo>
                  <a:pt x="7" y="1100"/>
                  <a:pt x="0" y="1116"/>
                  <a:pt x="0" y="1133"/>
                </a:cubicBezTo>
                <a:lnTo>
                  <a:pt x="0" y="1440"/>
                </a:lnTo>
                <a:cubicBezTo>
                  <a:pt x="0" y="1463"/>
                  <a:pt x="13" y="1483"/>
                  <a:pt x="34" y="1493"/>
                </a:cubicBezTo>
                <a:cubicBezTo>
                  <a:pt x="41" y="1496"/>
                  <a:pt x="50" y="1498"/>
                  <a:pt x="58" y="1498"/>
                </a:cubicBezTo>
                <a:cubicBezTo>
                  <a:pt x="72" y="1498"/>
                  <a:pt x="85" y="1493"/>
                  <a:pt x="96" y="1484"/>
                </a:cubicBezTo>
                <a:lnTo>
                  <a:pt x="251" y="1351"/>
                </a:lnTo>
                <a:lnTo>
                  <a:pt x="251" y="2295"/>
                </a:lnTo>
                <a:cubicBezTo>
                  <a:pt x="251" y="2472"/>
                  <a:pt x="395" y="2616"/>
                  <a:pt x="572" y="2616"/>
                </a:cubicBezTo>
                <a:lnTo>
                  <a:pt x="2041" y="2616"/>
                </a:lnTo>
                <a:cubicBezTo>
                  <a:pt x="2218" y="2616"/>
                  <a:pt x="2362" y="2472"/>
                  <a:pt x="2362" y="2295"/>
                </a:cubicBezTo>
                <a:lnTo>
                  <a:pt x="2362" y="1352"/>
                </a:lnTo>
                <a:lnTo>
                  <a:pt x="2512" y="1481"/>
                </a:lnTo>
                <a:cubicBezTo>
                  <a:pt x="2529" y="1496"/>
                  <a:pt x="2554" y="1499"/>
                  <a:pt x="2575" y="1490"/>
                </a:cubicBezTo>
                <a:cubicBezTo>
                  <a:pt x="2595" y="1480"/>
                  <a:pt x="2609" y="1459"/>
                  <a:pt x="2608" y="1436"/>
                </a:cubicBezTo>
                <a:lnTo>
                  <a:pt x="2605" y="1133"/>
                </a:lnTo>
                <a:close/>
                <a:moveTo>
                  <a:pt x="458" y="254"/>
                </a:moveTo>
                <a:lnTo>
                  <a:pt x="599" y="254"/>
                </a:lnTo>
                <a:lnTo>
                  <a:pt x="599" y="592"/>
                </a:lnTo>
                <a:lnTo>
                  <a:pt x="458" y="712"/>
                </a:lnTo>
                <a:lnTo>
                  <a:pt x="458" y="254"/>
                </a:lnTo>
                <a:close/>
                <a:moveTo>
                  <a:pt x="1085" y="2499"/>
                </a:moveTo>
                <a:lnTo>
                  <a:pt x="1085" y="1858"/>
                </a:lnTo>
                <a:cubicBezTo>
                  <a:pt x="1085" y="1826"/>
                  <a:pt x="1112" y="1800"/>
                  <a:pt x="1144" y="1800"/>
                </a:cubicBezTo>
                <a:lnTo>
                  <a:pt x="1417" y="1800"/>
                </a:lnTo>
                <a:cubicBezTo>
                  <a:pt x="1449" y="1800"/>
                  <a:pt x="1475" y="1826"/>
                  <a:pt x="1475" y="1858"/>
                </a:cubicBezTo>
                <a:lnTo>
                  <a:pt x="1475" y="2499"/>
                </a:lnTo>
                <a:lnTo>
                  <a:pt x="1085" y="2499"/>
                </a:lnTo>
                <a:close/>
                <a:moveTo>
                  <a:pt x="2245" y="1262"/>
                </a:moveTo>
                <a:lnTo>
                  <a:pt x="2245" y="2295"/>
                </a:lnTo>
                <a:cubicBezTo>
                  <a:pt x="2245" y="2408"/>
                  <a:pt x="2153" y="2499"/>
                  <a:pt x="2041" y="2499"/>
                </a:cubicBezTo>
                <a:lnTo>
                  <a:pt x="1592" y="2499"/>
                </a:lnTo>
                <a:lnTo>
                  <a:pt x="1592" y="1858"/>
                </a:lnTo>
                <a:cubicBezTo>
                  <a:pt x="1592" y="1761"/>
                  <a:pt x="1513" y="1683"/>
                  <a:pt x="1417" y="1683"/>
                </a:cubicBezTo>
                <a:lnTo>
                  <a:pt x="1144" y="1683"/>
                </a:lnTo>
                <a:cubicBezTo>
                  <a:pt x="1047" y="1683"/>
                  <a:pt x="969" y="1761"/>
                  <a:pt x="969" y="1858"/>
                </a:cubicBezTo>
                <a:lnTo>
                  <a:pt x="969" y="2499"/>
                </a:lnTo>
                <a:lnTo>
                  <a:pt x="572" y="2499"/>
                </a:lnTo>
                <a:cubicBezTo>
                  <a:pt x="460" y="2499"/>
                  <a:pt x="368" y="2408"/>
                  <a:pt x="368" y="2295"/>
                </a:cubicBezTo>
                <a:lnTo>
                  <a:pt x="368" y="1262"/>
                </a:lnTo>
                <a:cubicBezTo>
                  <a:pt x="368" y="1259"/>
                  <a:pt x="368" y="1255"/>
                  <a:pt x="367" y="1252"/>
                </a:cubicBezTo>
                <a:lnTo>
                  <a:pt x="1305" y="445"/>
                </a:lnTo>
                <a:lnTo>
                  <a:pt x="2246" y="1253"/>
                </a:lnTo>
                <a:cubicBezTo>
                  <a:pt x="2245" y="1256"/>
                  <a:pt x="2245" y="1259"/>
                  <a:pt x="2245" y="1262"/>
                </a:cubicBezTo>
                <a:close/>
                <a:moveTo>
                  <a:pt x="1343" y="324"/>
                </a:moveTo>
                <a:cubicBezTo>
                  <a:pt x="1321" y="305"/>
                  <a:pt x="1290" y="305"/>
                  <a:pt x="1268" y="324"/>
                </a:cubicBezTo>
                <a:lnTo>
                  <a:pt x="116" y="1313"/>
                </a:lnTo>
                <a:lnTo>
                  <a:pt x="116" y="1160"/>
                </a:lnTo>
                <a:lnTo>
                  <a:pt x="1303" y="140"/>
                </a:lnTo>
                <a:lnTo>
                  <a:pt x="2489" y="1160"/>
                </a:lnTo>
                <a:lnTo>
                  <a:pt x="2490" y="1309"/>
                </a:lnTo>
                <a:lnTo>
                  <a:pt x="1343" y="3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85" name="Freeform 34"/>
          <p:cNvSpPr>
            <a:spLocks noChangeAspect="1" noChangeArrowheads="1"/>
          </p:cNvSpPr>
          <p:nvPr/>
        </p:nvSpPr>
        <p:spPr bwMode="auto">
          <a:xfrm>
            <a:off x="4254084" y="1813756"/>
            <a:ext cx="305270" cy="326869"/>
          </a:xfrm>
          <a:custGeom>
            <a:avLst/>
            <a:gdLst>
              <a:gd name="T0" fmla="*/ 308388 w 2444"/>
              <a:gd name="T1" fmla="*/ 173318 h 2613"/>
              <a:gd name="T2" fmla="*/ 243986 w 2444"/>
              <a:gd name="T3" fmla="*/ 61584 h 2613"/>
              <a:gd name="T4" fmla="*/ 232426 w 2444"/>
              <a:gd name="T5" fmla="*/ 54971 h 2613"/>
              <a:gd name="T6" fmla="*/ 103759 w 2444"/>
              <a:gd name="T7" fmla="*/ 54971 h 2613"/>
              <a:gd name="T8" fmla="*/ 92200 w 2444"/>
              <a:gd name="T9" fmla="*/ 61584 h 2613"/>
              <a:gd name="T10" fmla="*/ 27798 w 2444"/>
              <a:gd name="T11" fmla="*/ 173318 h 2613"/>
              <a:gd name="T12" fmla="*/ 27798 w 2444"/>
              <a:gd name="T13" fmla="*/ 186544 h 2613"/>
              <a:gd name="T14" fmla="*/ 78163 w 2444"/>
              <a:gd name="T15" fmla="*/ 298829 h 2613"/>
              <a:gd name="T16" fmla="*/ 100457 w 2444"/>
              <a:gd name="T17" fmla="*/ 297313 h 2613"/>
              <a:gd name="T18" fmla="*/ 168024 w 2444"/>
              <a:gd name="T19" fmla="*/ 359862 h 2613"/>
              <a:gd name="T20" fmla="*/ 235729 w 2444"/>
              <a:gd name="T21" fmla="*/ 297313 h 2613"/>
              <a:gd name="T22" fmla="*/ 258022 w 2444"/>
              <a:gd name="T23" fmla="*/ 298829 h 2613"/>
              <a:gd name="T24" fmla="*/ 308388 w 2444"/>
              <a:gd name="T25" fmla="*/ 186544 h 2613"/>
              <a:gd name="T26" fmla="*/ 245362 w 2444"/>
              <a:gd name="T27" fmla="*/ 77704 h 2613"/>
              <a:gd name="T28" fmla="*/ 295177 w 2444"/>
              <a:gd name="T29" fmla="*/ 164087 h 2613"/>
              <a:gd name="T30" fmla="*/ 253481 w 2444"/>
              <a:gd name="T31" fmla="*/ 130608 h 2613"/>
              <a:gd name="T32" fmla="*/ 245362 w 2444"/>
              <a:gd name="T33" fmla="*/ 77704 h 2613"/>
              <a:gd name="T34" fmla="*/ 168024 w 2444"/>
              <a:gd name="T35" fmla="*/ 261217 h 2613"/>
              <a:gd name="T36" fmla="*/ 97704 w 2444"/>
              <a:gd name="T37" fmla="*/ 220574 h 2613"/>
              <a:gd name="T38" fmla="*/ 97704 w 2444"/>
              <a:gd name="T39" fmla="*/ 139288 h 2613"/>
              <a:gd name="T40" fmla="*/ 168024 w 2444"/>
              <a:gd name="T41" fmla="*/ 98507 h 2613"/>
              <a:gd name="T42" fmla="*/ 238481 w 2444"/>
              <a:gd name="T43" fmla="*/ 139288 h 2613"/>
              <a:gd name="T44" fmla="*/ 238481 w 2444"/>
              <a:gd name="T45" fmla="*/ 220574 h 2613"/>
              <a:gd name="T46" fmla="*/ 235178 w 2444"/>
              <a:gd name="T47" fmla="*/ 242618 h 2613"/>
              <a:gd name="T48" fmla="*/ 188803 w 2444"/>
              <a:gd name="T49" fmla="*/ 269346 h 2613"/>
              <a:gd name="T50" fmla="*/ 235178 w 2444"/>
              <a:gd name="T51" fmla="*/ 242618 h 2613"/>
              <a:gd name="T52" fmla="*/ 110777 w 2444"/>
              <a:gd name="T53" fmla="*/ 279403 h 2613"/>
              <a:gd name="T54" fmla="*/ 123713 w 2444"/>
              <a:gd name="T55" fmla="*/ 256808 h 2613"/>
              <a:gd name="T56" fmla="*/ 80365 w 2444"/>
              <a:gd name="T57" fmla="*/ 206659 h 2613"/>
              <a:gd name="T58" fmla="*/ 80365 w 2444"/>
              <a:gd name="T59" fmla="*/ 153203 h 2613"/>
              <a:gd name="T60" fmla="*/ 80365 w 2444"/>
              <a:gd name="T61" fmla="*/ 206659 h 2613"/>
              <a:gd name="T62" fmla="*/ 110777 w 2444"/>
              <a:gd name="T63" fmla="*/ 80459 h 2613"/>
              <a:gd name="T64" fmla="*/ 123713 w 2444"/>
              <a:gd name="T65" fmla="*/ 102916 h 2613"/>
              <a:gd name="T66" fmla="*/ 188803 w 2444"/>
              <a:gd name="T67" fmla="*/ 90379 h 2613"/>
              <a:gd name="T68" fmla="*/ 235178 w 2444"/>
              <a:gd name="T69" fmla="*/ 117245 h 2613"/>
              <a:gd name="T70" fmla="*/ 188803 w 2444"/>
              <a:gd name="T71" fmla="*/ 90379 h 2613"/>
              <a:gd name="T72" fmla="*/ 282792 w 2444"/>
              <a:gd name="T73" fmla="*/ 179793 h 2613"/>
              <a:gd name="T74" fmla="*/ 256783 w 2444"/>
              <a:gd name="T75" fmla="*/ 179793 h 2613"/>
              <a:gd name="T76" fmla="*/ 118346 w 2444"/>
              <a:gd name="T77" fmla="*/ 61860 h 2613"/>
              <a:gd name="T78" fmla="*/ 217839 w 2444"/>
              <a:gd name="T79" fmla="*/ 61860 h 2613"/>
              <a:gd name="T80" fmla="*/ 168024 w 2444"/>
              <a:gd name="T81" fmla="*/ 81148 h 2613"/>
              <a:gd name="T82" fmla="*/ 118346 w 2444"/>
              <a:gd name="T83" fmla="*/ 61860 h 2613"/>
              <a:gd name="T84" fmla="*/ 26421 w 2444"/>
              <a:gd name="T85" fmla="*/ 97956 h 2613"/>
              <a:gd name="T86" fmla="*/ 90824 w 2444"/>
              <a:gd name="T87" fmla="*/ 77704 h 2613"/>
              <a:gd name="T88" fmla="*/ 82705 w 2444"/>
              <a:gd name="T89" fmla="*/ 130608 h 2613"/>
              <a:gd name="T90" fmla="*/ 41008 w 2444"/>
              <a:gd name="T91" fmla="*/ 164087 h 2613"/>
              <a:gd name="T92" fmla="*/ 26421 w 2444"/>
              <a:gd name="T93" fmla="*/ 261768 h 2613"/>
              <a:gd name="T94" fmla="*/ 43210 w 2444"/>
              <a:gd name="T95" fmla="*/ 192606 h 2613"/>
              <a:gd name="T96" fmla="*/ 94677 w 2444"/>
              <a:gd name="T97" fmla="*/ 281745 h 2613"/>
              <a:gd name="T98" fmla="*/ 217839 w 2444"/>
              <a:gd name="T99" fmla="*/ 298002 h 2613"/>
              <a:gd name="T100" fmla="*/ 118346 w 2444"/>
              <a:gd name="T101" fmla="*/ 298002 h 2613"/>
              <a:gd name="T102" fmla="*/ 168024 w 2444"/>
              <a:gd name="T103" fmla="*/ 278714 h 2613"/>
              <a:gd name="T104" fmla="*/ 217839 w 2444"/>
              <a:gd name="T105" fmla="*/ 298002 h 2613"/>
              <a:gd name="T106" fmla="*/ 245362 w 2444"/>
              <a:gd name="T107" fmla="*/ 282158 h 2613"/>
              <a:gd name="T108" fmla="*/ 253481 w 2444"/>
              <a:gd name="T109" fmla="*/ 229254 h 2613"/>
              <a:gd name="T110" fmla="*/ 295177 w 2444"/>
              <a:gd name="T111" fmla="*/ 195637 h 2613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444" h="2613">
                <a:moveTo>
                  <a:pt x="2205" y="1305"/>
                </a:moveTo>
                <a:cubicBezTo>
                  <a:pt x="2218" y="1290"/>
                  <a:pt x="2229" y="1274"/>
                  <a:pt x="2241" y="1258"/>
                </a:cubicBezTo>
                <a:cubicBezTo>
                  <a:pt x="2403" y="1024"/>
                  <a:pt x="2443" y="810"/>
                  <a:pt x="2352" y="653"/>
                </a:cubicBezTo>
                <a:cubicBezTo>
                  <a:pt x="2262" y="497"/>
                  <a:pt x="2056" y="424"/>
                  <a:pt x="1773" y="447"/>
                </a:cubicBezTo>
                <a:cubicBezTo>
                  <a:pt x="1753" y="449"/>
                  <a:pt x="1733" y="451"/>
                  <a:pt x="1713" y="454"/>
                </a:cubicBezTo>
                <a:cubicBezTo>
                  <a:pt x="1705" y="435"/>
                  <a:pt x="1697" y="417"/>
                  <a:pt x="1689" y="399"/>
                </a:cubicBezTo>
                <a:cubicBezTo>
                  <a:pt x="1568" y="142"/>
                  <a:pt x="1402" y="0"/>
                  <a:pt x="1221" y="0"/>
                </a:cubicBezTo>
                <a:cubicBezTo>
                  <a:pt x="1041" y="0"/>
                  <a:pt x="875" y="142"/>
                  <a:pt x="754" y="399"/>
                </a:cubicBezTo>
                <a:cubicBezTo>
                  <a:pt x="746" y="417"/>
                  <a:pt x="738" y="435"/>
                  <a:pt x="730" y="454"/>
                </a:cubicBezTo>
                <a:cubicBezTo>
                  <a:pt x="710" y="451"/>
                  <a:pt x="690" y="449"/>
                  <a:pt x="670" y="447"/>
                </a:cubicBezTo>
                <a:cubicBezTo>
                  <a:pt x="387" y="424"/>
                  <a:pt x="181" y="497"/>
                  <a:pt x="91" y="653"/>
                </a:cubicBezTo>
                <a:cubicBezTo>
                  <a:pt x="0" y="810"/>
                  <a:pt x="40" y="1024"/>
                  <a:pt x="202" y="1258"/>
                </a:cubicBezTo>
                <a:cubicBezTo>
                  <a:pt x="214" y="1274"/>
                  <a:pt x="225" y="1290"/>
                  <a:pt x="238" y="1305"/>
                </a:cubicBezTo>
                <a:cubicBezTo>
                  <a:pt x="225" y="1321"/>
                  <a:pt x="214" y="1338"/>
                  <a:pt x="202" y="1354"/>
                </a:cubicBezTo>
                <a:cubicBezTo>
                  <a:pt x="40" y="1587"/>
                  <a:pt x="0" y="1802"/>
                  <a:pt x="91" y="1959"/>
                </a:cubicBezTo>
                <a:cubicBezTo>
                  <a:pt x="170" y="2096"/>
                  <a:pt x="337" y="2169"/>
                  <a:pt x="568" y="2169"/>
                </a:cubicBezTo>
                <a:cubicBezTo>
                  <a:pt x="601" y="2169"/>
                  <a:pt x="635" y="2167"/>
                  <a:pt x="670" y="2164"/>
                </a:cubicBezTo>
                <a:cubicBezTo>
                  <a:pt x="690" y="2163"/>
                  <a:pt x="710" y="2160"/>
                  <a:pt x="730" y="2158"/>
                </a:cubicBezTo>
                <a:cubicBezTo>
                  <a:pt x="738" y="2177"/>
                  <a:pt x="746" y="2195"/>
                  <a:pt x="754" y="2213"/>
                </a:cubicBezTo>
                <a:cubicBezTo>
                  <a:pt x="875" y="2470"/>
                  <a:pt x="1041" y="2612"/>
                  <a:pt x="1221" y="2612"/>
                </a:cubicBezTo>
                <a:cubicBezTo>
                  <a:pt x="1402" y="2612"/>
                  <a:pt x="1568" y="2470"/>
                  <a:pt x="1689" y="2213"/>
                </a:cubicBezTo>
                <a:cubicBezTo>
                  <a:pt x="1697" y="2195"/>
                  <a:pt x="1705" y="2177"/>
                  <a:pt x="1713" y="2158"/>
                </a:cubicBezTo>
                <a:cubicBezTo>
                  <a:pt x="1733" y="2160"/>
                  <a:pt x="1753" y="2163"/>
                  <a:pt x="1773" y="2164"/>
                </a:cubicBezTo>
                <a:cubicBezTo>
                  <a:pt x="1808" y="2167"/>
                  <a:pt x="1842" y="2169"/>
                  <a:pt x="1875" y="2169"/>
                </a:cubicBezTo>
                <a:cubicBezTo>
                  <a:pt x="2106" y="2169"/>
                  <a:pt x="2273" y="2096"/>
                  <a:pt x="2352" y="1959"/>
                </a:cubicBezTo>
                <a:cubicBezTo>
                  <a:pt x="2443" y="1802"/>
                  <a:pt x="2403" y="1587"/>
                  <a:pt x="2241" y="1354"/>
                </a:cubicBezTo>
                <a:cubicBezTo>
                  <a:pt x="2229" y="1338"/>
                  <a:pt x="2218" y="1321"/>
                  <a:pt x="2205" y="1305"/>
                </a:cubicBezTo>
                <a:close/>
                <a:moveTo>
                  <a:pt x="1783" y="564"/>
                </a:moveTo>
                <a:cubicBezTo>
                  <a:pt x="2015" y="544"/>
                  <a:pt x="2186" y="598"/>
                  <a:pt x="2251" y="711"/>
                </a:cubicBezTo>
                <a:cubicBezTo>
                  <a:pt x="2317" y="825"/>
                  <a:pt x="2278" y="1000"/>
                  <a:pt x="2145" y="1191"/>
                </a:cubicBezTo>
                <a:cubicBezTo>
                  <a:pt x="2140" y="1199"/>
                  <a:pt x="2134" y="1206"/>
                  <a:pt x="2129" y="1214"/>
                </a:cubicBezTo>
                <a:cubicBezTo>
                  <a:pt x="2048" y="1121"/>
                  <a:pt x="1951" y="1032"/>
                  <a:pt x="1842" y="948"/>
                </a:cubicBezTo>
                <a:cubicBezTo>
                  <a:pt x="1824" y="812"/>
                  <a:pt x="1794" y="683"/>
                  <a:pt x="1755" y="566"/>
                </a:cubicBezTo>
                <a:cubicBezTo>
                  <a:pt x="1765" y="565"/>
                  <a:pt x="1774" y="564"/>
                  <a:pt x="1783" y="564"/>
                </a:cubicBezTo>
                <a:close/>
                <a:moveTo>
                  <a:pt x="1485" y="1763"/>
                </a:moveTo>
                <a:cubicBezTo>
                  <a:pt x="1398" y="1814"/>
                  <a:pt x="1309" y="1858"/>
                  <a:pt x="1221" y="1896"/>
                </a:cubicBezTo>
                <a:cubicBezTo>
                  <a:pt x="1134" y="1858"/>
                  <a:pt x="1045" y="1814"/>
                  <a:pt x="958" y="1763"/>
                </a:cubicBezTo>
                <a:cubicBezTo>
                  <a:pt x="870" y="1713"/>
                  <a:pt x="787" y="1658"/>
                  <a:pt x="710" y="1601"/>
                </a:cubicBezTo>
                <a:cubicBezTo>
                  <a:pt x="699" y="1505"/>
                  <a:pt x="693" y="1406"/>
                  <a:pt x="693" y="1305"/>
                </a:cubicBezTo>
                <a:cubicBezTo>
                  <a:pt x="693" y="1205"/>
                  <a:pt x="699" y="1106"/>
                  <a:pt x="710" y="1011"/>
                </a:cubicBezTo>
                <a:cubicBezTo>
                  <a:pt x="787" y="954"/>
                  <a:pt x="870" y="899"/>
                  <a:pt x="958" y="849"/>
                </a:cubicBezTo>
                <a:cubicBezTo>
                  <a:pt x="1045" y="798"/>
                  <a:pt x="1134" y="753"/>
                  <a:pt x="1221" y="715"/>
                </a:cubicBezTo>
                <a:cubicBezTo>
                  <a:pt x="1309" y="753"/>
                  <a:pt x="1398" y="798"/>
                  <a:pt x="1485" y="849"/>
                </a:cubicBezTo>
                <a:cubicBezTo>
                  <a:pt x="1573" y="899"/>
                  <a:pt x="1656" y="954"/>
                  <a:pt x="1733" y="1011"/>
                </a:cubicBezTo>
                <a:cubicBezTo>
                  <a:pt x="1744" y="1106"/>
                  <a:pt x="1750" y="1205"/>
                  <a:pt x="1750" y="1305"/>
                </a:cubicBezTo>
                <a:cubicBezTo>
                  <a:pt x="1750" y="1406"/>
                  <a:pt x="1744" y="1505"/>
                  <a:pt x="1733" y="1601"/>
                </a:cubicBezTo>
                <a:cubicBezTo>
                  <a:pt x="1656" y="1658"/>
                  <a:pt x="1573" y="1713"/>
                  <a:pt x="1485" y="1763"/>
                </a:cubicBezTo>
                <a:close/>
                <a:moveTo>
                  <a:pt x="1709" y="1761"/>
                </a:moveTo>
                <a:cubicBezTo>
                  <a:pt x="1691" y="1856"/>
                  <a:pt x="1667" y="1945"/>
                  <a:pt x="1638" y="2028"/>
                </a:cubicBezTo>
                <a:cubicBezTo>
                  <a:pt x="1552" y="2012"/>
                  <a:pt x="1463" y="1987"/>
                  <a:pt x="1372" y="1955"/>
                </a:cubicBezTo>
                <a:cubicBezTo>
                  <a:pt x="1429" y="1927"/>
                  <a:pt x="1487" y="1897"/>
                  <a:pt x="1544" y="1864"/>
                </a:cubicBezTo>
                <a:cubicBezTo>
                  <a:pt x="1601" y="1831"/>
                  <a:pt x="1656" y="1797"/>
                  <a:pt x="1709" y="1761"/>
                </a:cubicBezTo>
                <a:close/>
                <a:moveTo>
                  <a:pt x="1071" y="1955"/>
                </a:moveTo>
                <a:cubicBezTo>
                  <a:pt x="980" y="1987"/>
                  <a:pt x="891" y="2012"/>
                  <a:pt x="805" y="2028"/>
                </a:cubicBezTo>
                <a:cubicBezTo>
                  <a:pt x="776" y="1945"/>
                  <a:pt x="752" y="1856"/>
                  <a:pt x="735" y="1761"/>
                </a:cubicBezTo>
                <a:cubicBezTo>
                  <a:pt x="787" y="1797"/>
                  <a:pt x="843" y="1831"/>
                  <a:pt x="899" y="1864"/>
                </a:cubicBezTo>
                <a:cubicBezTo>
                  <a:pt x="956" y="1897"/>
                  <a:pt x="1014" y="1927"/>
                  <a:pt x="1071" y="1955"/>
                </a:cubicBezTo>
                <a:close/>
                <a:moveTo>
                  <a:pt x="584" y="1500"/>
                </a:moveTo>
                <a:cubicBezTo>
                  <a:pt x="511" y="1437"/>
                  <a:pt x="445" y="1372"/>
                  <a:pt x="388" y="1305"/>
                </a:cubicBezTo>
                <a:cubicBezTo>
                  <a:pt x="445" y="1240"/>
                  <a:pt x="511" y="1175"/>
                  <a:pt x="584" y="1112"/>
                </a:cubicBezTo>
                <a:cubicBezTo>
                  <a:pt x="579" y="1176"/>
                  <a:pt x="577" y="1241"/>
                  <a:pt x="577" y="1305"/>
                </a:cubicBezTo>
                <a:cubicBezTo>
                  <a:pt x="577" y="1371"/>
                  <a:pt x="579" y="1436"/>
                  <a:pt x="584" y="1500"/>
                </a:cubicBezTo>
                <a:close/>
                <a:moveTo>
                  <a:pt x="735" y="851"/>
                </a:moveTo>
                <a:cubicBezTo>
                  <a:pt x="752" y="756"/>
                  <a:pt x="776" y="666"/>
                  <a:pt x="805" y="584"/>
                </a:cubicBezTo>
                <a:cubicBezTo>
                  <a:pt x="891" y="600"/>
                  <a:pt x="980" y="625"/>
                  <a:pt x="1071" y="656"/>
                </a:cubicBezTo>
                <a:cubicBezTo>
                  <a:pt x="1014" y="684"/>
                  <a:pt x="956" y="715"/>
                  <a:pt x="899" y="747"/>
                </a:cubicBezTo>
                <a:cubicBezTo>
                  <a:pt x="843" y="780"/>
                  <a:pt x="787" y="815"/>
                  <a:pt x="735" y="851"/>
                </a:cubicBezTo>
                <a:close/>
                <a:moveTo>
                  <a:pt x="1372" y="656"/>
                </a:moveTo>
                <a:cubicBezTo>
                  <a:pt x="1463" y="625"/>
                  <a:pt x="1552" y="600"/>
                  <a:pt x="1638" y="584"/>
                </a:cubicBezTo>
                <a:cubicBezTo>
                  <a:pt x="1667" y="666"/>
                  <a:pt x="1691" y="756"/>
                  <a:pt x="1709" y="851"/>
                </a:cubicBezTo>
                <a:cubicBezTo>
                  <a:pt x="1656" y="815"/>
                  <a:pt x="1601" y="780"/>
                  <a:pt x="1544" y="747"/>
                </a:cubicBezTo>
                <a:cubicBezTo>
                  <a:pt x="1487" y="715"/>
                  <a:pt x="1429" y="684"/>
                  <a:pt x="1372" y="656"/>
                </a:cubicBezTo>
                <a:close/>
                <a:moveTo>
                  <a:pt x="1859" y="1112"/>
                </a:moveTo>
                <a:cubicBezTo>
                  <a:pt x="1932" y="1175"/>
                  <a:pt x="1998" y="1240"/>
                  <a:pt x="2055" y="1305"/>
                </a:cubicBezTo>
                <a:cubicBezTo>
                  <a:pt x="1998" y="1372"/>
                  <a:pt x="1932" y="1437"/>
                  <a:pt x="1859" y="1500"/>
                </a:cubicBezTo>
                <a:cubicBezTo>
                  <a:pt x="1864" y="1436"/>
                  <a:pt x="1866" y="1371"/>
                  <a:pt x="1866" y="1305"/>
                </a:cubicBezTo>
                <a:cubicBezTo>
                  <a:pt x="1866" y="1241"/>
                  <a:pt x="1864" y="1176"/>
                  <a:pt x="1859" y="1112"/>
                </a:cubicBezTo>
                <a:close/>
                <a:moveTo>
                  <a:pt x="860" y="449"/>
                </a:moveTo>
                <a:cubicBezTo>
                  <a:pt x="959" y="238"/>
                  <a:pt x="1091" y="117"/>
                  <a:pt x="1221" y="117"/>
                </a:cubicBezTo>
                <a:cubicBezTo>
                  <a:pt x="1352" y="117"/>
                  <a:pt x="1484" y="238"/>
                  <a:pt x="1583" y="449"/>
                </a:cubicBezTo>
                <a:cubicBezTo>
                  <a:pt x="1587" y="457"/>
                  <a:pt x="1591" y="465"/>
                  <a:pt x="1595" y="474"/>
                </a:cubicBezTo>
                <a:cubicBezTo>
                  <a:pt x="1474" y="498"/>
                  <a:pt x="1348" y="537"/>
                  <a:pt x="1221" y="589"/>
                </a:cubicBezTo>
                <a:cubicBezTo>
                  <a:pt x="1095" y="537"/>
                  <a:pt x="969" y="498"/>
                  <a:pt x="848" y="474"/>
                </a:cubicBezTo>
                <a:cubicBezTo>
                  <a:pt x="852" y="465"/>
                  <a:pt x="856" y="457"/>
                  <a:pt x="860" y="449"/>
                </a:cubicBezTo>
                <a:close/>
                <a:moveTo>
                  <a:pt x="298" y="1191"/>
                </a:moveTo>
                <a:cubicBezTo>
                  <a:pt x="165" y="1000"/>
                  <a:pt x="126" y="825"/>
                  <a:pt x="192" y="711"/>
                </a:cubicBezTo>
                <a:cubicBezTo>
                  <a:pt x="248" y="613"/>
                  <a:pt x="384" y="560"/>
                  <a:pt x="570" y="560"/>
                </a:cubicBezTo>
                <a:cubicBezTo>
                  <a:pt x="599" y="560"/>
                  <a:pt x="629" y="561"/>
                  <a:pt x="660" y="564"/>
                </a:cubicBezTo>
                <a:cubicBezTo>
                  <a:pt x="669" y="564"/>
                  <a:pt x="678" y="565"/>
                  <a:pt x="688" y="566"/>
                </a:cubicBezTo>
                <a:cubicBezTo>
                  <a:pt x="649" y="683"/>
                  <a:pt x="619" y="812"/>
                  <a:pt x="601" y="948"/>
                </a:cubicBezTo>
                <a:cubicBezTo>
                  <a:pt x="492" y="1032"/>
                  <a:pt x="395" y="1121"/>
                  <a:pt x="314" y="1214"/>
                </a:cubicBezTo>
                <a:cubicBezTo>
                  <a:pt x="309" y="1206"/>
                  <a:pt x="303" y="1199"/>
                  <a:pt x="298" y="1191"/>
                </a:cubicBezTo>
                <a:close/>
                <a:moveTo>
                  <a:pt x="660" y="2048"/>
                </a:moveTo>
                <a:cubicBezTo>
                  <a:pt x="428" y="2068"/>
                  <a:pt x="257" y="2014"/>
                  <a:pt x="192" y="1900"/>
                </a:cubicBezTo>
                <a:cubicBezTo>
                  <a:pt x="126" y="1787"/>
                  <a:pt x="165" y="1612"/>
                  <a:pt x="298" y="1420"/>
                </a:cubicBezTo>
                <a:cubicBezTo>
                  <a:pt x="303" y="1413"/>
                  <a:pt x="309" y="1406"/>
                  <a:pt x="314" y="1398"/>
                </a:cubicBezTo>
                <a:cubicBezTo>
                  <a:pt x="395" y="1490"/>
                  <a:pt x="492" y="1580"/>
                  <a:pt x="601" y="1664"/>
                </a:cubicBezTo>
                <a:cubicBezTo>
                  <a:pt x="619" y="1800"/>
                  <a:pt x="649" y="1929"/>
                  <a:pt x="688" y="2045"/>
                </a:cubicBezTo>
                <a:cubicBezTo>
                  <a:pt x="678" y="2046"/>
                  <a:pt x="669" y="2047"/>
                  <a:pt x="660" y="2048"/>
                </a:cubicBezTo>
                <a:close/>
                <a:moveTo>
                  <a:pt x="1583" y="2163"/>
                </a:moveTo>
                <a:cubicBezTo>
                  <a:pt x="1484" y="2374"/>
                  <a:pt x="1352" y="2495"/>
                  <a:pt x="1221" y="2495"/>
                </a:cubicBezTo>
                <a:cubicBezTo>
                  <a:pt x="1091" y="2495"/>
                  <a:pt x="959" y="2374"/>
                  <a:pt x="860" y="2163"/>
                </a:cubicBezTo>
                <a:cubicBezTo>
                  <a:pt x="856" y="2155"/>
                  <a:pt x="852" y="2147"/>
                  <a:pt x="848" y="2138"/>
                </a:cubicBezTo>
                <a:cubicBezTo>
                  <a:pt x="969" y="2114"/>
                  <a:pt x="1095" y="2075"/>
                  <a:pt x="1221" y="2023"/>
                </a:cubicBezTo>
                <a:cubicBezTo>
                  <a:pt x="1348" y="2075"/>
                  <a:pt x="1474" y="2114"/>
                  <a:pt x="1595" y="2138"/>
                </a:cubicBezTo>
                <a:cubicBezTo>
                  <a:pt x="1591" y="2147"/>
                  <a:pt x="1587" y="2155"/>
                  <a:pt x="1583" y="2163"/>
                </a:cubicBezTo>
                <a:close/>
                <a:moveTo>
                  <a:pt x="2251" y="1900"/>
                </a:moveTo>
                <a:cubicBezTo>
                  <a:pt x="2186" y="2014"/>
                  <a:pt x="2015" y="2068"/>
                  <a:pt x="1783" y="2048"/>
                </a:cubicBezTo>
                <a:cubicBezTo>
                  <a:pt x="1774" y="2047"/>
                  <a:pt x="1765" y="2046"/>
                  <a:pt x="1755" y="2045"/>
                </a:cubicBezTo>
                <a:cubicBezTo>
                  <a:pt x="1794" y="1929"/>
                  <a:pt x="1824" y="1800"/>
                  <a:pt x="1842" y="1664"/>
                </a:cubicBezTo>
                <a:cubicBezTo>
                  <a:pt x="1951" y="1580"/>
                  <a:pt x="2048" y="1490"/>
                  <a:pt x="2129" y="1398"/>
                </a:cubicBezTo>
                <a:cubicBezTo>
                  <a:pt x="2134" y="1406"/>
                  <a:pt x="2140" y="1413"/>
                  <a:pt x="2145" y="1420"/>
                </a:cubicBezTo>
                <a:cubicBezTo>
                  <a:pt x="2278" y="1612"/>
                  <a:pt x="2317" y="1787"/>
                  <a:pt x="2251" y="19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86" name="Freeform 35"/>
          <p:cNvSpPr>
            <a:spLocks noChangeAspect="1" noChangeArrowheads="1"/>
          </p:cNvSpPr>
          <p:nvPr/>
        </p:nvSpPr>
        <p:spPr bwMode="auto">
          <a:xfrm>
            <a:off x="1286349" y="1901592"/>
            <a:ext cx="326869" cy="239032"/>
          </a:xfrm>
          <a:custGeom>
            <a:avLst/>
            <a:gdLst>
              <a:gd name="T0" fmla="*/ 238989 w 2612"/>
              <a:gd name="T1" fmla="*/ 65104 h 1909"/>
              <a:gd name="T2" fmla="*/ 322787 w 2612"/>
              <a:gd name="T3" fmla="*/ 65104 h 1909"/>
              <a:gd name="T4" fmla="*/ 267933 w 2612"/>
              <a:gd name="T5" fmla="*/ 97932 h 1909"/>
              <a:gd name="T6" fmla="*/ 265176 w 2612"/>
              <a:gd name="T7" fmla="*/ 108966 h 1909"/>
              <a:gd name="T8" fmla="*/ 272067 w 2612"/>
              <a:gd name="T9" fmla="*/ 112828 h 1909"/>
              <a:gd name="T10" fmla="*/ 276202 w 2612"/>
              <a:gd name="T11" fmla="*/ 111725 h 1909"/>
              <a:gd name="T12" fmla="*/ 356003 w 2612"/>
              <a:gd name="T13" fmla="*/ 63862 h 1909"/>
              <a:gd name="T14" fmla="*/ 359862 w 2612"/>
              <a:gd name="T15" fmla="*/ 56966 h 1909"/>
              <a:gd name="T16" fmla="*/ 356003 w 2612"/>
              <a:gd name="T17" fmla="*/ 50069 h 1909"/>
              <a:gd name="T18" fmla="*/ 276202 w 2612"/>
              <a:gd name="T19" fmla="*/ 2345 h 1909"/>
              <a:gd name="T20" fmla="*/ 265176 w 2612"/>
              <a:gd name="T21" fmla="*/ 5103 h 1909"/>
              <a:gd name="T22" fmla="*/ 267933 w 2612"/>
              <a:gd name="T23" fmla="*/ 16138 h 1909"/>
              <a:gd name="T24" fmla="*/ 322787 w 2612"/>
              <a:gd name="T25" fmla="*/ 48966 h 1909"/>
              <a:gd name="T26" fmla="*/ 238989 w 2612"/>
              <a:gd name="T27" fmla="*/ 48966 h 1909"/>
              <a:gd name="T28" fmla="*/ 155881 w 2612"/>
              <a:gd name="T29" fmla="*/ 132139 h 1909"/>
              <a:gd name="T30" fmla="*/ 88760 w 2612"/>
              <a:gd name="T31" fmla="*/ 199312 h 1909"/>
              <a:gd name="T32" fmla="*/ 7994 w 2612"/>
              <a:gd name="T33" fmla="*/ 199312 h 1909"/>
              <a:gd name="T34" fmla="*/ 0 w 2612"/>
              <a:gd name="T35" fmla="*/ 207312 h 1909"/>
              <a:gd name="T36" fmla="*/ 7994 w 2612"/>
              <a:gd name="T37" fmla="*/ 215312 h 1909"/>
              <a:gd name="T38" fmla="*/ 88760 w 2612"/>
              <a:gd name="T39" fmla="*/ 215312 h 1909"/>
              <a:gd name="T40" fmla="*/ 172006 w 2612"/>
              <a:gd name="T41" fmla="*/ 132139 h 1909"/>
              <a:gd name="T42" fmla="*/ 238989 w 2612"/>
              <a:gd name="T43" fmla="*/ 65104 h 1909"/>
              <a:gd name="T44" fmla="*/ 7994 w 2612"/>
              <a:gd name="T45" fmla="*/ 65104 h 1909"/>
              <a:gd name="T46" fmla="*/ 88760 w 2612"/>
              <a:gd name="T47" fmla="*/ 65104 h 1909"/>
              <a:gd name="T48" fmla="*/ 132175 w 2612"/>
              <a:gd name="T49" fmla="*/ 80966 h 1909"/>
              <a:gd name="T50" fmla="*/ 137274 w 2612"/>
              <a:gd name="T51" fmla="*/ 82897 h 1909"/>
              <a:gd name="T52" fmla="*/ 143476 w 2612"/>
              <a:gd name="T53" fmla="*/ 80001 h 1909"/>
              <a:gd name="T54" fmla="*/ 142511 w 2612"/>
              <a:gd name="T55" fmla="*/ 68690 h 1909"/>
              <a:gd name="T56" fmla="*/ 88760 w 2612"/>
              <a:gd name="T57" fmla="*/ 48966 h 1909"/>
              <a:gd name="T58" fmla="*/ 7994 w 2612"/>
              <a:gd name="T59" fmla="*/ 48966 h 1909"/>
              <a:gd name="T60" fmla="*/ 0 w 2612"/>
              <a:gd name="T61" fmla="*/ 56966 h 1909"/>
              <a:gd name="T62" fmla="*/ 7994 w 2612"/>
              <a:gd name="T63" fmla="*/ 65104 h 1909"/>
              <a:gd name="T64" fmla="*/ 356003 w 2612"/>
              <a:gd name="T65" fmla="*/ 200415 h 1909"/>
              <a:gd name="T66" fmla="*/ 276202 w 2612"/>
              <a:gd name="T67" fmla="*/ 152691 h 1909"/>
              <a:gd name="T68" fmla="*/ 265176 w 2612"/>
              <a:gd name="T69" fmla="*/ 155449 h 1909"/>
              <a:gd name="T70" fmla="*/ 267933 w 2612"/>
              <a:gd name="T71" fmla="*/ 166484 h 1909"/>
              <a:gd name="T72" fmla="*/ 322787 w 2612"/>
              <a:gd name="T73" fmla="*/ 199312 h 1909"/>
              <a:gd name="T74" fmla="*/ 238989 w 2612"/>
              <a:gd name="T75" fmla="*/ 199312 h 1909"/>
              <a:gd name="T76" fmla="*/ 194334 w 2612"/>
              <a:gd name="T77" fmla="*/ 182346 h 1909"/>
              <a:gd name="T78" fmla="*/ 183032 w 2612"/>
              <a:gd name="T79" fmla="*/ 183036 h 1909"/>
              <a:gd name="T80" fmla="*/ 183721 w 2612"/>
              <a:gd name="T81" fmla="*/ 194346 h 1909"/>
              <a:gd name="T82" fmla="*/ 238989 w 2612"/>
              <a:gd name="T83" fmla="*/ 215312 h 1909"/>
              <a:gd name="T84" fmla="*/ 322787 w 2612"/>
              <a:gd name="T85" fmla="*/ 215312 h 1909"/>
              <a:gd name="T86" fmla="*/ 267933 w 2612"/>
              <a:gd name="T87" fmla="*/ 248139 h 1909"/>
              <a:gd name="T88" fmla="*/ 265176 w 2612"/>
              <a:gd name="T89" fmla="*/ 259174 h 1909"/>
              <a:gd name="T90" fmla="*/ 272067 w 2612"/>
              <a:gd name="T91" fmla="*/ 263174 h 1909"/>
              <a:gd name="T92" fmla="*/ 276202 w 2612"/>
              <a:gd name="T93" fmla="*/ 261933 h 1909"/>
              <a:gd name="T94" fmla="*/ 356003 w 2612"/>
              <a:gd name="T95" fmla="*/ 214208 h 1909"/>
              <a:gd name="T96" fmla="*/ 359862 w 2612"/>
              <a:gd name="T97" fmla="*/ 207312 h 1909"/>
              <a:gd name="T98" fmla="*/ 356003 w 2612"/>
              <a:gd name="T99" fmla="*/ 200415 h 190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612" h="1909">
                <a:moveTo>
                  <a:pt x="1734" y="472"/>
                </a:moveTo>
                <a:lnTo>
                  <a:pt x="2342" y="472"/>
                </a:lnTo>
                <a:lnTo>
                  <a:pt x="1944" y="710"/>
                </a:lnTo>
                <a:cubicBezTo>
                  <a:pt x="1916" y="726"/>
                  <a:pt x="1907" y="762"/>
                  <a:pt x="1924" y="790"/>
                </a:cubicBezTo>
                <a:cubicBezTo>
                  <a:pt x="1934" y="808"/>
                  <a:pt x="1954" y="818"/>
                  <a:pt x="1974" y="818"/>
                </a:cubicBezTo>
                <a:cubicBezTo>
                  <a:pt x="1984" y="818"/>
                  <a:pt x="1994" y="815"/>
                  <a:pt x="2004" y="810"/>
                </a:cubicBezTo>
                <a:lnTo>
                  <a:pt x="2583" y="463"/>
                </a:lnTo>
                <a:cubicBezTo>
                  <a:pt x="2601" y="453"/>
                  <a:pt x="2611" y="434"/>
                  <a:pt x="2611" y="413"/>
                </a:cubicBezTo>
                <a:cubicBezTo>
                  <a:pt x="2611" y="393"/>
                  <a:pt x="2601" y="374"/>
                  <a:pt x="2583" y="363"/>
                </a:cubicBezTo>
                <a:lnTo>
                  <a:pt x="2004" y="17"/>
                </a:lnTo>
                <a:cubicBezTo>
                  <a:pt x="1976" y="0"/>
                  <a:pt x="1940" y="9"/>
                  <a:pt x="1924" y="37"/>
                </a:cubicBezTo>
                <a:cubicBezTo>
                  <a:pt x="1907" y="65"/>
                  <a:pt x="1916" y="101"/>
                  <a:pt x="1944" y="117"/>
                </a:cubicBezTo>
                <a:lnTo>
                  <a:pt x="2342" y="355"/>
                </a:lnTo>
                <a:lnTo>
                  <a:pt x="1734" y="355"/>
                </a:lnTo>
                <a:cubicBezTo>
                  <a:pt x="1401" y="355"/>
                  <a:pt x="1131" y="626"/>
                  <a:pt x="1131" y="958"/>
                </a:cubicBezTo>
                <a:cubicBezTo>
                  <a:pt x="1131" y="1226"/>
                  <a:pt x="913" y="1445"/>
                  <a:pt x="644" y="1445"/>
                </a:cubicBezTo>
                <a:lnTo>
                  <a:pt x="58" y="1445"/>
                </a:lnTo>
                <a:cubicBezTo>
                  <a:pt x="26" y="1445"/>
                  <a:pt x="0" y="1471"/>
                  <a:pt x="0" y="1503"/>
                </a:cubicBezTo>
                <a:cubicBezTo>
                  <a:pt x="0" y="1535"/>
                  <a:pt x="26" y="1561"/>
                  <a:pt x="58" y="1561"/>
                </a:cubicBezTo>
                <a:lnTo>
                  <a:pt x="644" y="1561"/>
                </a:lnTo>
                <a:cubicBezTo>
                  <a:pt x="977" y="1561"/>
                  <a:pt x="1248" y="1291"/>
                  <a:pt x="1248" y="958"/>
                </a:cubicBezTo>
                <a:cubicBezTo>
                  <a:pt x="1248" y="690"/>
                  <a:pt x="1465" y="472"/>
                  <a:pt x="1734" y="472"/>
                </a:cubicBezTo>
                <a:close/>
                <a:moveTo>
                  <a:pt x="58" y="472"/>
                </a:moveTo>
                <a:lnTo>
                  <a:pt x="644" y="472"/>
                </a:lnTo>
                <a:cubicBezTo>
                  <a:pt x="759" y="472"/>
                  <a:pt x="871" y="513"/>
                  <a:pt x="959" y="587"/>
                </a:cubicBezTo>
                <a:cubicBezTo>
                  <a:pt x="970" y="596"/>
                  <a:pt x="983" y="601"/>
                  <a:pt x="996" y="601"/>
                </a:cubicBezTo>
                <a:cubicBezTo>
                  <a:pt x="1013" y="601"/>
                  <a:pt x="1029" y="594"/>
                  <a:pt x="1041" y="580"/>
                </a:cubicBezTo>
                <a:cubicBezTo>
                  <a:pt x="1062" y="555"/>
                  <a:pt x="1059" y="519"/>
                  <a:pt x="1034" y="498"/>
                </a:cubicBezTo>
                <a:cubicBezTo>
                  <a:pt x="925" y="406"/>
                  <a:pt x="787" y="355"/>
                  <a:pt x="644" y="355"/>
                </a:cubicBezTo>
                <a:lnTo>
                  <a:pt x="58" y="355"/>
                </a:lnTo>
                <a:cubicBezTo>
                  <a:pt x="26" y="355"/>
                  <a:pt x="0" y="381"/>
                  <a:pt x="0" y="413"/>
                </a:cubicBezTo>
                <a:cubicBezTo>
                  <a:pt x="0" y="446"/>
                  <a:pt x="26" y="472"/>
                  <a:pt x="58" y="472"/>
                </a:cubicBezTo>
                <a:close/>
                <a:moveTo>
                  <a:pt x="2583" y="1453"/>
                </a:moveTo>
                <a:lnTo>
                  <a:pt x="2004" y="1107"/>
                </a:lnTo>
                <a:cubicBezTo>
                  <a:pt x="1976" y="1090"/>
                  <a:pt x="1940" y="1099"/>
                  <a:pt x="1924" y="1127"/>
                </a:cubicBezTo>
                <a:cubicBezTo>
                  <a:pt x="1907" y="1154"/>
                  <a:pt x="1916" y="1190"/>
                  <a:pt x="1944" y="1207"/>
                </a:cubicBezTo>
                <a:lnTo>
                  <a:pt x="2342" y="1445"/>
                </a:lnTo>
                <a:lnTo>
                  <a:pt x="1734" y="1445"/>
                </a:lnTo>
                <a:cubicBezTo>
                  <a:pt x="1614" y="1445"/>
                  <a:pt x="1499" y="1401"/>
                  <a:pt x="1410" y="1322"/>
                </a:cubicBezTo>
                <a:cubicBezTo>
                  <a:pt x="1386" y="1300"/>
                  <a:pt x="1349" y="1303"/>
                  <a:pt x="1328" y="1327"/>
                </a:cubicBezTo>
                <a:cubicBezTo>
                  <a:pt x="1307" y="1351"/>
                  <a:pt x="1309" y="1388"/>
                  <a:pt x="1333" y="1409"/>
                </a:cubicBezTo>
                <a:cubicBezTo>
                  <a:pt x="1443" y="1507"/>
                  <a:pt x="1586" y="1561"/>
                  <a:pt x="1734" y="1561"/>
                </a:cubicBezTo>
                <a:lnTo>
                  <a:pt x="2342" y="1561"/>
                </a:lnTo>
                <a:lnTo>
                  <a:pt x="1944" y="1799"/>
                </a:lnTo>
                <a:cubicBezTo>
                  <a:pt x="1916" y="1816"/>
                  <a:pt x="1907" y="1852"/>
                  <a:pt x="1924" y="1879"/>
                </a:cubicBezTo>
                <a:cubicBezTo>
                  <a:pt x="1934" y="1897"/>
                  <a:pt x="1954" y="1908"/>
                  <a:pt x="1974" y="1908"/>
                </a:cubicBezTo>
                <a:cubicBezTo>
                  <a:pt x="1984" y="1908"/>
                  <a:pt x="1994" y="1905"/>
                  <a:pt x="2004" y="1899"/>
                </a:cubicBezTo>
                <a:lnTo>
                  <a:pt x="2583" y="1553"/>
                </a:lnTo>
                <a:cubicBezTo>
                  <a:pt x="2601" y="1543"/>
                  <a:pt x="2611" y="1524"/>
                  <a:pt x="2611" y="1503"/>
                </a:cubicBezTo>
                <a:cubicBezTo>
                  <a:pt x="2611" y="1482"/>
                  <a:pt x="2601" y="1463"/>
                  <a:pt x="2583" y="14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87" name="Freeform 1"/>
          <p:cNvSpPr>
            <a:spLocks noChangeAspect="1" noChangeArrowheads="1"/>
          </p:cNvSpPr>
          <p:nvPr/>
        </p:nvSpPr>
        <p:spPr bwMode="auto">
          <a:xfrm>
            <a:off x="615332" y="2507812"/>
            <a:ext cx="331189" cy="326869"/>
          </a:xfrm>
          <a:custGeom>
            <a:avLst/>
            <a:gdLst>
              <a:gd name="T0" fmla="*/ 173686 w 2678"/>
              <a:gd name="T1" fmla="*/ 174545 h 2640"/>
              <a:gd name="T2" fmla="*/ 169735 w 2678"/>
              <a:gd name="T3" fmla="*/ 122045 h 2640"/>
              <a:gd name="T4" fmla="*/ 102032 w 2678"/>
              <a:gd name="T5" fmla="*/ 124500 h 2640"/>
              <a:gd name="T6" fmla="*/ 137450 w 2678"/>
              <a:gd name="T7" fmla="*/ 126545 h 2640"/>
              <a:gd name="T8" fmla="*/ 163196 w 2678"/>
              <a:gd name="T9" fmla="*/ 151091 h 2640"/>
              <a:gd name="T10" fmla="*/ 135270 w 2678"/>
              <a:gd name="T11" fmla="*/ 197455 h 2640"/>
              <a:gd name="T12" fmla="*/ 94948 w 2678"/>
              <a:gd name="T13" fmla="*/ 252955 h 2640"/>
              <a:gd name="T14" fmla="*/ 179271 w 2678"/>
              <a:gd name="T15" fmla="*/ 237273 h 2640"/>
              <a:gd name="T16" fmla="*/ 115790 w 2678"/>
              <a:gd name="T17" fmla="*/ 237000 h 2640"/>
              <a:gd name="T18" fmla="*/ 276126 w 2678"/>
              <a:gd name="T19" fmla="*/ 252955 h 2640"/>
              <a:gd name="T20" fmla="*/ 293835 w 2678"/>
              <a:gd name="T21" fmla="*/ 216818 h 2640"/>
              <a:gd name="T22" fmla="*/ 276126 w 2678"/>
              <a:gd name="T23" fmla="*/ 203045 h 2640"/>
              <a:gd name="T24" fmla="*/ 255829 w 2678"/>
              <a:gd name="T25" fmla="*/ 114136 h 2640"/>
              <a:gd name="T26" fmla="*/ 194528 w 2678"/>
              <a:gd name="T27" fmla="*/ 216818 h 2640"/>
              <a:gd name="T28" fmla="*/ 259098 w 2678"/>
              <a:gd name="T29" fmla="*/ 252955 h 2640"/>
              <a:gd name="T30" fmla="*/ 212646 w 2678"/>
              <a:gd name="T31" fmla="*/ 203045 h 2640"/>
              <a:gd name="T32" fmla="*/ 259098 w 2678"/>
              <a:gd name="T33" fmla="*/ 130636 h 2640"/>
              <a:gd name="T34" fmla="*/ 259098 w 2678"/>
              <a:gd name="T35" fmla="*/ 144955 h 2640"/>
              <a:gd name="T36" fmla="*/ 212646 w 2678"/>
              <a:gd name="T37" fmla="*/ 203045 h 2640"/>
              <a:gd name="T38" fmla="*/ 364672 w 2678"/>
              <a:gd name="T39" fmla="*/ 114682 h 2640"/>
              <a:gd name="T40" fmla="*/ 356226 w 2678"/>
              <a:gd name="T41" fmla="*/ 33409 h 2640"/>
              <a:gd name="T42" fmla="*/ 347780 w 2678"/>
              <a:gd name="T43" fmla="*/ 82227 h 2640"/>
              <a:gd name="T44" fmla="*/ 130775 w 2678"/>
              <a:gd name="T45" fmla="*/ 19773 h 2640"/>
              <a:gd name="T46" fmla="*/ 136769 w 2678"/>
              <a:gd name="T47" fmla="*/ 347455 h 2640"/>
              <a:gd name="T48" fmla="*/ 272312 w 2678"/>
              <a:gd name="T49" fmla="*/ 345000 h 2640"/>
              <a:gd name="T50" fmla="*/ 347099 w 2678"/>
              <a:gd name="T51" fmla="*/ 268364 h 2640"/>
              <a:gd name="T52" fmla="*/ 265501 w 2678"/>
              <a:gd name="T53" fmla="*/ 329591 h 2640"/>
              <a:gd name="T54" fmla="*/ 54490 w 2678"/>
              <a:gd name="T55" fmla="*/ 246545 h 2640"/>
              <a:gd name="T56" fmla="*/ 260052 w 2678"/>
              <a:gd name="T57" fmla="*/ 33000 h 2640"/>
              <a:gd name="T58" fmla="*/ 312498 w 2678"/>
              <a:gd name="T59" fmla="*/ 106227 h 2640"/>
              <a:gd name="T60" fmla="*/ 312498 w 2678"/>
              <a:gd name="T61" fmla="*/ 123136 h 2640"/>
              <a:gd name="T62" fmla="*/ 359631 w 2678"/>
              <a:gd name="T63" fmla="*/ 122591 h 264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678" h="2640">
                <a:moveTo>
                  <a:pt x="1082" y="1511"/>
                </a:moveTo>
                <a:cubicBezTo>
                  <a:pt x="1176" y="1417"/>
                  <a:pt x="1241" y="1340"/>
                  <a:pt x="1275" y="1280"/>
                </a:cubicBezTo>
                <a:cubicBezTo>
                  <a:pt x="1309" y="1219"/>
                  <a:pt x="1326" y="1158"/>
                  <a:pt x="1326" y="1094"/>
                </a:cubicBezTo>
                <a:cubicBezTo>
                  <a:pt x="1326" y="1011"/>
                  <a:pt x="1299" y="944"/>
                  <a:pt x="1246" y="895"/>
                </a:cubicBezTo>
                <a:cubicBezTo>
                  <a:pt x="1193" y="845"/>
                  <a:pt x="1121" y="820"/>
                  <a:pt x="1029" y="820"/>
                </a:cubicBezTo>
                <a:cubicBezTo>
                  <a:pt x="923" y="820"/>
                  <a:pt x="829" y="851"/>
                  <a:pt x="749" y="913"/>
                </a:cubicBezTo>
                <a:lnTo>
                  <a:pt x="749" y="1044"/>
                </a:lnTo>
                <a:cubicBezTo>
                  <a:pt x="832" y="967"/>
                  <a:pt x="918" y="928"/>
                  <a:pt x="1009" y="928"/>
                </a:cubicBezTo>
                <a:cubicBezTo>
                  <a:pt x="1070" y="928"/>
                  <a:pt x="1117" y="944"/>
                  <a:pt x="1149" y="974"/>
                </a:cubicBezTo>
                <a:cubicBezTo>
                  <a:pt x="1182" y="1005"/>
                  <a:pt x="1198" y="1050"/>
                  <a:pt x="1198" y="1108"/>
                </a:cubicBezTo>
                <a:cubicBezTo>
                  <a:pt x="1198" y="1158"/>
                  <a:pt x="1184" y="1208"/>
                  <a:pt x="1157" y="1255"/>
                </a:cubicBezTo>
                <a:cubicBezTo>
                  <a:pt x="1129" y="1303"/>
                  <a:pt x="1075" y="1366"/>
                  <a:pt x="993" y="1448"/>
                </a:cubicBezTo>
                <a:lnTo>
                  <a:pt x="697" y="1743"/>
                </a:lnTo>
                <a:lnTo>
                  <a:pt x="697" y="1855"/>
                </a:lnTo>
                <a:lnTo>
                  <a:pt x="1316" y="1855"/>
                </a:lnTo>
                <a:lnTo>
                  <a:pt x="1316" y="1740"/>
                </a:lnTo>
                <a:lnTo>
                  <a:pt x="850" y="1740"/>
                </a:lnTo>
                <a:lnTo>
                  <a:pt x="850" y="1738"/>
                </a:lnTo>
                <a:lnTo>
                  <a:pt x="1082" y="1511"/>
                </a:lnTo>
                <a:close/>
                <a:moveTo>
                  <a:pt x="2027" y="1855"/>
                </a:moveTo>
                <a:lnTo>
                  <a:pt x="2027" y="1590"/>
                </a:lnTo>
                <a:lnTo>
                  <a:pt x="2157" y="1590"/>
                </a:lnTo>
                <a:lnTo>
                  <a:pt x="2157" y="1489"/>
                </a:lnTo>
                <a:lnTo>
                  <a:pt x="2027" y="1489"/>
                </a:lnTo>
                <a:lnTo>
                  <a:pt x="2027" y="837"/>
                </a:lnTo>
                <a:lnTo>
                  <a:pt x="1878" y="837"/>
                </a:lnTo>
                <a:lnTo>
                  <a:pt x="1428" y="1507"/>
                </a:lnTo>
                <a:lnTo>
                  <a:pt x="1428" y="1590"/>
                </a:lnTo>
                <a:lnTo>
                  <a:pt x="1902" y="1590"/>
                </a:lnTo>
                <a:lnTo>
                  <a:pt x="1902" y="1855"/>
                </a:lnTo>
                <a:lnTo>
                  <a:pt x="2027" y="1855"/>
                </a:lnTo>
                <a:close/>
                <a:moveTo>
                  <a:pt x="1561" y="1489"/>
                </a:moveTo>
                <a:lnTo>
                  <a:pt x="1864" y="1037"/>
                </a:lnTo>
                <a:cubicBezTo>
                  <a:pt x="1883" y="1001"/>
                  <a:pt x="1896" y="975"/>
                  <a:pt x="1902" y="958"/>
                </a:cubicBezTo>
                <a:lnTo>
                  <a:pt x="1905" y="958"/>
                </a:lnTo>
                <a:cubicBezTo>
                  <a:pt x="1903" y="998"/>
                  <a:pt x="1902" y="1033"/>
                  <a:pt x="1902" y="1063"/>
                </a:cubicBezTo>
                <a:lnTo>
                  <a:pt x="1902" y="1489"/>
                </a:lnTo>
                <a:lnTo>
                  <a:pt x="1561" y="1489"/>
                </a:lnTo>
                <a:close/>
                <a:moveTo>
                  <a:pt x="2677" y="841"/>
                </a:moveTo>
                <a:lnTo>
                  <a:pt x="2677" y="841"/>
                </a:lnTo>
                <a:lnTo>
                  <a:pt x="2677" y="307"/>
                </a:lnTo>
                <a:cubicBezTo>
                  <a:pt x="2677" y="273"/>
                  <a:pt x="2649" y="245"/>
                  <a:pt x="2615" y="245"/>
                </a:cubicBezTo>
                <a:cubicBezTo>
                  <a:pt x="2581" y="245"/>
                  <a:pt x="2553" y="273"/>
                  <a:pt x="2553" y="307"/>
                </a:cubicBezTo>
                <a:lnTo>
                  <a:pt x="2553" y="603"/>
                </a:lnTo>
                <a:cubicBezTo>
                  <a:pt x="2407" y="389"/>
                  <a:pt x="2201" y="224"/>
                  <a:pt x="1955" y="127"/>
                </a:cubicBezTo>
                <a:cubicBezTo>
                  <a:pt x="1631" y="0"/>
                  <a:pt x="1278" y="6"/>
                  <a:pt x="960" y="145"/>
                </a:cubicBezTo>
                <a:cubicBezTo>
                  <a:pt x="302" y="432"/>
                  <a:pt x="0" y="1200"/>
                  <a:pt x="286" y="1857"/>
                </a:cubicBezTo>
                <a:cubicBezTo>
                  <a:pt x="425" y="2176"/>
                  <a:pt x="680" y="2421"/>
                  <a:pt x="1004" y="2548"/>
                </a:cubicBezTo>
                <a:cubicBezTo>
                  <a:pt x="1158" y="2609"/>
                  <a:pt x="1319" y="2639"/>
                  <a:pt x="1479" y="2639"/>
                </a:cubicBezTo>
                <a:cubicBezTo>
                  <a:pt x="1655" y="2639"/>
                  <a:pt x="1832" y="2603"/>
                  <a:pt x="1999" y="2530"/>
                </a:cubicBezTo>
                <a:cubicBezTo>
                  <a:pt x="2231" y="2429"/>
                  <a:pt x="2427" y="2264"/>
                  <a:pt x="2565" y="2053"/>
                </a:cubicBezTo>
                <a:cubicBezTo>
                  <a:pt x="2584" y="2025"/>
                  <a:pt x="2576" y="1987"/>
                  <a:pt x="2548" y="1968"/>
                </a:cubicBezTo>
                <a:cubicBezTo>
                  <a:pt x="2519" y="1949"/>
                  <a:pt x="2481" y="1957"/>
                  <a:pt x="2462" y="1985"/>
                </a:cubicBezTo>
                <a:cubicBezTo>
                  <a:pt x="2337" y="2176"/>
                  <a:pt x="2159" y="2325"/>
                  <a:pt x="1949" y="2417"/>
                </a:cubicBezTo>
                <a:cubicBezTo>
                  <a:pt x="1661" y="2543"/>
                  <a:pt x="1342" y="2548"/>
                  <a:pt x="1049" y="2433"/>
                </a:cubicBezTo>
                <a:cubicBezTo>
                  <a:pt x="756" y="2318"/>
                  <a:pt x="525" y="2096"/>
                  <a:pt x="400" y="1808"/>
                </a:cubicBezTo>
                <a:cubicBezTo>
                  <a:pt x="140" y="1213"/>
                  <a:pt x="414" y="518"/>
                  <a:pt x="1009" y="258"/>
                </a:cubicBezTo>
                <a:cubicBezTo>
                  <a:pt x="1297" y="132"/>
                  <a:pt x="1617" y="127"/>
                  <a:pt x="1909" y="242"/>
                </a:cubicBezTo>
                <a:cubicBezTo>
                  <a:pt x="2172" y="345"/>
                  <a:pt x="2384" y="534"/>
                  <a:pt x="2516" y="779"/>
                </a:cubicBezTo>
                <a:lnTo>
                  <a:pt x="2294" y="779"/>
                </a:lnTo>
                <a:cubicBezTo>
                  <a:pt x="2260" y="779"/>
                  <a:pt x="2233" y="807"/>
                  <a:pt x="2233" y="841"/>
                </a:cubicBezTo>
                <a:cubicBezTo>
                  <a:pt x="2233" y="875"/>
                  <a:pt x="2260" y="903"/>
                  <a:pt x="2294" y="903"/>
                </a:cubicBezTo>
                <a:lnTo>
                  <a:pt x="2601" y="903"/>
                </a:lnTo>
                <a:cubicBezTo>
                  <a:pt x="2614" y="906"/>
                  <a:pt x="2627" y="905"/>
                  <a:pt x="2640" y="899"/>
                </a:cubicBezTo>
                <a:cubicBezTo>
                  <a:pt x="2663" y="889"/>
                  <a:pt x="2677" y="866"/>
                  <a:pt x="2677" y="8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88" name="Freeform 19"/>
          <p:cNvSpPr>
            <a:spLocks noChangeAspect="1" noChangeArrowheads="1"/>
          </p:cNvSpPr>
          <p:nvPr/>
        </p:nvSpPr>
        <p:spPr bwMode="auto">
          <a:xfrm>
            <a:off x="2997008" y="2507812"/>
            <a:ext cx="267831" cy="326869"/>
          </a:xfrm>
          <a:custGeom>
            <a:avLst/>
            <a:gdLst>
              <a:gd name="T0" fmla="*/ 266962 w 2129"/>
              <a:gd name="T1" fmla="*/ 196162 h 2595"/>
              <a:gd name="T2" fmla="*/ 230849 w 2129"/>
              <a:gd name="T3" fmla="*/ 115283 h 2595"/>
              <a:gd name="T4" fmla="*/ 181818 w 2129"/>
              <a:gd name="T5" fmla="*/ 39676 h 2595"/>
              <a:gd name="T6" fmla="*/ 182234 w 2129"/>
              <a:gd name="T7" fmla="*/ 34405 h 2595"/>
              <a:gd name="T8" fmla="*/ 147788 w 2129"/>
              <a:gd name="T9" fmla="*/ 0 h 2595"/>
              <a:gd name="T10" fmla="*/ 113341 w 2129"/>
              <a:gd name="T11" fmla="*/ 34405 h 2595"/>
              <a:gd name="T12" fmla="*/ 113758 w 2129"/>
              <a:gd name="T13" fmla="*/ 39676 h 2595"/>
              <a:gd name="T14" fmla="*/ 64865 w 2129"/>
              <a:gd name="T15" fmla="*/ 115283 h 2595"/>
              <a:gd name="T16" fmla="*/ 28613 w 2129"/>
              <a:gd name="T17" fmla="*/ 196162 h 2595"/>
              <a:gd name="T18" fmla="*/ 0 w 2129"/>
              <a:gd name="T19" fmla="*/ 252763 h 2595"/>
              <a:gd name="T20" fmla="*/ 28613 w 2129"/>
              <a:gd name="T21" fmla="*/ 287584 h 2595"/>
              <a:gd name="T22" fmla="*/ 97229 w 2129"/>
              <a:gd name="T23" fmla="*/ 307838 h 2595"/>
              <a:gd name="T24" fmla="*/ 97229 w 2129"/>
              <a:gd name="T25" fmla="*/ 309364 h 2595"/>
              <a:gd name="T26" fmla="*/ 147788 w 2129"/>
              <a:gd name="T27" fmla="*/ 359861 h 2595"/>
              <a:gd name="T28" fmla="*/ 198346 w 2129"/>
              <a:gd name="T29" fmla="*/ 309364 h 2595"/>
              <a:gd name="T30" fmla="*/ 198346 w 2129"/>
              <a:gd name="T31" fmla="*/ 307838 h 2595"/>
              <a:gd name="T32" fmla="*/ 267101 w 2129"/>
              <a:gd name="T33" fmla="*/ 287584 h 2595"/>
              <a:gd name="T34" fmla="*/ 295575 w 2129"/>
              <a:gd name="T35" fmla="*/ 252763 h 2595"/>
              <a:gd name="T36" fmla="*/ 266962 w 2129"/>
              <a:gd name="T37" fmla="*/ 196162 h 2595"/>
              <a:gd name="T38" fmla="*/ 147788 w 2129"/>
              <a:gd name="T39" fmla="*/ 20393 h 2595"/>
              <a:gd name="T40" fmla="*/ 161816 w 2129"/>
              <a:gd name="T41" fmla="*/ 34405 h 2595"/>
              <a:gd name="T42" fmla="*/ 147788 w 2129"/>
              <a:gd name="T43" fmla="*/ 48555 h 2595"/>
              <a:gd name="T44" fmla="*/ 133759 w 2129"/>
              <a:gd name="T45" fmla="*/ 34405 h 2595"/>
              <a:gd name="T46" fmla="*/ 147788 w 2129"/>
              <a:gd name="T47" fmla="*/ 20393 h 2595"/>
              <a:gd name="T48" fmla="*/ 43336 w 2129"/>
              <a:gd name="T49" fmla="*/ 210173 h 2595"/>
              <a:gd name="T50" fmla="*/ 85145 w 2129"/>
              <a:gd name="T51" fmla="*/ 115283 h 2595"/>
              <a:gd name="T52" fmla="*/ 122925 w 2129"/>
              <a:gd name="T53" fmla="*/ 57988 h 2595"/>
              <a:gd name="T54" fmla="*/ 147788 w 2129"/>
              <a:gd name="T55" fmla="*/ 68809 h 2595"/>
              <a:gd name="T56" fmla="*/ 172789 w 2129"/>
              <a:gd name="T57" fmla="*/ 57988 h 2595"/>
              <a:gd name="T58" fmla="*/ 210431 w 2129"/>
              <a:gd name="T59" fmla="*/ 115283 h 2595"/>
              <a:gd name="T60" fmla="*/ 252239 w 2129"/>
              <a:gd name="T61" fmla="*/ 210173 h 2595"/>
              <a:gd name="T62" fmla="*/ 252517 w 2129"/>
              <a:gd name="T63" fmla="*/ 210451 h 2595"/>
              <a:gd name="T64" fmla="*/ 260434 w 2129"/>
              <a:gd name="T65" fmla="*/ 219052 h 2595"/>
              <a:gd name="T66" fmla="*/ 219598 w 2129"/>
              <a:gd name="T67" fmla="*/ 235422 h 2595"/>
              <a:gd name="T68" fmla="*/ 147788 w 2129"/>
              <a:gd name="T69" fmla="*/ 242497 h 2595"/>
              <a:gd name="T70" fmla="*/ 75977 w 2129"/>
              <a:gd name="T71" fmla="*/ 235422 h 2595"/>
              <a:gd name="T72" fmla="*/ 35141 w 2129"/>
              <a:gd name="T73" fmla="*/ 219052 h 2595"/>
              <a:gd name="T74" fmla="*/ 43336 w 2129"/>
              <a:gd name="T75" fmla="*/ 210173 h 2595"/>
              <a:gd name="T76" fmla="*/ 147788 w 2129"/>
              <a:gd name="T77" fmla="*/ 339607 h 2595"/>
              <a:gd name="T78" fmla="*/ 117508 w 2129"/>
              <a:gd name="T79" fmla="*/ 310197 h 2595"/>
              <a:gd name="T80" fmla="*/ 147788 w 2129"/>
              <a:gd name="T81" fmla="*/ 311445 h 2595"/>
              <a:gd name="T82" fmla="*/ 178067 w 2129"/>
              <a:gd name="T83" fmla="*/ 310197 h 2595"/>
              <a:gd name="T84" fmla="*/ 147788 w 2129"/>
              <a:gd name="T85" fmla="*/ 339607 h 2595"/>
              <a:gd name="T86" fmla="*/ 147788 w 2129"/>
              <a:gd name="T87" fmla="*/ 291052 h 2595"/>
              <a:gd name="T88" fmla="*/ 20418 w 2129"/>
              <a:gd name="T89" fmla="*/ 252763 h 2595"/>
              <a:gd name="T90" fmla="*/ 24585 w 2129"/>
              <a:gd name="T91" fmla="*/ 234035 h 2595"/>
              <a:gd name="T92" fmla="*/ 73199 w 2129"/>
              <a:gd name="T93" fmla="*/ 254428 h 2595"/>
              <a:gd name="T94" fmla="*/ 147788 w 2129"/>
              <a:gd name="T95" fmla="*/ 262890 h 2595"/>
              <a:gd name="T96" fmla="*/ 222376 w 2129"/>
              <a:gd name="T97" fmla="*/ 254428 h 2595"/>
              <a:gd name="T98" fmla="*/ 270990 w 2129"/>
              <a:gd name="T99" fmla="*/ 234035 h 2595"/>
              <a:gd name="T100" fmla="*/ 275296 w 2129"/>
              <a:gd name="T101" fmla="*/ 252763 h 2595"/>
              <a:gd name="T102" fmla="*/ 147788 w 2129"/>
              <a:gd name="T103" fmla="*/ 291052 h 2595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129" h="2595">
                <a:moveTo>
                  <a:pt x="1922" y="1414"/>
                </a:moveTo>
                <a:cubicBezTo>
                  <a:pt x="1794" y="1281"/>
                  <a:pt x="1662" y="1143"/>
                  <a:pt x="1662" y="831"/>
                </a:cubicBezTo>
                <a:cubicBezTo>
                  <a:pt x="1662" y="595"/>
                  <a:pt x="1524" y="383"/>
                  <a:pt x="1309" y="286"/>
                </a:cubicBezTo>
                <a:cubicBezTo>
                  <a:pt x="1311" y="273"/>
                  <a:pt x="1312" y="261"/>
                  <a:pt x="1312" y="248"/>
                </a:cubicBezTo>
                <a:cubicBezTo>
                  <a:pt x="1312" y="112"/>
                  <a:pt x="1200" y="0"/>
                  <a:pt x="1064" y="0"/>
                </a:cubicBezTo>
                <a:cubicBezTo>
                  <a:pt x="928" y="0"/>
                  <a:pt x="816" y="112"/>
                  <a:pt x="816" y="248"/>
                </a:cubicBezTo>
                <a:cubicBezTo>
                  <a:pt x="816" y="261"/>
                  <a:pt x="817" y="273"/>
                  <a:pt x="819" y="286"/>
                </a:cubicBezTo>
                <a:cubicBezTo>
                  <a:pt x="605" y="383"/>
                  <a:pt x="467" y="595"/>
                  <a:pt x="467" y="831"/>
                </a:cubicBezTo>
                <a:cubicBezTo>
                  <a:pt x="467" y="1143"/>
                  <a:pt x="334" y="1281"/>
                  <a:pt x="206" y="1414"/>
                </a:cubicBezTo>
                <a:cubicBezTo>
                  <a:pt x="100" y="1525"/>
                  <a:pt x="0" y="1630"/>
                  <a:pt x="0" y="1822"/>
                </a:cubicBezTo>
                <a:cubicBezTo>
                  <a:pt x="0" y="1914"/>
                  <a:pt x="71" y="2000"/>
                  <a:pt x="206" y="2073"/>
                </a:cubicBezTo>
                <a:cubicBezTo>
                  <a:pt x="331" y="2140"/>
                  <a:pt x="501" y="2191"/>
                  <a:pt x="700" y="2219"/>
                </a:cubicBezTo>
                <a:cubicBezTo>
                  <a:pt x="700" y="2223"/>
                  <a:pt x="700" y="2226"/>
                  <a:pt x="700" y="2230"/>
                </a:cubicBezTo>
                <a:cubicBezTo>
                  <a:pt x="700" y="2431"/>
                  <a:pt x="863" y="2594"/>
                  <a:pt x="1064" y="2594"/>
                </a:cubicBezTo>
                <a:cubicBezTo>
                  <a:pt x="1265" y="2594"/>
                  <a:pt x="1428" y="2431"/>
                  <a:pt x="1428" y="2230"/>
                </a:cubicBezTo>
                <a:cubicBezTo>
                  <a:pt x="1428" y="2226"/>
                  <a:pt x="1428" y="2223"/>
                  <a:pt x="1428" y="2219"/>
                </a:cubicBezTo>
                <a:cubicBezTo>
                  <a:pt x="1627" y="2191"/>
                  <a:pt x="1798" y="2140"/>
                  <a:pt x="1923" y="2073"/>
                </a:cubicBezTo>
                <a:cubicBezTo>
                  <a:pt x="2057" y="2000"/>
                  <a:pt x="2128" y="1914"/>
                  <a:pt x="2128" y="1822"/>
                </a:cubicBezTo>
                <a:cubicBezTo>
                  <a:pt x="2128" y="1630"/>
                  <a:pt x="2028" y="1525"/>
                  <a:pt x="1922" y="1414"/>
                </a:cubicBezTo>
                <a:close/>
                <a:moveTo>
                  <a:pt x="1064" y="147"/>
                </a:moveTo>
                <a:cubicBezTo>
                  <a:pt x="1120" y="147"/>
                  <a:pt x="1165" y="192"/>
                  <a:pt x="1165" y="248"/>
                </a:cubicBezTo>
                <a:cubicBezTo>
                  <a:pt x="1165" y="304"/>
                  <a:pt x="1120" y="350"/>
                  <a:pt x="1064" y="350"/>
                </a:cubicBezTo>
                <a:cubicBezTo>
                  <a:pt x="1009" y="350"/>
                  <a:pt x="963" y="304"/>
                  <a:pt x="963" y="248"/>
                </a:cubicBezTo>
                <a:cubicBezTo>
                  <a:pt x="963" y="192"/>
                  <a:pt x="1009" y="147"/>
                  <a:pt x="1064" y="147"/>
                </a:cubicBezTo>
                <a:close/>
                <a:moveTo>
                  <a:pt x="312" y="1515"/>
                </a:moveTo>
                <a:cubicBezTo>
                  <a:pt x="446" y="1375"/>
                  <a:pt x="613" y="1202"/>
                  <a:pt x="613" y="831"/>
                </a:cubicBezTo>
                <a:cubicBezTo>
                  <a:pt x="613" y="651"/>
                  <a:pt x="719" y="490"/>
                  <a:pt x="885" y="418"/>
                </a:cubicBezTo>
                <a:cubicBezTo>
                  <a:pt x="932" y="468"/>
                  <a:pt x="997" y="496"/>
                  <a:pt x="1064" y="496"/>
                </a:cubicBezTo>
                <a:cubicBezTo>
                  <a:pt x="1131" y="496"/>
                  <a:pt x="1196" y="468"/>
                  <a:pt x="1244" y="418"/>
                </a:cubicBezTo>
                <a:cubicBezTo>
                  <a:pt x="1409" y="490"/>
                  <a:pt x="1515" y="651"/>
                  <a:pt x="1515" y="831"/>
                </a:cubicBezTo>
                <a:cubicBezTo>
                  <a:pt x="1515" y="1202"/>
                  <a:pt x="1682" y="1375"/>
                  <a:pt x="1816" y="1515"/>
                </a:cubicBezTo>
                <a:lnTo>
                  <a:pt x="1818" y="1517"/>
                </a:lnTo>
                <a:cubicBezTo>
                  <a:pt x="1838" y="1539"/>
                  <a:pt x="1858" y="1559"/>
                  <a:pt x="1875" y="1579"/>
                </a:cubicBezTo>
                <a:cubicBezTo>
                  <a:pt x="1819" y="1625"/>
                  <a:pt x="1716" y="1667"/>
                  <a:pt x="1581" y="1697"/>
                </a:cubicBezTo>
                <a:cubicBezTo>
                  <a:pt x="1431" y="1731"/>
                  <a:pt x="1252" y="1748"/>
                  <a:pt x="1064" y="1748"/>
                </a:cubicBezTo>
                <a:cubicBezTo>
                  <a:pt x="876" y="1748"/>
                  <a:pt x="697" y="1731"/>
                  <a:pt x="547" y="1697"/>
                </a:cubicBezTo>
                <a:cubicBezTo>
                  <a:pt x="412" y="1667"/>
                  <a:pt x="309" y="1625"/>
                  <a:pt x="253" y="1579"/>
                </a:cubicBezTo>
                <a:cubicBezTo>
                  <a:pt x="271" y="1559"/>
                  <a:pt x="291" y="1538"/>
                  <a:pt x="312" y="1515"/>
                </a:cubicBezTo>
                <a:close/>
                <a:moveTo>
                  <a:pt x="1064" y="2448"/>
                </a:moveTo>
                <a:cubicBezTo>
                  <a:pt x="946" y="2448"/>
                  <a:pt x="849" y="2353"/>
                  <a:pt x="846" y="2236"/>
                </a:cubicBezTo>
                <a:cubicBezTo>
                  <a:pt x="919" y="2242"/>
                  <a:pt x="993" y="2245"/>
                  <a:pt x="1064" y="2245"/>
                </a:cubicBezTo>
                <a:cubicBezTo>
                  <a:pt x="1136" y="2245"/>
                  <a:pt x="1209" y="2242"/>
                  <a:pt x="1282" y="2236"/>
                </a:cubicBezTo>
                <a:cubicBezTo>
                  <a:pt x="1279" y="2353"/>
                  <a:pt x="1182" y="2448"/>
                  <a:pt x="1064" y="2448"/>
                </a:cubicBezTo>
                <a:close/>
                <a:moveTo>
                  <a:pt x="1064" y="2098"/>
                </a:moveTo>
                <a:cubicBezTo>
                  <a:pt x="459" y="2098"/>
                  <a:pt x="147" y="1904"/>
                  <a:pt x="147" y="1822"/>
                </a:cubicBezTo>
                <a:cubicBezTo>
                  <a:pt x="147" y="1772"/>
                  <a:pt x="156" y="1729"/>
                  <a:pt x="177" y="1687"/>
                </a:cubicBezTo>
                <a:cubicBezTo>
                  <a:pt x="258" y="1747"/>
                  <a:pt x="379" y="1798"/>
                  <a:pt x="527" y="1834"/>
                </a:cubicBezTo>
                <a:cubicBezTo>
                  <a:pt x="687" y="1874"/>
                  <a:pt x="873" y="1895"/>
                  <a:pt x="1064" y="1895"/>
                </a:cubicBezTo>
                <a:cubicBezTo>
                  <a:pt x="1255" y="1895"/>
                  <a:pt x="1441" y="1874"/>
                  <a:pt x="1601" y="1834"/>
                </a:cubicBezTo>
                <a:cubicBezTo>
                  <a:pt x="1749" y="1798"/>
                  <a:pt x="1870" y="1747"/>
                  <a:pt x="1951" y="1687"/>
                </a:cubicBezTo>
                <a:cubicBezTo>
                  <a:pt x="1972" y="1729"/>
                  <a:pt x="1982" y="1772"/>
                  <a:pt x="1982" y="1822"/>
                </a:cubicBezTo>
                <a:cubicBezTo>
                  <a:pt x="1982" y="1904"/>
                  <a:pt x="1669" y="2098"/>
                  <a:pt x="1064" y="20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89" name="Freeform 20"/>
          <p:cNvSpPr>
            <a:spLocks noChangeAspect="1" noChangeArrowheads="1"/>
          </p:cNvSpPr>
          <p:nvPr/>
        </p:nvSpPr>
        <p:spPr bwMode="auto">
          <a:xfrm>
            <a:off x="1807611" y="2566850"/>
            <a:ext cx="325429" cy="267831"/>
          </a:xfrm>
          <a:custGeom>
            <a:avLst/>
            <a:gdLst>
              <a:gd name="T0" fmla="*/ 359442 w 2580"/>
              <a:gd name="T1" fmla="*/ 169250 h 2117"/>
              <a:gd name="T2" fmla="*/ 359721 w 2580"/>
              <a:gd name="T3" fmla="*/ 169110 h 2117"/>
              <a:gd name="T4" fmla="*/ 276837 w 2580"/>
              <a:gd name="T5" fmla="*/ 3488 h 2117"/>
              <a:gd name="T6" fmla="*/ 276558 w 2580"/>
              <a:gd name="T7" fmla="*/ 3628 h 2117"/>
              <a:gd name="T8" fmla="*/ 268605 w 2580"/>
              <a:gd name="T9" fmla="*/ 0 h 2117"/>
              <a:gd name="T10" fmla="*/ 91256 w 2580"/>
              <a:gd name="T11" fmla="*/ 0 h 2117"/>
              <a:gd name="T12" fmla="*/ 83302 w 2580"/>
              <a:gd name="T13" fmla="*/ 3767 h 2117"/>
              <a:gd name="T14" fmla="*/ 82884 w 2580"/>
              <a:gd name="T15" fmla="*/ 3628 h 2117"/>
              <a:gd name="T16" fmla="*/ 140 w 2580"/>
              <a:gd name="T17" fmla="*/ 169110 h 2117"/>
              <a:gd name="T18" fmla="*/ 419 w 2580"/>
              <a:gd name="T19" fmla="*/ 169250 h 2117"/>
              <a:gd name="T20" fmla="*/ 0 w 2580"/>
              <a:gd name="T21" fmla="*/ 171761 h 2117"/>
              <a:gd name="T22" fmla="*/ 0 w 2580"/>
              <a:gd name="T23" fmla="*/ 284641 h 2117"/>
              <a:gd name="T24" fmla="*/ 10605 w 2580"/>
              <a:gd name="T25" fmla="*/ 295245 h 2117"/>
              <a:gd name="T26" fmla="*/ 349256 w 2580"/>
              <a:gd name="T27" fmla="*/ 295245 h 2117"/>
              <a:gd name="T28" fmla="*/ 359860 w 2580"/>
              <a:gd name="T29" fmla="*/ 284641 h 2117"/>
              <a:gd name="T30" fmla="*/ 359860 w 2580"/>
              <a:gd name="T31" fmla="*/ 171761 h 2117"/>
              <a:gd name="T32" fmla="*/ 359442 w 2580"/>
              <a:gd name="T33" fmla="*/ 169250 h 2117"/>
              <a:gd name="T34" fmla="*/ 97814 w 2580"/>
              <a:gd name="T35" fmla="*/ 21069 h 2117"/>
              <a:gd name="T36" fmla="*/ 262047 w 2580"/>
              <a:gd name="T37" fmla="*/ 21069 h 2117"/>
              <a:gd name="T38" fmla="*/ 332233 w 2580"/>
              <a:gd name="T39" fmla="*/ 161157 h 2117"/>
              <a:gd name="T40" fmla="*/ 236372 w 2580"/>
              <a:gd name="T41" fmla="*/ 161157 h 2117"/>
              <a:gd name="T42" fmla="*/ 225767 w 2580"/>
              <a:gd name="T43" fmla="*/ 171761 h 2117"/>
              <a:gd name="T44" fmla="*/ 180000 w 2580"/>
              <a:gd name="T45" fmla="*/ 217667 h 2117"/>
              <a:gd name="T46" fmla="*/ 134093 w 2580"/>
              <a:gd name="T47" fmla="*/ 171761 h 2117"/>
              <a:gd name="T48" fmla="*/ 123488 w 2580"/>
              <a:gd name="T49" fmla="*/ 161157 h 2117"/>
              <a:gd name="T50" fmla="*/ 27628 w 2580"/>
              <a:gd name="T51" fmla="*/ 161157 h 2117"/>
              <a:gd name="T52" fmla="*/ 97814 w 2580"/>
              <a:gd name="T53" fmla="*/ 21069 h 2117"/>
              <a:gd name="T54" fmla="*/ 338651 w 2580"/>
              <a:gd name="T55" fmla="*/ 274037 h 2117"/>
              <a:gd name="T56" fmla="*/ 21209 w 2580"/>
              <a:gd name="T57" fmla="*/ 274037 h 2117"/>
              <a:gd name="T58" fmla="*/ 21209 w 2580"/>
              <a:gd name="T59" fmla="*/ 182366 h 2117"/>
              <a:gd name="T60" fmla="*/ 113860 w 2580"/>
              <a:gd name="T61" fmla="*/ 182366 h 2117"/>
              <a:gd name="T62" fmla="*/ 180000 w 2580"/>
              <a:gd name="T63" fmla="*/ 238736 h 2117"/>
              <a:gd name="T64" fmla="*/ 246000 w 2580"/>
              <a:gd name="T65" fmla="*/ 182366 h 2117"/>
              <a:gd name="T66" fmla="*/ 338651 w 2580"/>
              <a:gd name="T67" fmla="*/ 182366 h 2117"/>
              <a:gd name="T68" fmla="*/ 338651 w 2580"/>
              <a:gd name="T69" fmla="*/ 274037 h 211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580" h="2117">
                <a:moveTo>
                  <a:pt x="2576" y="1213"/>
                </a:moveTo>
                <a:lnTo>
                  <a:pt x="2578" y="1212"/>
                </a:lnTo>
                <a:lnTo>
                  <a:pt x="1984" y="25"/>
                </a:lnTo>
                <a:lnTo>
                  <a:pt x="1982" y="26"/>
                </a:lnTo>
                <a:cubicBezTo>
                  <a:pt x="1968" y="10"/>
                  <a:pt x="1947" y="0"/>
                  <a:pt x="1925" y="0"/>
                </a:cubicBezTo>
                <a:lnTo>
                  <a:pt x="654" y="0"/>
                </a:lnTo>
                <a:cubicBezTo>
                  <a:pt x="632" y="0"/>
                  <a:pt x="611" y="10"/>
                  <a:pt x="597" y="27"/>
                </a:cubicBezTo>
                <a:lnTo>
                  <a:pt x="594" y="26"/>
                </a:lnTo>
                <a:lnTo>
                  <a:pt x="1" y="1212"/>
                </a:lnTo>
                <a:lnTo>
                  <a:pt x="3" y="1213"/>
                </a:lnTo>
                <a:cubicBezTo>
                  <a:pt x="1" y="1219"/>
                  <a:pt x="0" y="1225"/>
                  <a:pt x="0" y="1231"/>
                </a:cubicBezTo>
                <a:lnTo>
                  <a:pt x="0" y="2040"/>
                </a:lnTo>
                <a:cubicBezTo>
                  <a:pt x="0" y="2082"/>
                  <a:pt x="34" y="2116"/>
                  <a:pt x="76" y="2116"/>
                </a:cubicBezTo>
                <a:lnTo>
                  <a:pt x="2503" y="2116"/>
                </a:lnTo>
                <a:cubicBezTo>
                  <a:pt x="2545" y="2116"/>
                  <a:pt x="2579" y="2082"/>
                  <a:pt x="2579" y="2040"/>
                </a:cubicBezTo>
                <a:lnTo>
                  <a:pt x="2579" y="1231"/>
                </a:lnTo>
                <a:cubicBezTo>
                  <a:pt x="2579" y="1225"/>
                  <a:pt x="2578" y="1219"/>
                  <a:pt x="2576" y="1213"/>
                </a:cubicBezTo>
                <a:close/>
                <a:moveTo>
                  <a:pt x="701" y="151"/>
                </a:moveTo>
                <a:lnTo>
                  <a:pt x="1878" y="151"/>
                </a:lnTo>
                <a:lnTo>
                  <a:pt x="2381" y="1155"/>
                </a:lnTo>
                <a:lnTo>
                  <a:pt x="1694" y="1155"/>
                </a:lnTo>
                <a:cubicBezTo>
                  <a:pt x="1652" y="1155"/>
                  <a:pt x="1618" y="1189"/>
                  <a:pt x="1618" y="1231"/>
                </a:cubicBezTo>
                <a:cubicBezTo>
                  <a:pt x="1618" y="1412"/>
                  <a:pt x="1470" y="1560"/>
                  <a:pt x="1290" y="1560"/>
                </a:cubicBezTo>
                <a:cubicBezTo>
                  <a:pt x="1109" y="1560"/>
                  <a:pt x="961" y="1412"/>
                  <a:pt x="961" y="1231"/>
                </a:cubicBezTo>
                <a:cubicBezTo>
                  <a:pt x="961" y="1189"/>
                  <a:pt x="927" y="1155"/>
                  <a:pt x="885" y="1155"/>
                </a:cubicBezTo>
                <a:lnTo>
                  <a:pt x="198" y="1155"/>
                </a:lnTo>
                <a:lnTo>
                  <a:pt x="701" y="151"/>
                </a:lnTo>
                <a:close/>
                <a:moveTo>
                  <a:pt x="2427" y="1964"/>
                </a:moveTo>
                <a:lnTo>
                  <a:pt x="152" y="1964"/>
                </a:lnTo>
                <a:lnTo>
                  <a:pt x="152" y="1307"/>
                </a:lnTo>
                <a:lnTo>
                  <a:pt x="816" y="1307"/>
                </a:lnTo>
                <a:cubicBezTo>
                  <a:pt x="853" y="1538"/>
                  <a:pt x="1054" y="1711"/>
                  <a:pt x="1290" y="1711"/>
                </a:cubicBezTo>
                <a:cubicBezTo>
                  <a:pt x="1525" y="1711"/>
                  <a:pt x="1726" y="1538"/>
                  <a:pt x="1763" y="1307"/>
                </a:cubicBezTo>
                <a:lnTo>
                  <a:pt x="2427" y="1307"/>
                </a:lnTo>
                <a:lnTo>
                  <a:pt x="2427" y="19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90" name="Freeform 21"/>
          <p:cNvSpPr>
            <a:spLocks noChangeAspect="1" noChangeArrowheads="1"/>
          </p:cNvSpPr>
          <p:nvPr/>
        </p:nvSpPr>
        <p:spPr bwMode="auto">
          <a:xfrm>
            <a:off x="1770171" y="3157230"/>
            <a:ext cx="293750" cy="325429"/>
          </a:xfrm>
          <a:custGeom>
            <a:avLst/>
            <a:gdLst>
              <a:gd name="T0" fmla="*/ 303188 w 2349"/>
              <a:gd name="T1" fmla="*/ 103881 h 2613"/>
              <a:gd name="T2" fmla="*/ 303188 w 2349"/>
              <a:gd name="T3" fmla="*/ 13502 h 2613"/>
              <a:gd name="T4" fmla="*/ 289551 w 2349"/>
              <a:gd name="T5" fmla="*/ 0 h 2613"/>
              <a:gd name="T6" fmla="*/ 276051 w 2349"/>
              <a:gd name="T7" fmla="*/ 12124 h 2613"/>
              <a:gd name="T8" fmla="*/ 272056 w 2349"/>
              <a:gd name="T9" fmla="*/ 14328 h 2613"/>
              <a:gd name="T10" fmla="*/ 194503 w 2349"/>
              <a:gd name="T11" fmla="*/ 62824 h 2613"/>
              <a:gd name="T12" fmla="*/ 172876 w 2349"/>
              <a:gd name="T13" fmla="*/ 76326 h 2613"/>
              <a:gd name="T14" fmla="*/ 41876 w 2349"/>
              <a:gd name="T15" fmla="*/ 76326 h 2613"/>
              <a:gd name="T16" fmla="*/ 18183 w 2349"/>
              <a:gd name="T17" fmla="*/ 99885 h 2613"/>
              <a:gd name="T18" fmla="*/ 18183 w 2349"/>
              <a:gd name="T19" fmla="*/ 100987 h 2613"/>
              <a:gd name="T20" fmla="*/ 0 w 2349"/>
              <a:gd name="T21" fmla="*/ 120138 h 2613"/>
              <a:gd name="T22" fmla="*/ 0 w 2349"/>
              <a:gd name="T23" fmla="*/ 174145 h 2613"/>
              <a:gd name="T24" fmla="*/ 18183 w 2349"/>
              <a:gd name="T25" fmla="*/ 193157 h 2613"/>
              <a:gd name="T26" fmla="*/ 18183 w 2349"/>
              <a:gd name="T27" fmla="*/ 194397 h 2613"/>
              <a:gd name="T28" fmla="*/ 41463 w 2349"/>
              <a:gd name="T29" fmla="*/ 217819 h 2613"/>
              <a:gd name="T30" fmla="*/ 74247 w 2349"/>
              <a:gd name="T31" fmla="*/ 341952 h 2613"/>
              <a:gd name="T32" fmla="*/ 97665 w 2349"/>
              <a:gd name="T33" fmla="*/ 359862 h 2613"/>
              <a:gd name="T34" fmla="*/ 103864 w 2349"/>
              <a:gd name="T35" fmla="*/ 359173 h 2613"/>
              <a:gd name="T36" fmla="*/ 148908 w 2349"/>
              <a:gd name="T37" fmla="*/ 347325 h 2613"/>
              <a:gd name="T38" fmla="*/ 163647 w 2349"/>
              <a:gd name="T39" fmla="*/ 336165 h 2613"/>
              <a:gd name="T40" fmla="*/ 166127 w 2349"/>
              <a:gd name="T41" fmla="*/ 317979 h 2613"/>
              <a:gd name="T42" fmla="*/ 151525 w 2349"/>
              <a:gd name="T43" fmla="*/ 262457 h 2613"/>
              <a:gd name="T44" fmla="*/ 152076 w 2349"/>
              <a:gd name="T45" fmla="*/ 262319 h 2613"/>
              <a:gd name="T46" fmla="*/ 156760 w 2349"/>
              <a:gd name="T47" fmla="*/ 254466 h 2613"/>
              <a:gd name="T48" fmla="*/ 149046 w 2349"/>
              <a:gd name="T49" fmla="*/ 225396 h 2613"/>
              <a:gd name="T50" fmla="*/ 142709 w 2349"/>
              <a:gd name="T51" fmla="*/ 220574 h 2613"/>
              <a:gd name="T52" fmla="*/ 141194 w 2349"/>
              <a:gd name="T53" fmla="*/ 220712 h 2613"/>
              <a:gd name="T54" fmla="*/ 140505 w 2349"/>
              <a:gd name="T55" fmla="*/ 220850 h 2613"/>
              <a:gd name="T56" fmla="*/ 139679 w 2349"/>
              <a:gd name="T57" fmla="*/ 217819 h 2613"/>
              <a:gd name="T58" fmla="*/ 172876 w 2349"/>
              <a:gd name="T59" fmla="*/ 217819 h 2613"/>
              <a:gd name="T60" fmla="*/ 197947 w 2349"/>
              <a:gd name="T61" fmla="*/ 233525 h 2613"/>
              <a:gd name="T62" fmla="*/ 272056 w 2349"/>
              <a:gd name="T63" fmla="*/ 279816 h 2613"/>
              <a:gd name="T64" fmla="*/ 276051 w 2349"/>
              <a:gd name="T65" fmla="*/ 282021 h 2613"/>
              <a:gd name="T66" fmla="*/ 289551 w 2349"/>
              <a:gd name="T67" fmla="*/ 294145 h 2613"/>
              <a:gd name="T68" fmla="*/ 303188 w 2349"/>
              <a:gd name="T69" fmla="*/ 280643 h 2613"/>
              <a:gd name="T70" fmla="*/ 303188 w 2349"/>
              <a:gd name="T71" fmla="*/ 190264 h 2613"/>
              <a:gd name="T72" fmla="*/ 323437 w 2349"/>
              <a:gd name="T73" fmla="*/ 147141 h 2613"/>
              <a:gd name="T74" fmla="*/ 303188 w 2349"/>
              <a:gd name="T75" fmla="*/ 103881 h 2613"/>
              <a:gd name="T76" fmla="*/ 113093 w 2349"/>
              <a:gd name="T77" fmla="*/ 197428 h 2613"/>
              <a:gd name="T78" fmla="*/ 146428 w 2349"/>
              <a:gd name="T79" fmla="*/ 323215 h 2613"/>
              <a:gd name="T80" fmla="*/ 146015 w 2349"/>
              <a:gd name="T81" fmla="*/ 325970 h 2613"/>
              <a:gd name="T82" fmla="*/ 143811 w 2349"/>
              <a:gd name="T83" fmla="*/ 327623 h 2613"/>
              <a:gd name="T84" fmla="*/ 98629 w 2349"/>
              <a:gd name="T85" fmla="*/ 339334 h 2613"/>
              <a:gd name="T86" fmla="*/ 97803 w 2349"/>
              <a:gd name="T87" fmla="*/ 339472 h 2613"/>
              <a:gd name="T88" fmla="*/ 94083 w 2349"/>
              <a:gd name="T89" fmla="*/ 336716 h 2613"/>
              <a:gd name="T90" fmla="*/ 59921 w 2349"/>
              <a:gd name="T91" fmla="*/ 207486 h 2613"/>
              <a:gd name="T92" fmla="*/ 59921 w 2349"/>
              <a:gd name="T93" fmla="*/ 206797 h 2613"/>
              <a:gd name="T94" fmla="*/ 59095 w 2349"/>
              <a:gd name="T95" fmla="*/ 197428 h 2613"/>
              <a:gd name="T96" fmla="*/ 41876 w 2349"/>
              <a:gd name="T97" fmla="*/ 197428 h 2613"/>
              <a:gd name="T98" fmla="*/ 38708 w 2349"/>
              <a:gd name="T99" fmla="*/ 194397 h 2613"/>
              <a:gd name="T100" fmla="*/ 38708 w 2349"/>
              <a:gd name="T101" fmla="*/ 99885 h 2613"/>
              <a:gd name="T102" fmla="*/ 41876 w 2349"/>
              <a:gd name="T103" fmla="*/ 96716 h 2613"/>
              <a:gd name="T104" fmla="*/ 159101 w 2349"/>
              <a:gd name="T105" fmla="*/ 96716 h 2613"/>
              <a:gd name="T106" fmla="*/ 159101 w 2349"/>
              <a:gd name="T107" fmla="*/ 197428 h 2613"/>
              <a:gd name="T108" fmla="*/ 113093 w 2349"/>
              <a:gd name="T109" fmla="*/ 197428 h 2613"/>
              <a:gd name="T110" fmla="*/ 276051 w 2349"/>
              <a:gd name="T111" fmla="*/ 258186 h 2613"/>
              <a:gd name="T112" fmla="*/ 212686 w 2349"/>
              <a:gd name="T113" fmla="*/ 218645 h 2613"/>
              <a:gd name="T114" fmla="*/ 179488 w 2349"/>
              <a:gd name="T115" fmla="*/ 197842 h 2613"/>
              <a:gd name="T116" fmla="*/ 179488 w 2349"/>
              <a:gd name="T117" fmla="*/ 96303 h 2613"/>
              <a:gd name="T118" fmla="*/ 212686 w 2349"/>
              <a:gd name="T119" fmla="*/ 75499 h 2613"/>
              <a:gd name="T120" fmla="*/ 276051 w 2349"/>
              <a:gd name="T121" fmla="*/ 35959 h 2613"/>
              <a:gd name="T122" fmla="*/ 276051 w 2349"/>
              <a:gd name="T123" fmla="*/ 258186 h 261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49" h="2613">
                <a:moveTo>
                  <a:pt x="2201" y="754"/>
                </a:moveTo>
                <a:lnTo>
                  <a:pt x="2201" y="98"/>
                </a:lnTo>
                <a:cubicBezTo>
                  <a:pt x="2201" y="44"/>
                  <a:pt x="2157" y="0"/>
                  <a:pt x="2102" y="0"/>
                </a:cubicBezTo>
                <a:cubicBezTo>
                  <a:pt x="2051" y="0"/>
                  <a:pt x="2009" y="39"/>
                  <a:pt x="2004" y="88"/>
                </a:cubicBezTo>
                <a:cubicBezTo>
                  <a:pt x="1994" y="92"/>
                  <a:pt x="1985" y="98"/>
                  <a:pt x="1975" y="104"/>
                </a:cubicBezTo>
                <a:lnTo>
                  <a:pt x="1412" y="456"/>
                </a:lnTo>
                <a:cubicBezTo>
                  <a:pt x="1364" y="486"/>
                  <a:pt x="1308" y="521"/>
                  <a:pt x="1255" y="554"/>
                </a:cubicBezTo>
                <a:lnTo>
                  <a:pt x="304" y="554"/>
                </a:lnTo>
                <a:cubicBezTo>
                  <a:pt x="209" y="554"/>
                  <a:pt x="132" y="631"/>
                  <a:pt x="132" y="725"/>
                </a:cubicBezTo>
                <a:lnTo>
                  <a:pt x="132" y="733"/>
                </a:lnTo>
                <a:cubicBezTo>
                  <a:pt x="59" y="737"/>
                  <a:pt x="0" y="798"/>
                  <a:pt x="0" y="872"/>
                </a:cubicBezTo>
                <a:lnTo>
                  <a:pt x="0" y="1264"/>
                </a:lnTo>
                <a:cubicBezTo>
                  <a:pt x="0" y="1338"/>
                  <a:pt x="59" y="1398"/>
                  <a:pt x="132" y="1402"/>
                </a:cubicBezTo>
                <a:lnTo>
                  <a:pt x="132" y="1411"/>
                </a:lnTo>
                <a:cubicBezTo>
                  <a:pt x="132" y="1504"/>
                  <a:pt x="208" y="1580"/>
                  <a:pt x="301" y="1581"/>
                </a:cubicBezTo>
                <a:lnTo>
                  <a:pt x="539" y="2482"/>
                </a:lnTo>
                <a:cubicBezTo>
                  <a:pt x="560" y="2559"/>
                  <a:pt x="630" y="2612"/>
                  <a:pt x="709" y="2612"/>
                </a:cubicBezTo>
                <a:cubicBezTo>
                  <a:pt x="724" y="2612"/>
                  <a:pt x="739" y="2610"/>
                  <a:pt x="754" y="2607"/>
                </a:cubicBezTo>
                <a:lnTo>
                  <a:pt x="1081" y="2521"/>
                </a:lnTo>
                <a:cubicBezTo>
                  <a:pt x="1127" y="2509"/>
                  <a:pt x="1165" y="2480"/>
                  <a:pt x="1188" y="2440"/>
                </a:cubicBezTo>
                <a:cubicBezTo>
                  <a:pt x="1211" y="2400"/>
                  <a:pt x="1218" y="2353"/>
                  <a:pt x="1206" y="2308"/>
                </a:cubicBezTo>
                <a:lnTo>
                  <a:pt x="1100" y="1905"/>
                </a:lnTo>
                <a:lnTo>
                  <a:pt x="1104" y="1904"/>
                </a:lnTo>
                <a:cubicBezTo>
                  <a:pt x="1129" y="1898"/>
                  <a:pt x="1144" y="1872"/>
                  <a:pt x="1138" y="1847"/>
                </a:cubicBezTo>
                <a:lnTo>
                  <a:pt x="1082" y="1636"/>
                </a:lnTo>
                <a:cubicBezTo>
                  <a:pt x="1076" y="1615"/>
                  <a:pt x="1058" y="1601"/>
                  <a:pt x="1036" y="1601"/>
                </a:cubicBezTo>
                <a:cubicBezTo>
                  <a:pt x="1032" y="1601"/>
                  <a:pt x="1028" y="1601"/>
                  <a:pt x="1025" y="1602"/>
                </a:cubicBezTo>
                <a:lnTo>
                  <a:pt x="1020" y="1603"/>
                </a:lnTo>
                <a:lnTo>
                  <a:pt x="1014" y="1581"/>
                </a:lnTo>
                <a:lnTo>
                  <a:pt x="1255" y="1581"/>
                </a:lnTo>
                <a:cubicBezTo>
                  <a:pt x="1317" y="1620"/>
                  <a:pt x="1384" y="1662"/>
                  <a:pt x="1437" y="1695"/>
                </a:cubicBezTo>
                <a:lnTo>
                  <a:pt x="1975" y="2031"/>
                </a:lnTo>
                <a:cubicBezTo>
                  <a:pt x="1985" y="2038"/>
                  <a:pt x="1994" y="2043"/>
                  <a:pt x="2004" y="2047"/>
                </a:cubicBezTo>
                <a:cubicBezTo>
                  <a:pt x="2009" y="2096"/>
                  <a:pt x="2051" y="2135"/>
                  <a:pt x="2102" y="2135"/>
                </a:cubicBezTo>
                <a:cubicBezTo>
                  <a:pt x="2157" y="2135"/>
                  <a:pt x="2201" y="2091"/>
                  <a:pt x="2201" y="2037"/>
                </a:cubicBezTo>
                <a:lnTo>
                  <a:pt x="2201" y="1381"/>
                </a:lnTo>
                <a:cubicBezTo>
                  <a:pt x="2295" y="1303"/>
                  <a:pt x="2348" y="1189"/>
                  <a:pt x="2348" y="1068"/>
                </a:cubicBezTo>
                <a:cubicBezTo>
                  <a:pt x="2348" y="947"/>
                  <a:pt x="2295" y="833"/>
                  <a:pt x="2201" y="754"/>
                </a:cubicBezTo>
                <a:close/>
                <a:moveTo>
                  <a:pt x="821" y="1433"/>
                </a:moveTo>
                <a:lnTo>
                  <a:pt x="1063" y="2346"/>
                </a:lnTo>
                <a:cubicBezTo>
                  <a:pt x="1064" y="2353"/>
                  <a:pt x="1064" y="2360"/>
                  <a:pt x="1060" y="2366"/>
                </a:cubicBezTo>
                <a:cubicBezTo>
                  <a:pt x="1056" y="2372"/>
                  <a:pt x="1051" y="2376"/>
                  <a:pt x="1044" y="2378"/>
                </a:cubicBezTo>
                <a:lnTo>
                  <a:pt x="716" y="2463"/>
                </a:lnTo>
                <a:cubicBezTo>
                  <a:pt x="714" y="2464"/>
                  <a:pt x="712" y="2464"/>
                  <a:pt x="710" y="2464"/>
                </a:cubicBezTo>
                <a:cubicBezTo>
                  <a:pt x="697" y="2464"/>
                  <a:pt x="686" y="2456"/>
                  <a:pt x="683" y="2444"/>
                </a:cubicBezTo>
                <a:lnTo>
                  <a:pt x="435" y="1506"/>
                </a:lnTo>
                <a:cubicBezTo>
                  <a:pt x="435" y="1505"/>
                  <a:pt x="435" y="1503"/>
                  <a:pt x="435" y="1501"/>
                </a:cubicBezTo>
                <a:lnTo>
                  <a:pt x="429" y="1433"/>
                </a:lnTo>
                <a:lnTo>
                  <a:pt x="304" y="1433"/>
                </a:lnTo>
                <a:cubicBezTo>
                  <a:pt x="291" y="1433"/>
                  <a:pt x="281" y="1423"/>
                  <a:pt x="281" y="1411"/>
                </a:cubicBezTo>
                <a:lnTo>
                  <a:pt x="281" y="725"/>
                </a:lnTo>
                <a:cubicBezTo>
                  <a:pt x="281" y="712"/>
                  <a:pt x="291" y="702"/>
                  <a:pt x="304" y="702"/>
                </a:cubicBezTo>
                <a:lnTo>
                  <a:pt x="1155" y="702"/>
                </a:lnTo>
                <a:lnTo>
                  <a:pt x="1155" y="1433"/>
                </a:lnTo>
                <a:lnTo>
                  <a:pt x="821" y="1433"/>
                </a:lnTo>
                <a:close/>
                <a:moveTo>
                  <a:pt x="2004" y="1874"/>
                </a:moveTo>
                <a:lnTo>
                  <a:pt x="1544" y="1587"/>
                </a:lnTo>
                <a:cubicBezTo>
                  <a:pt x="1479" y="1546"/>
                  <a:pt x="1384" y="1487"/>
                  <a:pt x="1303" y="1436"/>
                </a:cubicBezTo>
                <a:lnTo>
                  <a:pt x="1303" y="699"/>
                </a:lnTo>
                <a:lnTo>
                  <a:pt x="1544" y="548"/>
                </a:lnTo>
                <a:lnTo>
                  <a:pt x="2004" y="261"/>
                </a:lnTo>
                <a:lnTo>
                  <a:pt x="2004" y="18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91" name="Freeform 22"/>
          <p:cNvSpPr>
            <a:spLocks noChangeAspect="1" noChangeArrowheads="1"/>
          </p:cNvSpPr>
          <p:nvPr/>
        </p:nvSpPr>
        <p:spPr bwMode="auto">
          <a:xfrm>
            <a:off x="7770442" y="1813756"/>
            <a:ext cx="316789" cy="326869"/>
          </a:xfrm>
          <a:custGeom>
            <a:avLst/>
            <a:gdLst>
              <a:gd name="T0" fmla="*/ 10272 w 2514"/>
              <a:gd name="T1" fmla="*/ 359861 h 2595"/>
              <a:gd name="T2" fmla="*/ 0 w 2514"/>
              <a:gd name="T3" fmla="*/ 50358 h 2595"/>
              <a:gd name="T4" fmla="*/ 57469 w 2514"/>
              <a:gd name="T5" fmla="*/ 40092 h 2595"/>
              <a:gd name="T6" fmla="*/ 67742 w 2514"/>
              <a:gd name="T7" fmla="*/ 0 h 2595"/>
              <a:gd name="T8" fmla="*/ 78153 w 2514"/>
              <a:gd name="T9" fmla="*/ 40092 h 2595"/>
              <a:gd name="T10" fmla="*/ 274992 w 2514"/>
              <a:gd name="T11" fmla="*/ 10405 h 2595"/>
              <a:gd name="T12" fmla="*/ 295675 w 2514"/>
              <a:gd name="T13" fmla="*/ 10405 h 2595"/>
              <a:gd name="T14" fmla="*/ 338569 w 2514"/>
              <a:gd name="T15" fmla="*/ 40092 h 2595"/>
              <a:gd name="T16" fmla="*/ 348841 w 2514"/>
              <a:gd name="T17" fmla="*/ 349595 h 2595"/>
              <a:gd name="T18" fmla="*/ 20683 w 2514"/>
              <a:gd name="T19" fmla="*/ 339191 h 2595"/>
              <a:gd name="T20" fmla="*/ 328158 w 2514"/>
              <a:gd name="T21" fmla="*/ 139145 h 2595"/>
              <a:gd name="T22" fmla="*/ 20683 w 2514"/>
              <a:gd name="T23" fmla="*/ 339191 h 2595"/>
              <a:gd name="T24" fmla="*/ 295675 w 2514"/>
              <a:gd name="T25" fmla="*/ 60763 h 2595"/>
              <a:gd name="T26" fmla="*/ 285264 w 2514"/>
              <a:gd name="T27" fmla="*/ 100023 h 2595"/>
              <a:gd name="T28" fmla="*/ 274992 w 2514"/>
              <a:gd name="T29" fmla="*/ 60763 h 2595"/>
              <a:gd name="T30" fmla="*/ 78153 w 2514"/>
              <a:gd name="T31" fmla="*/ 89618 h 2595"/>
              <a:gd name="T32" fmla="*/ 57469 w 2514"/>
              <a:gd name="T33" fmla="*/ 89618 h 2595"/>
              <a:gd name="T34" fmla="*/ 20683 w 2514"/>
              <a:gd name="T35" fmla="*/ 60763 h 2595"/>
              <a:gd name="T36" fmla="*/ 328158 w 2514"/>
              <a:gd name="T37" fmla="*/ 118335 h 2595"/>
              <a:gd name="T38" fmla="*/ 120213 w 2514"/>
              <a:gd name="T39" fmla="*/ 309503 h 2595"/>
              <a:gd name="T40" fmla="*/ 112023 w 2514"/>
              <a:gd name="T41" fmla="*/ 299514 h 2595"/>
              <a:gd name="T42" fmla="*/ 122573 w 2514"/>
              <a:gd name="T43" fmla="*/ 255260 h 2595"/>
              <a:gd name="T44" fmla="*/ 126599 w 2514"/>
              <a:gd name="T45" fmla="*/ 250543 h 2595"/>
              <a:gd name="T46" fmla="*/ 174074 w 2514"/>
              <a:gd name="T47" fmla="*/ 193803 h 2595"/>
              <a:gd name="T48" fmla="*/ 192536 w 2514"/>
              <a:gd name="T49" fmla="*/ 171884 h 2595"/>
              <a:gd name="T50" fmla="*/ 204196 w 2514"/>
              <a:gd name="T51" fmla="*/ 170913 h 2595"/>
              <a:gd name="T52" fmla="*/ 235013 w 2514"/>
              <a:gd name="T53" fmla="*/ 207399 h 2595"/>
              <a:gd name="T54" fmla="*/ 168799 w 2514"/>
              <a:gd name="T55" fmla="*/ 286335 h 2595"/>
              <a:gd name="T56" fmla="*/ 161858 w 2514"/>
              <a:gd name="T57" fmla="*/ 293272 h 2595"/>
              <a:gd name="T58" fmla="*/ 120213 w 2514"/>
              <a:gd name="T59" fmla="*/ 309503 h 2595"/>
              <a:gd name="T60" fmla="*/ 151863 w 2514"/>
              <a:gd name="T61" fmla="*/ 279399 h 2595"/>
              <a:gd name="T62" fmla="*/ 136177 w 2514"/>
              <a:gd name="T63" fmla="*/ 266358 h 2595"/>
              <a:gd name="T64" fmla="*/ 198505 w 2514"/>
              <a:gd name="T65" fmla="*/ 225156 h 2595"/>
              <a:gd name="T66" fmla="*/ 146449 w 2514"/>
              <a:gd name="T67" fmla="*/ 252624 h 2595"/>
              <a:gd name="T68" fmla="*/ 158526 w 2514"/>
              <a:gd name="T69" fmla="*/ 259283 h 2595"/>
              <a:gd name="T70" fmla="*/ 198505 w 2514"/>
              <a:gd name="T71" fmla="*/ 225156 h 2595"/>
              <a:gd name="T72" fmla="*/ 199893 w 2514"/>
              <a:gd name="T73" fmla="*/ 188809 h 2595"/>
              <a:gd name="T74" fmla="*/ 209055 w 2514"/>
              <a:gd name="T75" fmla="*/ 212532 h 259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514" h="2595">
                <a:moveTo>
                  <a:pt x="2439" y="2594"/>
                </a:moveTo>
                <a:lnTo>
                  <a:pt x="74" y="2594"/>
                </a:lnTo>
                <a:cubicBezTo>
                  <a:pt x="33" y="2594"/>
                  <a:pt x="0" y="2561"/>
                  <a:pt x="0" y="2520"/>
                </a:cubicBezTo>
                <a:lnTo>
                  <a:pt x="0" y="363"/>
                </a:lnTo>
                <a:cubicBezTo>
                  <a:pt x="0" y="322"/>
                  <a:pt x="33" y="289"/>
                  <a:pt x="74" y="289"/>
                </a:cubicBezTo>
                <a:lnTo>
                  <a:pt x="414" y="289"/>
                </a:lnTo>
                <a:lnTo>
                  <a:pt x="414" y="75"/>
                </a:lnTo>
                <a:cubicBezTo>
                  <a:pt x="414" y="33"/>
                  <a:pt x="446" y="0"/>
                  <a:pt x="488" y="0"/>
                </a:cubicBezTo>
                <a:cubicBezTo>
                  <a:pt x="529" y="0"/>
                  <a:pt x="563" y="33"/>
                  <a:pt x="563" y="75"/>
                </a:cubicBezTo>
                <a:lnTo>
                  <a:pt x="563" y="289"/>
                </a:lnTo>
                <a:lnTo>
                  <a:pt x="1981" y="289"/>
                </a:lnTo>
                <a:lnTo>
                  <a:pt x="1981" y="75"/>
                </a:lnTo>
                <a:cubicBezTo>
                  <a:pt x="1981" y="33"/>
                  <a:pt x="2014" y="0"/>
                  <a:pt x="2055" y="0"/>
                </a:cubicBezTo>
                <a:cubicBezTo>
                  <a:pt x="2097" y="0"/>
                  <a:pt x="2130" y="33"/>
                  <a:pt x="2130" y="75"/>
                </a:cubicBezTo>
                <a:lnTo>
                  <a:pt x="2130" y="289"/>
                </a:lnTo>
                <a:lnTo>
                  <a:pt x="2439" y="289"/>
                </a:lnTo>
                <a:cubicBezTo>
                  <a:pt x="2480" y="289"/>
                  <a:pt x="2513" y="322"/>
                  <a:pt x="2513" y="363"/>
                </a:cubicBezTo>
                <a:lnTo>
                  <a:pt x="2513" y="2520"/>
                </a:lnTo>
                <a:cubicBezTo>
                  <a:pt x="2513" y="2561"/>
                  <a:pt x="2480" y="2594"/>
                  <a:pt x="2439" y="2594"/>
                </a:cubicBezTo>
                <a:close/>
                <a:moveTo>
                  <a:pt x="149" y="2445"/>
                </a:moveTo>
                <a:lnTo>
                  <a:pt x="2364" y="2445"/>
                </a:lnTo>
                <a:lnTo>
                  <a:pt x="2364" y="1003"/>
                </a:lnTo>
                <a:lnTo>
                  <a:pt x="149" y="1003"/>
                </a:lnTo>
                <a:lnTo>
                  <a:pt x="149" y="2445"/>
                </a:lnTo>
                <a:close/>
                <a:moveTo>
                  <a:pt x="2364" y="438"/>
                </a:moveTo>
                <a:lnTo>
                  <a:pt x="2130" y="438"/>
                </a:lnTo>
                <a:lnTo>
                  <a:pt x="2130" y="646"/>
                </a:lnTo>
                <a:cubicBezTo>
                  <a:pt x="2130" y="688"/>
                  <a:pt x="2097" y="721"/>
                  <a:pt x="2055" y="721"/>
                </a:cubicBezTo>
                <a:cubicBezTo>
                  <a:pt x="2014" y="721"/>
                  <a:pt x="1981" y="688"/>
                  <a:pt x="1981" y="646"/>
                </a:cubicBezTo>
                <a:lnTo>
                  <a:pt x="1981" y="438"/>
                </a:lnTo>
                <a:lnTo>
                  <a:pt x="563" y="438"/>
                </a:lnTo>
                <a:lnTo>
                  <a:pt x="563" y="646"/>
                </a:lnTo>
                <a:cubicBezTo>
                  <a:pt x="563" y="688"/>
                  <a:pt x="530" y="721"/>
                  <a:pt x="488" y="721"/>
                </a:cubicBezTo>
                <a:cubicBezTo>
                  <a:pt x="447" y="721"/>
                  <a:pt x="414" y="688"/>
                  <a:pt x="414" y="646"/>
                </a:cubicBezTo>
                <a:lnTo>
                  <a:pt x="414" y="438"/>
                </a:lnTo>
                <a:lnTo>
                  <a:pt x="149" y="438"/>
                </a:lnTo>
                <a:lnTo>
                  <a:pt x="149" y="853"/>
                </a:lnTo>
                <a:lnTo>
                  <a:pt x="2364" y="853"/>
                </a:lnTo>
                <a:lnTo>
                  <a:pt x="2364" y="438"/>
                </a:lnTo>
                <a:close/>
                <a:moveTo>
                  <a:pt x="866" y="2231"/>
                </a:moveTo>
                <a:cubicBezTo>
                  <a:pt x="852" y="2231"/>
                  <a:pt x="838" y="2226"/>
                  <a:pt x="827" y="2217"/>
                </a:cubicBezTo>
                <a:cubicBezTo>
                  <a:pt x="810" y="2203"/>
                  <a:pt x="803" y="2180"/>
                  <a:pt x="807" y="2159"/>
                </a:cubicBezTo>
                <a:lnTo>
                  <a:pt x="870" y="1866"/>
                </a:lnTo>
                <a:cubicBezTo>
                  <a:pt x="872" y="1856"/>
                  <a:pt x="877" y="1848"/>
                  <a:pt x="883" y="1840"/>
                </a:cubicBezTo>
                <a:lnTo>
                  <a:pt x="910" y="1807"/>
                </a:lnTo>
                <a:cubicBezTo>
                  <a:pt x="911" y="1807"/>
                  <a:pt x="911" y="1806"/>
                  <a:pt x="912" y="1806"/>
                </a:cubicBezTo>
                <a:lnTo>
                  <a:pt x="1254" y="1397"/>
                </a:lnTo>
                <a:lnTo>
                  <a:pt x="1387" y="1239"/>
                </a:lnTo>
                <a:cubicBezTo>
                  <a:pt x="1397" y="1227"/>
                  <a:pt x="1412" y="1219"/>
                  <a:pt x="1427" y="1218"/>
                </a:cubicBezTo>
                <a:cubicBezTo>
                  <a:pt x="1443" y="1217"/>
                  <a:pt x="1459" y="1222"/>
                  <a:pt x="1471" y="1232"/>
                </a:cubicBezTo>
                <a:lnTo>
                  <a:pt x="1686" y="1411"/>
                </a:lnTo>
                <a:cubicBezTo>
                  <a:pt x="1711" y="1432"/>
                  <a:pt x="1714" y="1470"/>
                  <a:pt x="1693" y="1495"/>
                </a:cubicBezTo>
                <a:lnTo>
                  <a:pt x="1218" y="2062"/>
                </a:lnTo>
                <a:cubicBezTo>
                  <a:pt x="1217" y="2063"/>
                  <a:pt x="1217" y="2064"/>
                  <a:pt x="1216" y="2064"/>
                </a:cubicBezTo>
                <a:lnTo>
                  <a:pt x="1189" y="2097"/>
                </a:lnTo>
                <a:cubicBezTo>
                  <a:pt x="1183" y="2104"/>
                  <a:pt x="1175" y="2110"/>
                  <a:pt x="1166" y="2114"/>
                </a:cubicBezTo>
                <a:lnTo>
                  <a:pt x="888" y="2227"/>
                </a:lnTo>
                <a:cubicBezTo>
                  <a:pt x="881" y="2230"/>
                  <a:pt x="873" y="2231"/>
                  <a:pt x="866" y="2231"/>
                </a:cubicBezTo>
                <a:close/>
                <a:moveTo>
                  <a:pt x="948" y="2074"/>
                </a:moveTo>
                <a:lnTo>
                  <a:pt x="1094" y="2014"/>
                </a:lnTo>
                <a:lnTo>
                  <a:pt x="1052" y="1949"/>
                </a:lnTo>
                <a:lnTo>
                  <a:pt x="981" y="1920"/>
                </a:lnTo>
                <a:lnTo>
                  <a:pt x="948" y="2074"/>
                </a:lnTo>
                <a:close/>
                <a:moveTo>
                  <a:pt x="1430" y="1623"/>
                </a:moveTo>
                <a:lnTo>
                  <a:pt x="1306" y="1520"/>
                </a:lnTo>
                <a:lnTo>
                  <a:pt x="1055" y="1821"/>
                </a:lnTo>
                <a:lnTo>
                  <a:pt x="1115" y="1846"/>
                </a:lnTo>
                <a:cubicBezTo>
                  <a:pt x="1126" y="1851"/>
                  <a:pt x="1136" y="1859"/>
                  <a:pt x="1142" y="1869"/>
                </a:cubicBezTo>
                <a:lnTo>
                  <a:pt x="1178" y="1924"/>
                </a:lnTo>
                <a:lnTo>
                  <a:pt x="1430" y="1623"/>
                </a:lnTo>
                <a:close/>
                <a:moveTo>
                  <a:pt x="1563" y="1464"/>
                </a:moveTo>
                <a:lnTo>
                  <a:pt x="1440" y="1361"/>
                </a:lnTo>
                <a:lnTo>
                  <a:pt x="1383" y="1428"/>
                </a:lnTo>
                <a:lnTo>
                  <a:pt x="1506" y="1532"/>
                </a:lnTo>
                <a:lnTo>
                  <a:pt x="1563" y="1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92" name="Freeform 23"/>
          <p:cNvSpPr>
            <a:spLocks noChangeAspect="1" noChangeArrowheads="1"/>
          </p:cNvSpPr>
          <p:nvPr/>
        </p:nvSpPr>
        <p:spPr bwMode="auto">
          <a:xfrm>
            <a:off x="4879023" y="1136980"/>
            <a:ext cx="295190" cy="325429"/>
          </a:xfrm>
          <a:custGeom>
            <a:avLst/>
            <a:gdLst>
              <a:gd name="T0" fmla="*/ 232396 w 2178"/>
              <a:gd name="T1" fmla="*/ 203621 h 2408"/>
              <a:gd name="T2" fmla="*/ 63558 w 2178"/>
              <a:gd name="T3" fmla="*/ 203621 h 2408"/>
              <a:gd name="T4" fmla="*/ 52491 w 2178"/>
              <a:gd name="T5" fmla="*/ 214834 h 2408"/>
              <a:gd name="T6" fmla="*/ 63558 w 2178"/>
              <a:gd name="T7" fmla="*/ 226047 h 2408"/>
              <a:gd name="T8" fmla="*/ 232396 w 2178"/>
              <a:gd name="T9" fmla="*/ 226047 h 2408"/>
              <a:gd name="T10" fmla="*/ 243613 w 2178"/>
              <a:gd name="T11" fmla="*/ 214834 h 2408"/>
              <a:gd name="T12" fmla="*/ 232396 w 2178"/>
              <a:gd name="T13" fmla="*/ 203621 h 2408"/>
              <a:gd name="T14" fmla="*/ 232396 w 2178"/>
              <a:gd name="T15" fmla="*/ 267757 h 2408"/>
              <a:gd name="T16" fmla="*/ 63558 w 2178"/>
              <a:gd name="T17" fmla="*/ 267757 h 2408"/>
              <a:gd name="T18" fmla="*/ 52491 w 2178"/>
              <a:gd name="T19" fmla="*/ 278821 h 2408"/>
              <a:gd name="T20" fmla="*/ 63558 w 2178"/>
              <a:gd name="T21" fmla="*/ 290033 h 2408"/>
              <a:gd name="T22" fmla="*/ 232396 w 2178"/>
              <a:gd name="T23" fmla="*/ 290033 h 2408"/>
              <a:gd name="T24" fmla="*/ 243613 w 2178"/>
              <a:gd name="T25" fmla="*/ 278821 h 2408"/>
              <a:gd name="T26" fmla="*/ 232396 w 2178"/>
              <a:gd name="T27" fmla="*/ 267757 h 2408"/>
              <a:gd name="T28" fmla="*/ 284738 w 2178"/>
              <a:gd name="T29" fmla="*/ 110631 h 2408"/>
              <a:gd name="T30" fmla="*/ 273672 w 2178"/>
              <a:gd name="T31" fmla="*/ 121844 h 2408"/>
              <a:gd name="T32" fmla="*/ 273672 w 2178"/>
              <a:gd name="T33" fmla="*/ 337126 h 2408"/>
              <a:gd name="T34" fmla="*/ 273672 w 2178"/>
              <a:gd name="T35" fmla="*/ 337276 h 2408"/>
              <a:gd name="T36" fmla="*/ 271129 w 2178"/>
              <a:gd name="T37" fmla="*/ 337575 h 2408"/>
              <a:gd name="T38" fmla="*/ 25722 w 2178"/>
              <a:gd name="T39" fmla="*/ 337575 h 2408"/>
              <a:gd name="T40" fmla="*/ 22432 w 2178"/>
              <a:gd name="T41" fmla="*/ 334585 h 2408"/>
              <a:gd name="T42" fmla="*/ 22432 w 2178"/>
              <a:gd name="T43" fmla="*/ 26611 h 2408"/>
              <a:gd name="T44" fmla="*/ 23180 w 2178"/>
              <a:gd name="T45" fmla="*/ 22425 h 2408"/>
              <a:gd name="T46" fmla="*/ 185738 w 2178"/>
              <a:gd name="T47" fmla="*/ 22425 h 2408"/>
              <a:gd name="T48" fmla="*/ 196954 w 2178"/>
              <a:gd name="T49" fmla="*/ 11213 h 2408"/>
              <a:gd name="T50" fmla="*/ 185738 w 2178"/>
              <a:gd name="T51" fmla="*/ 0 h 2408"/>
              <a:gd name="T52" fmla="*/ 22881 w 2178"/>
              <a:gd name="T53" fmla="*/ 0 h 2408"/>
              <a:gd name="T54" fmla="*/ 0 w 2178"/>
              <a:gd name="T55" fmla="*/ 26611 h 2408"/>
              <a:gd name="T56" fmla="*/ 0 w 2178"/>
              <a:gd name="T57" fmla="*/ 334585 h 2408"/>
              <a:gd name="T58" fmla="*/ 25722 w 2178"/>
              <a:gd name="T59" fmla="*/ 359850 h 2408"/>
              <a:gd name="T60" fmla="*/ 271129 w 2178"/>
              <a:gd name="T61" fmla="*/ 359850 h 2408"/>
              <a:gd name="T62" fmla="*/ 295954 w 2178"/>
              <a:gd name="T63" fmla="*/ 337126 h 2408"/>
              <a:gd name="T64" fmla="*/ 295954 w 2178"/>
              <a:gd name="T65" fmla="*/ 121844 h 2408"/>
              <a:gd name="T66" fmla="*/ 284738 w 2178"/>
              <a:gd name="T67" fmla="*/ 110631 h 2408"/>
              <a:gd name="T68" fmla="*/ 321228 w 2178"/>
              <a:gd name="T69" fmla="*/ 4485 h 2408"/>
              <a:gd name="T70" fmla="*/ 305376 w 2178"/>
              <a:gd name="T71" fmla="*/ 4485 h 2408"/>
              <a:gd name="T72" fmla="*/ 231200 w 2178"/>
              <a:gd name="T73" fmla="*/ 78638 h 2408"/>
              <a:gd name="T74" fmla="*/ 198001 w 2178"/>
              <a:gd name="T75" fmla="*/ 45598 h 2408"/>
              <a:gd name="T76" fmla="*/ 182298 w 2178"/>
              <a:gd name="T77" fmla="*/ 45598 h 2408"/>
              <a:gd name="T78" fmla="*/ 182298 w 2178"/>
              <a:gd name="T79" fmla="*/ 61296 h 2408"/>
              <a:gd name="T80" fmla="*/ 223274 w 2178"/>
              <a:gd name="T81" fmla="*/ 102409 h 2408"/>
              <a:gd name="T82" fmla="*/ 231200 w 2178"/>
              <a:gd name="T83" fmla="*/ 105698 h 2408"/>
              <a:gd name="T84" fmla="*/ 239126 w 2178"/>
              <a:gd name="T85" fmla="*/ 102409 h 2408"/>
              <a:gd name="T86" fmla="*/ 321228 w 2178"/>
              <a:gd name="T87" fmla="*/ 20332 h 2408"/>
              <a:gd name="T88" fmla="*/ 321228 w 2178"/>
              <a:gd name="T89" fmla="*/ 4485 h 2408"/>
              <a:gd name="T90" fmla="*/ 151043 w 2178"/>
              <a:gd name="T91" fmla="*/ 69817 h 2408"/>
              <a:gd name="T92" fmla="*/ 63558 w 2178"/>
              <a:gd name="T93" fmla="*/ 69817 h 2408"/>
              <a:gd name="T94" fmla="*/ 52491 w 2178"/>
              <a:gd name="T95" fmla="*/ 81030 h 2408"/>
              <a:gd name="T96" fmla="*/ 63558 w 2178"/>
              <a:gd name="T97" fmla="*/ 92243 h 2408"/>
              <a:gd name="T98" fmla="*/ 151043 w 2178"/>
              <a:gd name="T99" fmla="*/ 92243 h 2408"/>
              <a:gd name="T100" fmla="*/ 162109 w 2178"/>
              <a:gd name="T101" fmla="*/ 81030 h 2408"/>
              <a:gd name="T102" fmla="*/ 151043 w 2178"/>
              <a:gd name="T103" fmla="*/ 69817 h 2408"/>
              <a:gd name="T104" fmla="*/ 232396 w 2178"/>
              <a:gd name="T105" fmla="*/ 133953 h 2408"/>
              <a:gd name="T106" fmla="*/ 63558 w 2178"/>
              <a:gd name="T107" fmla="*/ 133953 h 2408"/>
              <a:gd name="T108" fmla="*/ 52491 w 2178"/>
              <a:gd name="T109" fmla="*/ 145166 h 2408"/>
              <a:gd name="T110" fmla="*/ 63558 w 2178"/>
              <a:gd name="T111" fmla="*/ 156229 h 2408"/>
              <a:gd name="T112" fmla="*/ 232396 w 2178"/>
              <a:gd name="T113" fmla="*/ 156229 h 2408"/>
              <a:gd name="T114" fmla="*/ 243613 w 2178"/>
              <a:gd name="T115" fmla="*/ 145166 h 2408"/>
              <a:gd name="T116" fmla="*/ 232396 w 2178"/>
              <a:gd name="T117" fmla="*/ 133953 h 240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178" h="2408">
                <a:moveTo>
                  <a:pt x="1554" y="1362"/>
                </a:moveTo>
                <a:lnTo>
                  <a:pt x="425" y="1362"/>
                </a:lnTo>
                <a:cubicBezTo>
                  <a:pt x="384" y="1362"/>
                  <a:pt x="351" y="1396"/>
                  <a:pt x="351" y="1437"/>
                </a:cubicBezTo>
                <a:cubicBezTo>
                  <a:pt x="351" y="1478"/>
                  <a:pt x="384" y="1512"/>
                  <a:pt x="425" y="1512"/>
                </a:cubicBezTo>
                <a:lnTo>
                  <a:pt x="1554" y="1512"/>
                </a:lnTo>
                <a:cubicBezTo>
                  <a:pt x="1595" y="1512"/>
                  <a:pt x="1629" y="1478"/>
                  <a:pt x="1629" y="1437"/>
                </a:cubicBezTo>
                <a:cubicBezTo>
                  <a:pt x="1629" y="1396"/>
                  <a:pt x="1595" y="1362"/>
                  <a:pt x="1554" y="1362"/>
                </a:cubicBezTo>
                <a:close/>
                <a:moveTo>
                  <a:pt x="1554" y="1791"/>
                </a:moveTo>
                <a:lnTo>
                  <a:pt x="425" y="1791"/>
                </a:lnTo>
                <a:cubicBezTo>
                  <a:pt x="384" y="1791"/>
                  <a:pt x="351" y="1824"/>
                  <a:pt x="351" y="1865"/>
                </a:cubicBezTo>
                <a:cubicBezTo>
                  <a:pt x="351" y="1907"/>
                  <a:pt x="384" y="1940"/>
                  <a:pt x="425" y="1940"/>
                </a:cubicBezTo>
                <a:lnTo>
                  <a:pt x="1554" y="1940"/>
                </a:lnTo>
                <a:cubicBezTo>
                  <a:pt x="1595" y="1940"/>
                  <a:pt x="1629" y="1907"/>
                  <a:pt x="1629" y="1865"/>
                </a:cubicBezTo>
                <a:cubicBezTo>
                  <a:pt x="1629" y="1824"/>
                  <a:pt x="1595" y="1791"/>
                  <a:pt x="1554" y="1791"/>
                </a:cubicBezTo>
                <a:close/>
                <a:moveTo>
                  <a:pt x="1904" y="740"/>
                </a:moveTo>
                <a:cubicBezTo>
                  <a:pt x="1863" y="740"/>
                  <a:pt x="1830" y="774"/>
                  <a:pt x="1830" y="815"/>
                </a:cubicBezTo>
                <a:lnTo>
                  <a:pt x="1830" y="2255"/>
                </a:lnTo>
                <a:lnTo>
                  <a:pt x="1830" y="2256"/>
                </a:lnTo>
                <a:cubicBezTo>
                  <a:pt x="1827" y="2257"/>
                  <a:pt x="1822" y="2258"/>
                  <a:pt x="1813" y="2258"/>
                </a:cubicBezTo>
                <a:lnTo>
                  <a:pt x="172" y="2258"/>
                </a:lnTo>
                <a:cubicBezTo>
                  <a:pt x="159" y="2258"/>
                  <a:pt x="150" y="2249"/>
                  <a:pt x="150" y="2238"/>
                </a:cubicBezTo>
                <a:lnTo>
                  <a:pt x="150" y="178"/>
                </a:lnTo>
                <a:cubicBezTo>
                  <a:pt x="150" y="165"/>
                  <a:pt x="152" y="154"/>
                  <a:pt x="155" y="150"/>
                </a:cubicBezTo>
                <a:lnTo>
                  <a:pt x="1242" y="150"/>
                </a:lnTo>
                <a:cubicBezTo>
                  <a:pt x="1283" y="150"/>
                  <a:pt x="1317" y="116"/>
                  <a:pt x="1317" y="75"/>
                </a:cubicBezTo>
                <a:cubicBezTo>
                  <a:pt x="1317" y="34"/>
                  <a:pt x="1283" y="0"/>
                  <a:pt x="1242" y="0"/>
                </a:cubicBezTo>
                <a:lnTo>
                  <a:pt x="153" y="0"/>
                </a:lnTo>
                <a:cubicBezTo>
                  <a:pt x="64" y="0"/>
                  <a:pt x="0" y="75"/>
                  <a:pt x="0" y="178"/>
                </a:cubicBezTo>
                <a:lnTo>
                  <a:pt x="0" y="2238"/>
                </a:lnTo>
                <a:cubicBezTo>
                  <a:pt x="0" y="2331"/>
                  <a:pt x="77" y="2407"/>
                  <a:pt x="172" y="2407"/>
                </a:cubicBezTo>
                <a:lnTo>
                  <a:pt x="1813" y="2407"/>
                </a:lnTo>
                <a:cubicBezTo>
                  <a:pt x="1912" y="2407"/>
                  <a:pt x="1979" y="2346"/>
                  <a:pt x="1979" y="2255"/>
                </a:cubicBezTo>
                <a:lnTo>
                  <a:pt x="1979" y="815"/>
                </a:lnTo>
                <a:cubicBezTo>
                  <a:pt x="1979" y="774"/>
                  <a:pt x="1945" y="740"/>
                  <a:pt x="1904" y="740"/>
                </a:cubicBezTo>
                <a:close/>
                <a:moveTo>
                  <a:pt x="2148" y="30"/>
                </a:moveTo>
                <a:cubicBezTo>
                  <a:pt x="2118" y="1"/>
                  <a:pt x="2071" y="1"/>
                  <a:pt x="2042" y="30"/>
                </a:cubicBezTo>
                <a:lnTo>
                  <a:pt x="1546" y="526"/>
                </a:lnTo>
                <a:lnTo>
                  <a:pt x="1324" y="305"/>
                </a:lnTo>
                <a:cubicBezTo>
                  <a:pt x="1295" y="276"/>
                  <a:pt x="1248" y="276"/>
                  <a:pt x="1219" y="305"/>
                </a:cubicBezTo>
                <a:cubicBezTo>
                  <a:pt x="1190" y="334"/>
                  <a:pt x="1190" y="381"/>
                  <a:pt x="1219" y="410"/>
                </a:cubicBezTo>
                <a:lnTo>
                  <a:pt x="1493" y="685"/>
                </a:lnTo>
                <a:cubicBezTo>
                  <a:pt x="1507" y="699"/>
                  <a:pt x="1526" y="707"/>
                  <a:pt x="1546" y="707"/>
                </a:cubicBezTo>
                <a:cubicBezTo>
                  <a:pt x="1566" y="707"/>
                  <a:pt x="1585" y="699"/>
                  <a:pt x="1599" y="685"/>
                </a:cubicBezTo>
                <a:lnTo>
                  <a:pt x="2148" y="136"/>
                </a:lnTo>
                <a:cubicBezTo>
                  <a:pt x="2177" y="107"/>
                  <a:pt x="2177" y="60"/>
                  <a:pt x="2148" y="30"/>
                </a:cubicBezTo>
                <a:close/>
                <a:moveTo>
                  <a:pt x="1010" y="467"/>
                </a:moveTo>
                <a:lnTo>
                  <a:pt x="425" y="467"/>
                </a:lnTo>
                <a:cubicBezTo>
                  <a:pt x="384" y="467"/>
                  <a:pt x="351" y="501"/>
                  <a:pt x="351" y="542"/>
                </a:cubicBezTo>
                <a:cubicBezTo>
                  <a:pt x="351" y="583"/>
                  <a:pt x="384" y="617"/>
                  <a:pt x="425" y="617"/>
                </a:cubicBezTo>
                <a:lnTo>
                  <a:pt x="1010" y="617"/>
                </a:lnTo>
                <a:cubicBezTo>
                  <a:pt x="1051" y="617"/>
                  <a:pt x="1084" y="583"/>
                  <a:pt x="1084" y="542"/>
                </a:cubicBezTo>
                <a:cubicBezTo>
                  <a:pt x="1084" y="501"/>
                  <a:pt x="1051" y="467"/>
                  <a:pt x="1010" y="467"/>
                </a:cubicBezTo>
                <a:close/>
                <a:moveTo>
                  <a:pt x="1554" y="896"/>
                </a:moveTo>
                <a:lnTo>
                  <a:pt x="425" y="896"/>
                </a:lnTo>
                <a:cubicBezTo>
                  <a:pt x="384" y="896"/>
                  <a:pt x="351" y="929"/>
                  <a:pt x="351" y="971"/>
                </a:cubicBezTo>
                <a:cubicBezTo>
                  <a:pt x="351" y="1012"/>
                  <a:pt x="384" y="1045"/>
                  <a:pt x="425" y="1045"/>
                </a:cubicBezTo>
                <a:lnTo>
                  <a:pt x="1554" y="1045"/>
                </a:lnTo>
                <a:cubicBezTo>
                  <a:pt x="1595" y="1045"/>
                  <a:pt x="1629" y="1012"/>
                  <a:pt x="1629" y="971"/>
                </a:cubicBezTo>
                <a:cubicBezTo>
                  <a:pt x="1629" y="929"/>
                  <a:pt x="1595" y="896"/>
                  <a:pt x="1554" y="8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93" name="Freeform 25"/>
          <p:cNvSpPr>
            <a:spLocks noChangeAspect="1" noChangeArrowheads="1"/>
          </p:cNvSpPr>
          <p:nvPr/>
        </p:nvSpPr>
        <p:spPr bwMode="auto">
          <a:xfrm>
            <a:off x="7178622" y="1136980"/>
            <a:ext cx="244792" cy="325429"/>
          </a:xfrm>
          <a:custGeom>
            <a:avLst/>
            <a:gdLst>
              <a:gd name="T0" fmla="*/ 259578 w 1943"/>
              <a:gd name="T1" fmla="*/ 359861 h 2595"/>
              <a:gd name="T2" fmla="*/ 10422 w 1943"/>
              <a:gd name="T3" fmla="*/ 359861 h 2595"/>
              <a:gd name="T4" fmla="*/ 0 w 1943"/>
              <a:gd name="T5" fmla="*/ 349457 h 2595"/>
              <a:gd name="T6" fmla="*/ 0 w 1943"/>
              <a:gd name="T7" fmla="*/ 10266 h 2595"/>
              <a:gd name="T8" fmla="*/ 10422 w 1943"/>
              <a:gd name="T9" fmla="*/ 0 h 2595"/>
              <a:gd name="T10" fmla="*/ 259578 w 1943"/>
              <a:gd name="T11" fmla="*/ 0 h 2595"/>
              <a:gd name="T12" fmla="*/ 269861 w 1943"/>
              <a:gd name="T13" fmla="*/ 10266 h 2595"/>
              <a:gd name="T14" fmla="*/ 269861 w 1943"/>
              <a:gd name="T15" fmla="*/ 349457 h 2595"/>
              <a:gd name="T16" fmla="*/ 259578 w 1943"/>
              <a:gd name="T17" fmla="*/ 359861 h 2595"/>
              <a:gd name="T18" fmla="*/ 20844 w 1943"/>
              <a:gd name="T19" fmla="*/ 339191 h 2595"/>
              <a:gd name="T20" fmla="*/ 249156 w 1943"/>
              <a:gd name="T21" fmla="*/ 339191 h 2595"/>
              <a:gd name="T22" fmla="*/ 249156 w 1943"/>
              <a:gd name="T23" fmla="*/ 20671 h 2595"/>
              <a:gd name="T24" fmla="*/ 20844 w 1943"/>
              <a:gd name="T25" fmla="*/ 20671 h 2595"/>
              <a:gd name="T26" fmla="*/ 20844 w 1943"/>
              <a:gd name="T27" fmla="*/ 339191 h 2595"/>
              <a:gd name="T28" fmla="*/ 214277 w 1943"/>
              <a:gd name="T29" fmla="*/ 160786 h 2595"/>
              <a:gd name="T30" fmla="*/ 57391 w 1943"/>
              <a:gd name="T31" fmla="*/ 160786 h 2595"/>
              <a:gd name="T32" fmla="*/ 46969 w 1943"/>
              <a:gd name="T33" fmla="*/ 150382 h 2595"/>
              <a:gd name="T34" fmla="*/ 57391 w 1943"/>
              <a:gd name="T35" fmla="*/ 140116 h 2595"/>
              <a:gd name="T36" fmla="*/ 214277 w 1943"/>
              <a:gd name="T37" fmla="*/ 140116 h 2595"/>
              <a:gd name="T38" fmla="*/ 224560 w 1943"/>
              <a:gd name="T39" fmla="*/ 150382 h 2595"/>
              <a:gd name="T40" fmla="*/ 214277 w 1943"/>
              <a:gd name="T41" fmla="*/ 160786 h 2595"/>
              <a:gd name="T42" fmla="*/ 214277 w 1943"/>
              <a:gd name="T43" fmla="*/ 102659 h 2595"/>
              <a:gd name="T44" fmla="*/ 57391 w 1943"/>
              <a:gd name="T45" fmla="*/ 102659 h 2595"/>
              <a:gd name="T46" fmla="*/ 46969 w 1943"/>
              <a:gd name="T47" fmla="*/ 92254 h 2595"/>
              <a:gd name="T48" fmla="*/ 57391 w 1943"/>
              <a:gd name="T49" fmla="*/ 81988 h 2595"/>
              <a:gd name="T50" fmla="*/ 214277 w 1943"/>
              <a:gd name="T51" fmla="*/ 81988 h 2595"/>
              <a:gd name="T52" fmla="*/ 224560 w 1943"/>
              <a:gd name="T53" fmla="*/ 92254 h 2595"/>
              <a:gd name="T54" fmla="*/ 214277 w 1943"/>
              <a:gd name="T55" fmla="*/ 102659 h 2595"/>
              <a:gd name="T56" fmla="*/ 214277 w 1943"/>
              <a:gd name="T57" fmla="*/ 218775 h 2595"/>
              <a:gd name="T58" fmla="*/ 57391 w 1943"/>
              <a:gd name="T59" fmla="*/ 218775 h 2595"/>
              <a:gd name="T60" fmla="*/ 46969 w 1943"/>
              <a:gd name="T61" fmla="*/ 208370 h 2595"/>
              <a:gd name="T62" fmla="*/ 57391 w 1943"/>
              <a:gd name="T63" fmla="*/ 198104 h 2595"/>
              <a:gd name="T64" fmla="*/ 214277 w 1943"/>
              <a:gd name="T65" fmla="*/ 198104 h 2595"/>
              <a:gd name="T66" fmla="*/ 224560 w 1943"/>
              <a:gd name="T67" fmla="*/ 208370 h 2595"/>
              <a:gd name="T68" fmla="*/ 214277 w 1943"/>
              <a:gd name="T69" fmla="*/ 218775 h 2595"/>
              <a:gd name="T70" fmla="*/ 214277 w 1943"/>
              <a:gd name="T71" fmla="*/ 276902 h 2595"/>
              <a:gd name="T72" fmla="*/ 57391 w 1943"/>
              <a:gd name="T73" fmla="*/ 276902 h 2595"/>
              <a:gd name="T74" fmla="*/ 46969 w 1943"/>
              <a:gd name="T75" fmla="*/ 266497 h 2595"/>
              <a:gd name="T76" fmla="*/ 57391 w 1943"/>
              <a:gd name="T77" fmla="*/ 256231 h 2595"/>
              <a:gd name="T78" fmla="*/ 214277 w 1943"/>
              <a:gd name="T79" fmla="*/ 256231 h 2595"/>
              <a:gd name="T80" fmla="*/ 224560 w 1943"/>
              <a:gd name="T81" fmla="*/ 266497 h 2595"/>
              <a:gd name="T82" fmla="*/ 214277 w 1943"/>
              <a:gd name="T83" fmla="*/ 276902 h 259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1943" h="2595">
                <a:moveTo>
                  <a:pt x="1868" y="2594"/>
                </a:moveTo>
                <a:lnTo>
                  <a:pt x="75" y="2594"/>
                </a:lnTo>
                <a:cubicBezTo>
                  <a:pt x="34" y="2594"/>
                  <a:pt x="0" y="2561"/>
                  <a:pt x="0" y="2519"/>
                </a:cubicBezTo>
                <a:lnTo>
                  <a:pt x="0" y="74"/>
                </a:lnTo>
                <a:cubicBezTo>
                  <a:pt x="0" y="33"/>
                  <a:pt x="34" y="0"/>
                  <a:pt x="75" y="0"/>
                </a:cubicBezTo>
                <a:lnTo>
                  <a:pt x="1868" y="0"/>
                </a:lnTo>
                <a:cubicBezTo>
                  <a:pt x="1909" y="0"/>
                  <a:pt x="1942" y="33"/>
                  <a:pt x="1942" y="74"/>
                </a:cubicBezTo>
                <a:lnTo>
                  <a:pt x="1942" y="2519"/>
                </a:lnTo>
                <a:cubicBezTo>
                  <a:pt x="1942" y="2561"/>
                  <a:pt x="1909" y="2594"/>
                  <a:pt x="1868" y="2594"/>
                </a:cubicBezTo>
                <a:close/>
                <a:moveTo>
                  <a:pt x="150" y="2445"/>
                </a:moveTo>
                <a:lnTo>
                  <a:pt x="1793" y="2445"/>
                </a:lnTo>
                <a:lnTo>
                  <a:pt x="1793" y="149"/>
                </a:lnTo>
                <a:lnTo>
                  <a:pt x="150" y="149"/>
                </a:lnTo>
                <a:lnTo>
                  <a:pt x="150" y="2445"/>
                </a:lnTo>
                <a:close/>
                <a:moveTo>
                  <a:pt x="1542" y="1159"/>
                </a:moveTo>
                <a:lnTo>
                  <a:pt x="413" y="1159"/>
                </a:lnTo>
                <a:cubicBezTo>
                  <a:pt x="371" y="1159"/>
                  <a:pt x="338" y="1125"/>
                  <a:pt x="338" y="1084"/>
                </a:cubicBezTo>
                <a:cubicBezTo>
                  <a:pt x="338" y="1042"/>
                  <a:pt x="371" y="1010"/>
                  <a:pt x="413" y="1010"/>
                </a:cubicBezTo>
                <a:lnTo>
                  <a:pt x="1542" y="1010"/>
                </a:lnTo>
                <a:cubicBezTo>
                  <a:pt x="1583" y="1010"/>
                  <a:pt x="1616" y="1042"/>
                  <a:pt x="1616" y="1084"/>
                </a:cubicBezTo>
                <a:cubicBezTo>
                  <a:pt x="1616" y="1125"/>
                  <a:pt x="1583" y="1159"/>
                  <a:pt x="1542" y="1159"/>
                </a:cubicBezTo>
                <a:close/>
                <a:moveTo>
                  <a:pt x="1542" y="740"/>
                </a:moveTo>
                <a:lnTo>
                  <a:pt x="413" y="740"/>
                </a:lnTo>
                <a:cubicBezTo>
                  <a:pt x="371" y="740"/>
                  <a:pt x="338" y="706"/>
                  <a:pt x="338" y="665"/>
                </a:cubicBezTo>
                <a:cubicBezTo>
                  <a:pt x="338" y="623"/>
                  <a:pt x="371" y="591"/>
                  <a:pt x="413" y="591"/>
                </a:cubicBezTo>
                <a:lnTo>
                  <a:pt x="1542" y="591"/>
                </a:lnTo>
                <a:cubicBezTo>
                  <a:pt x="1583" y="591"/>
                  <a:pt x="1616" y="623"/>
                  <a:pt x="1616" y="665"/>
                </a:cubicBezTo>
                <a:cubicBezTo>
                  <a:pt x="1616" y="706"/>
                  <a:pt x="1583" y="740"/>
                  <a:pt x="1542" y="740"/>
                </a:cubicBezTo>
                <a:close/>
                <a:moveTo>
                  <a:pt x="1542" y="1577"/>
                </a:moveTo>
                <a:lnTo>
                  <a:pt x="413" y="1577"/>
                </a:lnTo>
                <a:cubicBezTo>
                  <a:pt x="371" y="1577"/>
                  <a:pt x="338" y="1544"/>
                  <a:pt x="338" y="1502"/>
                </a:cubicBezTo>
                <a:cubicBezTo>
                  <a:pt x="338" y="1461"/>
                  <a:pt x="371" y="1428"/>
                  <a:pt x="413" y="1428"/>
                </a:cubicBezTo>
                <a:lnTo>
                  <a:pt x="1542" y="1428"/>
                </a:lnTo>
                <a:cubicBezTo>
                  <a:pt x="1583" y="1428"/>
                  <a:pt x="1616" y="1461"/>
                  <a:pt x="1616" y="1502"/>
                </a:cubicBezTo>
                <a:cubicBezTo>
                  <a:pt x="1616" y="1544"/>
                  <a:pt x="1583" y="1577"/>
                  <a:pt x="1542" y="1577"/>
                </a:cubicBezTo>
                <a:close/>
                <a:moveTo>
                  <a:pt x="1542" y="1996"/>
                </a:moveTo>
                <a:lnTo>
                  <a:pt x="413" y="1996"/>
                </a:lnTo>
                <a:cubicBezTo>
                  <a:pt x="371" y="1996"/>
                  <a:pt x="338" y="1963"/>
                  <a:pt x="338" y="1921"/>
                </a:cubicBezTo>
                <a:cubicBezTo>
                  <a:pt x="338" y="1880"/>
                  <a:pt x="371" y="1847"/>
                  <a:pt x="413" y="1847"/>
                </a:cubicBezTo>
                <a:lnTo>
                  <a:pt x="1542" y="1847"/>
                </a:lnTo>
                <a:cubicBezTo>
                  <a:pt x="1583" y="1847"/>
                  <a:pt x="1616" y="1880"/>
                  <a:pt x="1616" y="1921"/>
                </a:cubicBezTo>
                <a:cubicBezTo>
                  <a:pt x="1616" y="1963"/>
                  <a:pt x="1583" y="1996"/>
                  <a:pt x="1542" y="19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94" name="Freeform 26"/>
          <p:cNvSpPr>
            <a:spLocks noChangeAspect="1" noChangeArrowheads="1"/>
          </p:cNvSpPr>
          <p:nvPr/>
        </p:nvSpPr>
        <p:spPr bwMode="auto">
          <a:xfrm>
            <a:off x="3531230" y="2507812"/>
            <a:ext cx="348468" cy="326869"/>
          </a:xfrm>
          <a:custGeom>
            <a:avLst/>
            <a:gdLst>
              <a:gd name="T0" fmla="*/ 301565 w 2595"/>
              <a:gd name="T1" fmla="*/ 158667 h 2430"/>
              <a:gd name="T2" fmla="*/ 301565 w 2595"/>
              <a:gd name="T3" fmla="*/ 136593 h 2430"/>
              <a:gd name="T4" fmla="*/ 198527 w 2595"/>
              <a:gd name="T5" fmla="*/ 147704 h 2430"/>
              <a:gd name="T6" fmla="*/ 209630 w 2595"/>
              <a:gd name="T7" fmla="*/ 194222 h 2430"/>
              <a:gd name="T8" fmla="*/ 259965 w 2595"/>
              <a:gd name="T9" fmla="*/ 183111 h 2430"/>
              <a:gd name="T10" fmla="*/ 209630 w 2595"/>
              <a:gd name="T11" fmla="*/ 172296 h 2430"/>
              <a:gd name="T12" fmla="*/ 209630 w 2595"/>
              <a:gd name="T13" fmla="*/ 194222 h 2430"/>
              <a:gd name="T14" fmla="*/ 275806 w 2595"/>
              <a:gd name="T15" fmla="*/ 125778 h 2430"/>
              <a:gd name="T16" fmla="*/ 275806 w 2595"/>
              <a:gd name="T17" fmla="*/ 103704 h 2430"/>
              <a:gd name="T18" fmla="*/ 198527 w 2595"/>
              <a:gd name="T19" fmla="*/ 114667 h 2430"/>
              <a:gd name="T20" fmla="*/ 364484 w 2595"/>
              <a:gd name="T21" fmla="*/ 0 h 2430"/>
              <a:gd name="T22" fmla="*/ 0 w 2595"/>
              <a:gd name="T23" fmla="*/ 17037 h 2430"/>
              <a:gd name="T24" fmla="*/ 17765 w 2595"/>
              <a:gd name="T25" fmla="*/ 63111 h 2430"/>
              <a:gd name="T26" fmla="*/ 37603 w 2595"/>
              <a:gd name="T27" fmla="*/ 285778 h 2430"/>
              <a:gd name="T28" fmla="*/ 180021 w 2595"/>
              <a:gd name="T29" fmla="*/ 307407 h 2430"/>
              <a:gd name="T30" fmla="*/ 137681 w 2595"/>
              <a:gd name="T31" fmla="*/ 355852 h 2430"/>
              <a:gd name="T32" fmla="*/ 153225 w 2595"/>
              <a:gd name="T33" fmla="*/ 357481 h 2430"/>
              <a:gd name="T34" fmla="*/ 230208 w 2595"/>
              <a:gd name="T35" fmla="*/ 357481 h 2430"/>
              <a:gd name="T36" fmla="*/ 245753 w 2595"/>
              <a:gd name="T37" fmla="*/ 355852 h 2430"/>
              <a:gd name="T38" fmla="*/ 202376 w 2595"/>
              <a:gd name="T39" fmla="*/ 306519 h 2430"/>
              <a:gd name="T40" fmla="*/ 201932 w 2595"/>
              <a:gd name="T41" fmla="*/ 285778 h 2430"/>
              <a:gd name="T42" fmla="*/ 366113 w 2595"/>
              <a:gd name="T43" fmla="*/ 266667 h 2430"/>
              <a:gd name="T44" fmla="*/ 384026 w 2595"/>
              <a:gd name="T45" fmla="*/ 46222 h 2430"/>
              <a:gd name="T46" fmla="*/ 364484 w 2595"/>
              <a:gd name="T47" fmla="*/ 0 h 2430"/>
              <a:gd name="T48" fmla="*/ 39972 w 2595"/>
              <a:gd name="T49" fmla="*/ 263704 h 2430"/>
              <a:gd name="T50" fmla="*/ 344054 w 2595"/>
              <a:gd name="T51" fmla="*/ 63111 h 2430"/>
              <a:gd name="T52" fmla="*/ 361967 w 2595"/>
              <a:gd name="T53" fmla="*/ 41037 h 2430"/>
              <a:gd name="T54" fmla="*/ 22059 w 2595"/>
              <a:gd name="T55" fmla="*/ 22222 h 2430"/>
              <a:gd name="T56" fmla="*/ 361967 w 2595"/>
              <a:gd name="T57" fmla="*/ 41037 h 2430"/>
              <a:gd name="T58" fmla="*/ 301565 w 2595"/>
              <a:gd name="T59" fmla="*/ 227111 h 2430"/>
              <a:gd name="T60" fmla="*/ 301565 w 2595"/>
              <a:gd name="T61" fmla="*/ 205037 h 2430"/>
              <a:gd name="T62" fmla="*/ 198527 w 2595"/>
              <a:gd name="T63" fmla="*/ 216000 h 2430"/>
              <a:gd name="T64" fmla="*/ 86606 w 2595"/>
              <a:gd name="T65" fmla="*/ 227111 h 2430"/>
              <a:gd name="T66" fmla="*/ 173656 w 2595"/>
              <a:gd name="T67" fmla="*/ 210519 h 2430"/>
              <a:gd name="T68" fmla="*/ 158259 w 2595"/>
              <a:gd name="T69" fmla="*/ 103704 h 2430"/>
              <a:gd name="T70" fmla="*/ 71209 w 2595"/>
              <a:gd name="T71" fmla="*/ 120148 h 2430"/>
              <a:gd name="T72" fmla="*/ 86606 w 2595"/>
              <a:gd name="T73" fmla="*/ 227111 h 2430"/>
              <a:gd name="T74" fmla="*/ 151597 w 2595"/>
              <a:gd name="T75" fmla="*/ 125778 h 2430"/>
              <a:gd name="T76" fmla="*/ 93416 w 2595"/>
              <a:gd name="T77" fmla="*/ 205037 h 243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595" h="2430">
                <a:moveTo>
                  <a:pt x="1416" y="1071"/>
                </a:moveTo>
                <a:lnTo>
                  <a:pt x="2037" y="1071"/>
                </a:lnTo>
                <a:cubicBezTo>
                  <a:pt x="2079" y="1071"/>
                  <a:pt x="2112" y="1038"/>
                  <a:pt x="2112" y="997"/>
                </a:cubicBezTo>
                <a:cubicBezTo>
                  <a:pt x="2112" y="955"/>
                  <a:pt x="2079" y="922"/>
                  <a:pt x="2037" y="922"/>
                </a:cubicBezTo>
                <a:lnTo>
                  <a:pt x="1416" y="922"/>
                </a:lnTo>
                <a:cubicBezTo>
                  <a:pt x="1375" y="922"/>
                  <a:pt x="1341" y="955"/>
                  <a:pt x="1341" y="997"/>
                </a:cubicBezTo>
                <a:cubicBezTo>
                  <a:pt x="1341" y="1038"/>
                  <a:pt x="1375" y="1071"/>
                  <a:pt x="1416" y="1071"/>
                </a:cubicBezTo>
                <a:close/>
                <a:moveTo>
                  <a:pt x="1416" y="1311"/>
                </a:moveTo>
                <a:lnTo>
                  <a:pt x="1681" y="1311"/>
                </a:lnTo>
                <a:cubicBezTo>
                  <a:pt x="1722" y="1311"/>
                  <a:pt x="1756" y="1278"/>
                  <a:pt x="1756" y="1236"/>
                </a:cubicBezTo>
                <a:cubicBezTo>
                  <a:pt x="1756" y="1195"/>
                  <a:pt x="1722" y="1163"/>
                  <a:pt x="1681" y="1163"/>
                </a:cubicBezTo>
                <a:lnTo>
                  <a:pt x="1416" y="1163"/>
                </a:lnTo>
                <a:cubicBezTo>
                  <a:pt x="1375" y="1163"/>
                  <a:pt x="1341" y="1196"/>
                  <a:pt x="1341" y="1236"/>
                </a:cubicBezTo>
                <a:cubicBezTo>
                  <a:pt x="1341" y="1278"/>
                  <a:pt x="1375" y="1311"/>
                  <a:pt x="1416" y="1311"/>
                </a:cubicBezTo>
                <a:close/>
                <a:moveTo>
                  <a:pt x="1416" y="849"/>
                </a:moveTo>
                <a:lnTo>
                  <a:pt x="1863" y="849"/>
                </a:lnTo>
                <a:cubicBezTo>
                  <a:pt x="1905" y="849"/>
                  <a:pt x="1938" y="815"/>
                  <a:pt x="1938" y="774"/>
                </a:cubicBezTo>
                <a:cubicBezTo>
                  <a:pt x="1938" y="732"/>
                  <a:pt x="1905" y="700"/>
                  <a:pt x="1863" y="700"/>
                </a:cubicBezTo>
                <a:lnTo>
                  <a:pt x="1416" y="700"/>
                </a:lnTo>
                <a:cubicBezTo>
                  <a:pt x="1375" y="700"/>
                  <a:pt x="1341" y="732"/>
                  <a:pt x="1341" y="774"/>
                </a:cubicBezTo>
                <a:cubicBezTo>
                  <a:pt x="1341" y="815"/>
                  <a:pt x="1375" y="849"/>
                  <a:pt x="1416" y="849"/>
                </a:cubicBezTo>
                <a:close/>
                <a:moveTo>
                  <a:pt x="2462" y="0"/>
                </a:moveTo>
                <a:lnTo>
                  <a:pt x="132" y="0"/>
                </a:lnTo>
                <a:cubicBezTo>
                  <a:pt x="58" y="0"/>
                  <a:pt x="0" y="51"/>
                  <a:pt x="0" y="115"/>
                </a:cubicBezTo>
                <a:lnTo>
                  <a:pt x="0" y="312"/>
                </a:lnTo>
                <a:cubicBezTo>
                  <a:pt x="0" y="373"/>
                  <a:pt x="52" y="421"/>
                  <a:pt x="120" y="426"/>
                </a:cubicBezTo>
                <a:lnTo>
                  <a:pt x="120" y="1800"/>
                </a:lnTo>
                <a:cubicBezTo>
                  <a:pt x="120" y="1871"/>
                  <a:pt x="180" y="1929"/>
                  <a:pt x="254" y="1929"/>
                </a:cubicBezTo>
                <a:lnTo>
                  <a:pt x="1216" y="1929"/>
                </a:lnTo>
                <a:lnTo>
                  <a:pt x="1216" y="2075"/>
                </a:lnTo>
                <a:lnTo>
                  <a:pt x="941" y="2297"/>
                </a:lnTo>
                <a:cubicBezTo>
                  <a:pt x="909" y="2323"/>
                  <a:pt x="904" y="2370"/>
                  <a:pt x="930" y="2402"/>
                </a:cubicBezTo>
                <a:cubicBezTo>
                  <a:pt x="945" y="2420"/>
                  <a:pt x="967" y="2429"/>
                  <a:pt x="988" y="2429"/>
                </a:cubicBezTo>
                <a:cubicBezTo>
                  <a:pt x="1005" y="2429"/>
                  <a:pt x="1021" y="2424"/>
                  <a:pt x="1035" y="2413"/>
                </a:cubicBezTo>
                <a:lnTo>
                  <a:pt x="1296" y="2202"/>
                </a:lnTo>
                <a:lnTo>
                  <a:pt x="1555" y="2413"/>
                </a:lnTo>
                <a:cubicBezTo>
                  <a:pt x="1569" y="2424"/>
                  <a:pt x="1585" y="2429"/>
                  <a:pt x="1602" y="2429"/>
                </a:cubicBezTo>
                <a:cubicBezTo>
                  <a:pt x="1624" y="2429"/>
                  <a:pt x="1645" y="2420"/>
                  <a:pt x="1660" y="2402"/>
                </a:cubicBezTo>
                <a:cubicBezTo>
                  <a:pt x="1686" y="2370"/>
                  <a:pt x="1681" y="2323"/>
                  <a:pt x="1649" y="2297"/>
                </a:cubicBezTo>
                <a:lnTo>
                  <a:pt x="1367" y="2069"/>
                </a:lnTo>
                <a:cubicBezTo>
                  <a:pt x="1366" y="2067"/>
                  <a:pt x="1365" y="2065"/>
                  <a:pt x="1364" y="2063"/>
                </a:cubicBezTo>
                <a:lnTo>
                  <a:pt x="1364" y="1929"/>
                </a:lnTo>
                <a:lnTo>
                  <a:pt x="2340" y="1929"/>
                </a:lnTo>
                <a:cubicBezTo>
                  <a:pt x="2413" y="1929"/>
                  <a:pt x="2473" y="1871"/>
                  <a:pt x="2473" y="1800"/>
                </a:cubicBezTo>
                <a:lnTo>
                  <a:pt x="2473" y="426"/>
                </a:lnTo>
                <a:cubicBezTo>
                  <a:pt x="2542" y="421"/>
                  <a:pt x="2594" y="373"/>
                  <a:pt x="2594" y="312"/>
                </a:cubicBezTo>
                <a:lnTo>
                  <a:pt x="2594" y="115"/>
                </a:lnTo>
                <a:cubicBezTo>
                  <a:pt x="2594" y="51"/>
                  <a:pt x="2536" y="0"/>
                  <a:pt x="2462" y="0"/>
                </a:cubicBezTo>
                <a:close/>
                <a:moveTo>
                  <a:pt x="2324" y="1780"/>
                </a:moveTo>
                <a:lnTo>
                  <a:pt x="270" y="1780"/>
                </a:lnTo>
                <a:lnTo>
                  <a:pt x="270" y="426"/>
                </a:lnTo>
                <a:lnTo>
                  <a:pt x="2324" y="426"/>
                </a:lnTo>
                <a:lnTo>
                  <a:pt x="2324" y="1780"/>
                </a:lnTo>
                <a:close/>
                <a:moveTo>
                  <a:pt x="2445" y="277"/>
                </a:moveTo>
                <a:lnTo>
                  <a:pt x="149" y="277"/>
                </a:lnTo>
                <a:lnTo>
                  <a:pt x="149" y="150"/>
                </a:lnTo>
                <a:lnTo>
                  <a:pt x="2445" y="150"/>
                </a:lnTo>
                <a:lnTo>
                  <a:pt x="2445" y="277"/>
                </a:lnTo>
                <a:close/>
                <a:moveTo>
                  <a:pt x="1416" y="1533"/>
                </a:moveTo>
                <a:lnTo>
                  <a:pt x="2037" y="1533"/>
                </a:lnTo>
                <a:cubicBezTo>
                  <a:pt x="2079" y="1533"/>
                  <a:pt x="2112" y="1500"/>
                  <a:pt x="2112" y="1458"/>
                </a:cubicBezTo>
                <a:cubicBezTo>
                  <a:pt x="2112" y="1417"/>
                  <a:pt x="2079" y="1384"/>
                  <a:pt x="2037" y="1384"/>
                </a:cubicBezTo>
                <a:lnTo>
                  <a:pt x="1416" y="1384"/>
                </a:lnTo>
                <a:cubicBezTo>
                  <a:pt x="1375" y="1384"/>
                  <a:pt x="1341" y="1417"/>
                  <a:pt x="1341" y="1458"/>
                </a:cubicBezTo>
                <a:cubicBezTo>
                  <a:pt x="1341" y="1500"/>
                  <a:pt x="1375" y="1533"/>
                  <a:pt x="1416" y="1533"/>
                </a:cubicBezTo>
                <a:close/>
                <a:moveTo>
                  <a:pt x="585" y="1533"/>
                </a:moveTo>
                <a:lnTo>
                  <a:pt x="1069" y="1533"/>
                </a:lnTo>
                <a:cubicBezTo>
                  <a:pt x="1127" y="1533"/>
                  <a:pt x="1173" y="1483"/>
                  <a:pt x="1173" y="1421"/>
                </a:cubicBezTo>
                <a:lnTo>
                  <a:pt x="1173" y="811"/>
                </a:lnTo>
                <a:cubicBezTo>
                  <a:pt x="1173" y="750"/>
                  <a:pt x="1127" y="700"/>
                  <a:pt x="1069" y="700"/>
                </a:cubicBezTo>
                <a:lnTo>
                  <a:pt x="585" y="700"/>
                </a:lnTo>
                <a:cubicBezTo>
                  <a:pt x="528" y="700"/>
                  <a:pt x="481" y="750"/>
                  <a:pt x="481" y="811"/>
                </a:cubicBezTo>
                <a:lnTo>
                  <a:pt x="481" y="1421"/>
                </a:lnTo>
                <a:cubicBezTo>
                  <a:pt x="481" y="1483"/>
                  <a:pt x="528" y="1533"/>
                  <a:pt x="585" y="1533"/>
                </a:cubicBezTo>
                <a:close/>
                <a:moveTo>
                  <a:pt x="631" y="849"/>
                </a:moveTo>
                <a:lnTo>
                  <a:pt x="1024" y="849"/>
                </a:lnTo>
                <a:lnTo>
                  <a:pt x="1024" y="1384"/>
                </a:lnTo>
                <a:lnTo>
                  <a:pt x="631" y="1384"/>
                </a:lnTo>
                <a:lnTo>
                  <a:pt x="631" y="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95" name="Freeform 27"/>
          <p:cNvSpPr>
            <a:spLocks noChangeAspect="1" noChangeArrowheads="1"/>
          </p:cNvSpPr>
          <p:nvPr/>
        </p:nvSpPr>
        <p:spPr bwMode="auto">
          <a:xfrm>
            <a:off x="4160488" y="3157230"/>
            <a:ext cx="326869" cy="325429"/>
          </a:xfrm>
          <a:custGeom>
            <a:avLst/>
            <a:gdLst>
              <a:gd name="T0" fmla="*/ 61109 w 2598"/>
              <a:gd name="T1" fmla="*/ 236397 h 2598"/>
              <a:gd name="T2" fmla="*/ 169607 w 2598"/>
              <a:gd name="T3" fmla="*/ 182079 h 2598"/>
              <a:gd name="T4" fmla="*/ 179861 w 2598"/>
              <a:gd name="T5" fmla="*/ 246790 h 2598"/>
              <a:gd name="T6" fmla="*/ 190115 w 2598"/>
              <a:gd name="T7" fmla="*/ 182079 h 2598"/>
              <a:gd name="T8" fmla="*/ 298753 w 2598"/>
              <a:gd name="T9" fmla="*/ 236397 h 2598"/>
              <a:gd name="T10" fmla="*/ 319400 w 2598"/>
              <a:gd name="T11" fmla="*/ 236397 h 2598"/>
              <a:gd name="T12" fmla="*/ 309145 w 2598"/>
              <a:gd name="T13" fmla="*/ 161570 h 2598"/>
              <a:gd name="T14" fmla="*/ 190115 w 2598"/>
              <a:gd name="T15" fmla="*/ 123464 h 2598"/>
              <a:gd name="T16" fmla="*/ 169607 w 2598"/>
              <a:gd name="T17" fmla="*/ 123464 h 2598"/>
              <a:gd name="T18" fmla="*/ 50716 w 2598"/>
              <a:gd name="T19" fmla="*/ 161570 h 2598"/>
              <a:gd name="T20" fmla="*/ 40323 w 2598"/>
              <a:gd name="T21" fmla="*/ 236397 h 2598"/>
              <a:gd name="T22" fmla="*/ 163788 w 2598"/>
              <a:gd name="T23" fmla="*/ 101432 h 2598"/>
              <a:gd name="T24" fmla="*/ 230577 w 2598"/>
              <a:gd name="T25" fmla="*/ 66928 h 2598"/>
              <a:gd name="T26" fmla="*/ 195935 w 2598"/>
              <a:gd name="T27" fmla="*/ 0 h 2598"/>
              <a:gd name="T28" fmla="*/ 129145 w 2598"/>
              <a:gd name="T29" fmla="*/ 34503 h 2598"/>
              <a:gd name="T30" fmla="*/ 163788 w 2598"/>
              <a:gd name="T31" fmla="*/ 101432 h 2598"/>
              <a:gd name="T32" fmla="*/ 163788 w 2598"/>
              <a:gd name="T33" fmla="*/ 20647 h 2598"/>
              <a:gd name="T34" fmla="*/ 209931 w 2598"/>
              <a:gd name="T35" fmla="*/ 34503 h 2598"/>
              <a:gd name="T36" fmla="*/ 195935 w 2598"/>
              <a:gd name="T37" fmla="*/ 80785 h 2598"/>
              <a:gd name="T38" fmla="*/ 149931 w 2598"/>
              <a:gd name="T39" fmla="*/ 66928 h 2598"/>
              <a:gd name="T40" fmla="*/ 66790 w 2598"/>
              <a:gd name="T41" fmla="*/ 258291 h 2598"/>
              <a:gd name="T42" fmla="*/ 0 w 2598"/>
              <a:gd name="T43" fmla="*/ 292933 h 2598"/>
              <a:gd name="T44" fmla="*/ 34503 w 2598"/>
              <a:gd name="T45" fmla="*/ 359861 h 2598"/>
              <a:gd name="T46" fmla="*/ 101432 w 2598"/>
              <a:gd name="T47" fmla="*/ 325219 h 2598"/>
              <a:gd name="T48" fmla="*/ 66790 w 2598"/>
              <a:gd name="T49" fmla="*/ 258291 h 2598"/>
              <a:gd name="T50" fmla="*/ 66790 w 2598"/>
              <a:gd name="T51" fmla="*/ 339215 h 2598"/>
              <a:gd name="T52" fmla="*/ 20647 w 2598"/>
              <a:gd name="T53" fmla="*/ 325219 h 2598"/>
              <a:gd name="T54" fmla="*/ 34503 w 2598"/>
              <a:gd name="T55" fmla="*/ 279076 h 2598"/>
              <a:gd name="T56" fmla="*/ 80785 w 2598"/>
              <a:gd name="T57" fmla="*/ 292933 h 2598"/>
              <a:gd name="T58" fmla="*/ 325219 w 2598"/>
              <a:gd name="T59" fmla="*/ 258291 h 2598"/>
              <a:gd name="T60" fmla="*/ 258291 w 2598"/>
              <a:gd name="T61" fmla="*/ 292933 h 2598"/>
              <a:gd name="T62" fmla="*/ 292933 w 2598"/>
              <a:gd name="T63" fmla="*/ 359861 h 2598"/>
              <a:gd name="T64" fmla="*/ 359861 w 2598"/>
              <a:gd name="T65" fmla="*/ 325219 h 2598"/>
              <a:gd name="T66" fmla="*/ 325219 w 2598"/>
              <a:gd name="T67" fmla="*/ 258291 h 2598"/>
              <a:gd name="T68" fmla="*/ 325219 w 2598"/>
              <a:gd name="T69" fmla="*/ 339215 h 2598"/>
              <a:gd name="T70" fmla="*/ 279076 w 2598"/>
              <a:gd name="T71" fmla="*/ 325219 h 2598"/>
              <a:gd name="T72" fmla="*/ 292933 w 2598"/>
              <a:gd name="T73" fmla="*/ 279076 h 2598"/>
              <a:gd name="T74" fmla="*/ 339076 w 2598"/>
              <a:gd name="T75" fmla="*/ 292933 h 2598"/>
              <a:gd name="T76" fmla="*/ 195935 w 2598"/>
              <a:gd name="T77" fmla="*/ 258291 h 2598"/>
              <a:gd name="T78" fmla="*/ 129145 w 2598"/>
              <a:gd name="T79" fmla="*/ 292933 h 2598"/>
              <a:gd name="T80" fmla="*/ 163788 w 2598"/>
              <a:gd name="T81" fmla="*/ 359861 h 2598"/>
              <a:gd name="T82" fmla="*/ 230577 w 2598"/>
              <a:gd name="T83" fmla="*/ 325219 h 2598"/>
              <a:gd name="T84" fmla="*/ 195935 w 2598"/>
              <a:gd name="T85" fmla="*/ 258291 h 2598"/>
              <a:gd name="T86" fmla="*/ 195935 w 2598"/>
              <a:gd name="T87" fmla="*/ 339215 h 2598"/>
              <a:gd name="T88" fmla="*/ 149931 w 2598"/>
              <a:gd name="T89" fmla="*/ 325219 h 2598"/>
              <a:gd name="T90" fmla="*/ 163788 w 2598"/>
              <a:gd name="T91" fmla="*/ 279076 h 2598"/>
              <a:gd name="T92" fmla="*/ 209931 w 2598"/>
              <a:gd name="T93" fmla="*/ 292933 h 2598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98" h="2598">
                <a:moveTo>
                  <a:pt x="366" y="1781"/>
                </a:moveTo>
                <a:cubicBezTo>
                  <a:pt x="407" y="1781"/>
                  <a:pt x="441" y="1747"/>
                  <a:pt x="441" y="1706"/>
                </a:cubicBezTo>
                <a:lnTo>
                  <a:pt x="441" y="1314"/>
                </a:lnTo>
                <a:lnTo>
                  <a:pt x="1224" y="1314"/>
                </a:lnTo>
                <a:lnTo>
                  <a:pt x="1224" y="1706"/>
                </a:lnTo>
                <a:cubicBezTo>
                  <a:pt x="1224" y="1747"/>
                  <a:pt x="1257" y="1781"/>
                  <a:pt x="1298" y="1781"/>
                </a:cubicBezTo>
                <a:cubicBezTo>
                  <a:pt x="1339" y="1781"/>
                  <a:pt x="1372" y="1747"/>
                  <a:pt x="1372" y="1706"/>
                </a:cubicBezTo>
                <a:lnTo>
                  <a:pt x="1372" y="1314"/>
                </a:lnTo>
                <a:lnTo>
                  <a:pt x="2156" y="1314"/>
                </a:lnTo>
                <a:lnTo>
                  <a:pt x="2156" y="1706"/>
                </a:lnTo>
                <a:cubicBezTo>
                  <a:pt x="2156" y="1747"/>
                  <a:pt x="2189" y="1781"/>
                  <a:pt x="2231" y="1781"/>
                </a:cubicBezTo>
                <a:cubicBezTo>
                  <a:pt x="2272" y="1781"/>
                  <a:pt x="2305" y="1747"/>
                  <a:pt x="2305" y="1706"/>
                </a:cubicBezTo>
                <a:lnTo>
                  <a:pt x="2305" y="1241"/>
                </a:lnTo>
                <a:cubicBezTo>
                  <a:pt x="2305" y="1199"/>
                  <a:pt x="2272" y="1166"/>
                  <a:pt x="2231" y="1166"/>
                </a:cubicBezTo>
                <a:lnTo>
                  <a:pt x="1372" y="1166"/>
                </a:lnTo>
                <a:lnTo>
                  <a:pt x="1372" y="891"/>
                </a:lnTo>
                <a:cubicBezTo>
                  <a:pt x="1372" y="849"/>
                  <a:pt x="1340" y="816"/>
                  <a:pt x="1298" y="816"/>
                </a:cubicBezTo>
                <a:cubicBezTo>
                  <a:pt x="1257" y="816"/>
                  <a:pt x="1224" y="849"/>
                  <a:pt x="1224" y="891"/>
                </a:cubicBezTo>
                <a:lnTo>
                  <a:pt x="1224" y="1166"/>
                </a:lnTo>
                <a:lnTo>
                  <a:pt x="366" y="1166"/>
                </a:lnTo>
                <a:cubicBezTo>
                  <a:pt x="325" y="1166"/>
                  <a:pt x="291" y="1199"/>
                  <a:pt x="291" y="1241"/>
                </a:cubicBezTo>
                <a:lnTo>
                  <a:pt x="291" y="1706"/>
                </a:lnTo>
                <a:cubicBezTo>
                  <a:pt x="291" y="1747"/>
                  <a:pt x="325" y="1781"/>
                  <a:pt x="366" y="1781"/>
                </a:cubicBezTo>
                <a:close/>
                <a:moveTo>
                  <a:pt x="1182" y="732"/>
                </a:moveTo>
                <a:lnTo>
                  <a:pt x="1414" y="732"/>
                </a:lnTo>
                <a:cubicBezTo>
                  <a:pt x="1552" y="732"/>
                  <a:pt x="1664" y="620"/>
                  <a:pt x="1664" y="483"/>
                </a:cubicBezTo>
                <a:lnTo>
                  <a:pt x="1664" y="249"/>
                </a:lnTo>
                <a:cubicBezTo>
                  <a:pt x="1664" y="112"/>
                  <a:pt x="1552" y="0"/>
                  <a:pt x="1414" y="0"/>
                </a:cubicBezTo>
                <a:lnTo>
                  <a:pt x="1182" y="0"/>
                </a:lnTo>
                <a:cubicBezTo>
                  <a:pt x="1044" y="0"/>
                  <a:pt x="932" y="112"/>
                  <a:pt x="932" y="249"/>
                </a:cubicBezTo>
                <a:lnTo>
                  <a:pt x="932" y="483"/>
                </a:lnTo>
                <a:cubicBezTo>
                  <a:pt x="932" y="620"/>
                  <a:pt x="1044" y="732"/>
                  <a:pt x="1182" y="732"/>
                </a:cubicBezTo>
                <a:close/>
                <a:moveTo>
                  <a:pt x="1082" y="249"/>
                </a:moveTo>
                <a:cubicBezTo>
                  <a:pt x="1082" y="194"/>
                  <a:pt x="1127" y="149"/>
                  <a:pt x="1182" y="149"/>
                </a:cubicBezTo>
                <a:lnTo>
                  <a:pt x="1414" y="149"/>
                </a:lnTo>
                <a:cubicBezTo>
                  <a:pt x="1470" y="149"/>
                  <a:pt x="1515" y="194"/>
                  <a:pt x="1515" y="249"/>
                </a:cubicBezTo>
                <a:lnTo>
                  <a:pt x="1515" y="483"/>
                </a:lnTo>
                <a:cubicBezTo>
                  <a:pt x="1515" y="538"/>
                  <a:pt x="1470" y="583"/>
                  <a:pt x="1414" y="583"/>
                </a:cubicBezTo>
                <a:lnTo>
                  <a:pt x="1182" y="583"/>
                </a:lnTo>
                <a:cubicBezTo>
                  <a:pt x="1127" y="583"/>
                  <a:pt x="1082" y="538"/>
                  <a:pt x="1082" y="483"/>
                </a:cubicBezTo>
                <a:lnTo>
                  <a:pt x="1082" y="249"/>
                </a:lnTo>
                <a:close/>
                <a:moveTo>
                  <a:pt x="482" y="1864"/>
                </a:moveTo>
                <a:lnTo>
                  <a:pt x="249" y="1864"/>
                </a:lnTo>
                <a:cubicBezTo>
                  <a:pt x="112" y="1864"/>
                  <a:pt x="0" y="1976"/>
                  <a:pt x="0" y="2114"/>
                </a:cubicBezTo>
                <a:lnTo>
                  <a:pt x="0" y="2347"/>
                </a:lnTo>
                <a:cubicBezTo>
                  <a:pt x="0" y="2485"/>
                  <a:pt x="112" y="2597"/>
                  <a:pt x="249" y="2597"/>
                </a:cubicBezTo>
                <a:lnTo>
                  <a:pt x="482" y="2597"/>
                </a:lnTo>
                <a:cubicBezTo>
                  <a:pt x="620" y="2597"/>
                  <a:pt x="732" y="2485"/>
                  <a:pt x="732" y="2347"/>
                </a:cubicBezTo>
                <a:lnTo>
                  <a:pt x="732" y="2114"/>
                </a:lnTo>
                <a:cubicBezTo>
                  <a:pt x="732" y="1976"/>
                  <a:pt x="620" y="1864"/>
                  <a:pt x="482" y="1864"/>
                </a:cubicBezTo>
                <a:close/>
                <a:moveTo>
                  <a:pt x="583" y="2347"/>
                </a:moveTo>
                <a:cubicBezTo>
                  <a:pt x="583" y="2403"/>
                  <a:pt x="538" y="2448"/>
                  <a:pt x="482" y="2448"/>
                </a:cubicBezTo>
                <a:lnTo>
                  <a:pt x="249" y="2448"/>
                </a:lnTo>
                <a:cubicBezTo>
                  <a:pt x="194" y="2448"/>
                  <a:pt x="149" y="2403"/>
                  <a:pt x="149" y="2347"/>
                </a:cubicBezTo>
                <a:lnTo>
                  <a:pt x="149" y="2114"/>
                </a:lnTo>
                <a:cubicBezTo>
                  <a:pt x="149" y="2059"/>
                  <a:pt x="194" y="2014"/>
                  <a:pt x="249" y="2014"/>
                </a:cubicBezTo>
                <a:lnTo>
                  <a:pt x="482" y="2014"/>
                </a:lnTo>
                <a:cubicBezTo>
                  <a:pt x="538" y="2014"/>
                  <a:pt x="583" y="2059"/>
                  <a:pt x="583" y="2114"/>
                </a:cubicBezTo>
                <a:lnTo>
                  <a:pt x="583" y="2347"/>
                </a:lnTo>
                <a:close/>
                <a:moveTo>
                  <a:pt x="2347" y="1864"/>
                </a:moveTo>
                <a:lnTo>
                  <a:pt x="2114" y="1864"/>
                </a:lnTo>
                <a:cubicBezTo>
                  <a:pt x="1976" y="1864"/>
                  <a:pt x="1864" y="1976"/>
                  <a:pt x="1864" y="2114"/>
                </a:cubicBezTo>
                <a:lnTo>
                  <a:pt x="1864" y="2347"/>
                </a:lnTo>
                <a:cubicBezTo>
                  <a:pt x="1864" y="2485"/>
                  <a:pt x="1976" y="2597"/>
                  <a:pt x="2114" y="2597"/>
                </a:cubicBezTo>
                <a:lnTo>
                  <a:pt x="2347" y="2597"/>
                </a:lnTo>
                <a:cubicBezTo>
                  <a:pt x="2485" y="2597"/>
                  <a:pt x="2597" y="2485"/>
                  <a:pt x="2597" y="2347"/>
                </a:cubicBezTo>
                <a:lnTo>
                  <a:pt x="2597" y="2114"/>
                </a:lnTo>
                <a:cubicBezTo>
                  <a:pt x="2597" y="1976"/>
                  <a:pt x="2485" y="1864"/>
                  <a:pt x="2347" y="1864"/>
                </a:cubicBezTo>
                <a:close/>
                <a:moveTo>
                  <a:pt x="2447" y="2347"/>
                </a:moveTo>
                <a:cubicBezTo>
                  <a:pt x="2447" y="2403"/>
                  <a:pt x="2402" y="2448"/>
                  <a:pt x="2347" y="2448"/>
                </a:cubicBezTo>
                <a:lnTo>
                  <a:pt x="2114" y="2448"/>
                </a:lnTo>
                <a:cubicBezTo>
                  <a:pt x="2059" y="2448"/>
                  <a:pt x="2014" y="2403"/>
                  <a:pt x="2014" y="2347"/>
                </a:cubicBezTo>
                <a:lnTo>
                  <a:pt x="2014" y="2114"/>
                </a:lnTo>
                <a:cubicBezTo>
                  <a:pt x="2014" y="2059"/>
                  <a:pt x="2059" y="2014"/>
                  <a:pt x="2114" y="2014"/>
                </a:cubicBezTo>
                <a:lnTo>
                  <a:pt x="2347" y="2014"/>
                </a:lnTo>
                <a:cubicBezTo>
                  <a:pt x="2402" y="2014"/>
                  <a:pt x="2447" y="2059"/>
                  <a:pt x="2447" y="2114"/>
                </a:cubicBezTo>
                <a:lnTo>
                  <a:pt x="2447" y="2347"/>
                </a:lnTo>
                <a:close/>
                <a:moveTo>
                  <a:pt x="1414" y="1864"/>
                </a:moveTo>
                <a:lnTo>
                  <a:pt x="1182" y="1864"/>
                </a:lnTo>
                <a:cubicBezTo>
                  <a:pt x="1044" y="1864"/>
                  <a:pt x="932" y="1976"/>
                  <a:pt x="932" y="2114"/>
                </a:cubicBezTo>
                <a:lnTo>
                  <a:pt x="932" y="2347"/>
                </a:lnTo>
                <a:cubicBezTo>
                  <a:pt x="932" y="2485"/>
                  <a:pt x="1044" y="2597"/>
                  <a:pt x="1182" y="2597"/>
                </a:cubicBezTo>
                <a:lnTo>
                  <a:pt x="1414" y="2597"/>
                </a:lnTo>
                <a:cubicBezTo>
                  <a:pt x="1552" y="2597"/>
                  <a:pt x="1664" y="2485"/>
                  <a:pt x="1664" y="2347"/>
                </a:cubicBezTo>
                <a:lnTo>
                  <a:pt x="1664" y="2114"/>
                </a:lnTo>
                <a:cubicBezTo>
                  <a:pt x="1664" y="1976"/>
                  <a:pt x="1552" y="1864"/>
                  <a:pt x="1414" y="1864"/>
                </a:cubicBezTo>
                <a:close/>
                <a:moveTo>
                  <a:pt x="1515" y="2347"/>
                </a:moveTo>
                <a:cubicBezTo>
                  <a:pt x="1515" y="2403"/>
                  <a:pt x="1470" y="2448"/>
                  <a:pt x="1414" y="2448"/>
                </a:cubicBezTo>
                <a:lnTo>
                  <a:pt x="1182" y="2448"/>
                </a:lnTo>
                <a:cubicBezTo>
                  <a:pt x="1127" y="2448"/>
                  <a:pt x="1082" y="2403"/>
                  <a:pt x="1082" y="2347"/>
                </a:cubicBezTo>
                <a:lnTo>
                  <a:pt x="1082" y="2114"/>
                </a:lnTo>
                <a:cubicBezTo>
                  <a:pt x="1082" y="2059"/>
                  <a:pt x="1127" y="2014"/>
                  <a:pt x="1182" y="2014"/>
                </a:cubicBezTo>
                <a:lnTo>
                  <a:pt x="1414" y="2014"/>
                </a:lnTo>
                <a:cubicBezTo>
                  <a:pt x="1470" y="2014"/>
                  <a:pt x="1515" y="2059"/>
                  <a:pt x="1515" y="2114"/>
                </a:cubicBezTo>
                <a:lnTo>
                  <a:pt x="1515" y="23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96" name="Freeform 28"/>
          <p:cNvSpPr>
            <a:spLocks noChangeAspect="1" noChangeArrowheads="1"/>
          </p:cNvSpPr>
          <p:nvPr/>
        </p:nvSpPr>
        <p:spPr bwMode="auto">
          <a:xfrm>
            <a:off x="1212911" y="2507812"/>
            <a:ext cx="326868" cy="326869"/>
          </a:xfrm>
          <a:custGeom>
            <a:avLst/>
            <a:gdLst>
              <a:gd name="T0" fmla="*/ 280485 w 2807"/>
              <a:gd name="T1" fmla="*/ 32699 h 2803"/>
              <a:gd name="T2" fmla="*/ 261247 w 2807"/>
              <a:gd name="T3" fmla="*/ 42958 h 2803"/>
              <a:gd name="T4" fmla="*/ 335761 w 2807"/>
              <a:gd name="T5" fmla="*/ 179525 h 2803"/>
              <a:gd name="T6" fmla="*/ 260990 w 2807"/>
              <a:gd name="T7" fmla="*/ 316221 h 2803"/>
              <a:gd name="T8" fmla="*/ 280228 w 2807"/>
              <a:gd name="T9" fmla="*/ 326608 h 2803"/>
              <a:gd name="T10" fmla="*/ 359872 w 2807"/>
              <a:gd name="T11" fmla="*/ 179525 h 2803"/>
              <a:gd name="T12" fmla="*/ 293951 w 2807"/>
              <a:gd name="T13" fmla="*/ 179525 h 2803"/>
              <a:gd name="T14" fmla="*/ 246883 w 2807"/>
              <a:gd name="T15" fmla="*/ 93097 h 2803"/>
              <a:gd name="T16" fmla="*/ 240086 w 2807"/>
              <a:gd name="T17" fmla="*/ 90788 h 2803"/>
              <a:gd name="T18" fmla="*/ 233929 w 2807"/>
              <a:gd name="T19" fmla="*/ 114896 h 2803"/>
              <a:gd name="T20" fmla="*/ 232775 w 2807"/>
              <a:gd name="T21" fmla="*/ 244795 h 2803"/>
              <a:gd name="T22" fmla="*/ 227004 w 2807"/>
              <a:gd name="T23" fmla="*/ 255823 h 2803"/>
              <a:gd name="T24" fmla="*/ 239188 w 2807"/>
              <a:gd name="T25" fmla="*/ 268775 h 2803"/>
              <a:gd name="T26" fmla="*/ 245344 w 2807"/>
              <a:gd name="T27" fmla="*/ 266980 h 2803"/>
              <a:gd name="T28" fmla="*/ 293951 w 2807"/>
              <a:gd name="T29" fmla="*/ 179525 h 2803"/>
              <a:gd name="T30" fmla="*/ 186733 w 2807"/>
              <a:gd name="T31" fmla="*/ 0 h 2803"/>
              <a:gd name="T32" fmla="*/ 177627 w 2807"/>
              <a:gd name="T33" fmla="*/ 3334 h 2803"/>
              <a:gd name="T34" fmla="*/ 84902 w 2807"/>
              <a:gd name="T35" fmla="*/ 72579 h 2803"/>
              <a:gd name="T36" fmla="*/ 36551 w 2807"/>
              <a:gd name="T37" fmla="*/ 72708 h 2803"/>
              <a:gd name="T38" fmla="*/ 0 w 2807"/>
              <a:gd name="T39" fmla="*/ 85531 h 2803"/>
              <a:gd name="T40" fmla="*/ 12184 w 2807"/>
              <a:gd name="T41" fmla="*/ 286599 h 2803"/>
              <a:gd name="T42" fmla="*/ 139665 w 2807"/>
              <a:gd name="T43" fmla="*/ 321606 h 2803"/>
              <a:gd name="T44" fmla="*/ 177114 w 2807"/>
              <a:gd name="T45" fmla="*/ 355332 h 2803"/>
              <a:gd name="T46" fmla="*/ 186733 w 2807"/>
              <a:gd name="T47" fmla="*/ 359307 h 2803"/>
              <a:gd name="T48" fmla="*/ 201610 w 2807"/>
              <a:gd name="T49" fmla="*/ 343919 h 2803"/>
              <a:gd name="T50" fmla="*/ 201226 w 2807"/>
              <a:gd name="T51" fmla="*/ 15388 h 2803"/>
              <a:gd name="T52" fmla="*/ 177371 w 2807"/>
              <a:gd name="T53" fmla="*/ 277751 h 2803"/>
              <a:gd name="T54" fmla="*/ 159416 w 2807"/>
              <a:gd name="T55" fmla="*/ 303013 h 2803"/>
              <a:gd name="T56" fmla="*/ 94521 w 2807"/>
              <a:gd name="T57" fmla="*/ 260824 h 2803"/>
              <a:gd name="T58" fmla="*/ 94393 w 2807"/>
              <a:gd name="T59" fmla="*/ 260824 h 2803"/>
              <a:gd name="T60" fmla="*/ 32704 w 2807"/>
              <a:gd name="T61" fmla="*/ 260824 h 2803"/>
              <a:gd name="T62" fmla="*/ 24111 w 2807"/>
              <a:gd name="T63" fmla="*/ 106689 h 2803"/>
              <a:gd name="T64" fmla="*/ 85415 w 2807"/>
              <a:gd name="T65" fmla="*/ 98482 h 2803"/>
              <a:gd name="T66" fmla="*/ 177243 w 2807"/>
              <a:gd name="T67" fmla="*/ 38341 h 280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807" h="2803">
                <a:moveTo>
                  <a:pt x="2636" y="731"/>
                </a:moveTo>
                <a:cubicBezTo>
                  <a:pt x="2527" y="535"/>
                  <a:pt x="2372" y="371"/>
                  <a:pt x="2187" y="255"/>
                </a:cubicBezTo>
                <a:cubicBezTo>
                  <a:pt x="2169" y="243"/>
                  <a:pt x="2152" y="235"/>
                  <a:pt x="2131" y="235"/>
                </a:cubicBezTo>
                <a:cubicBezTo>
                  <a:pt x="2079" y="235"/>
                  <a:pt x="2037" y="280"/>
                  <a:pt x="2037" y="335"/>
                </a:cubicBezTo>
                <a:cubicBezTo>
                  <a:pt x="2037" y="373"/>
                  <a:pt x="2056" y="406"/>
                  <a:pt x="2090" y="425"/>
                </a:cubicBezTo>
                <a:cubicBezTo>
                  <a:pt x="2416" y="627"/>
                  <a:pt x="2618" y="1001"/>
                  <a:pt x="2618" y="1400"/>
                </a:cubicBezTo>
                <a:cubicBezTo>
                  <a:pt x="2618" y="1799"/>
                  <a:pt x="2416" y="2173"/>
                  <a:pt x="2091" y="2375"/>
                </a:cubicBezTo>
                <a:cubicBezTo>
                  <a:pt x="2064" y="2391"/>
                  <a:pt x="2035" y="2423"/>
                  <a:pt x="2035" y="2466"/>
                </a:cubicBezTo>
                <a:cubicBezTo>
                  <a:pt x="2035" y="2521"/>
                  <a:pt x="2077" y="2566"/>
                  <a:pt x="2129" y="2566"/>
                </a:cubicBezTo>
                <a:cubicBezTo>
                  <a:pt x="2151" y="2566"/>
                  <a:pt x="2169" y="2556"/>
                  <a:pt x="2185" y="2547"/>
                </a:cubicBezTo>
                <a:cubicBezTo>
                  <a:pt x="2371" y="2432"/>
                  <a:pt x="2526" y="2267"/>
                  <a:pt x="2635" y="2070"/>
                </a:cubicBezTo>
                <a:cubicBezTo>
                  <a:pt x="2747" y="1868"/>
                  <a:pt x="2806" y="1636"/>
                  <a:pt x="2806" y="1400"/>
                </a:cubicBezTo>
                <a:cubicBezTo>
                  <a:pt x="2806" y="1165"/>
                  <a:pt x="2747" y="934"/>
                  <a:pt x="2636" y="731"/>
                </a:cubicBezTo>
                <a:close/>
                <a:moveTo>
                  <a:pt x="2292" y="1400"/>
                </a:moveTo>
                <a:cubicBezTo>
                  <a:pt x="2292" y="1262"/>
                  <a:pt x="2257" y="1125"/>
                  <a:pt x="2191" y="1006"/>
                </a:cubicBezTo>
                <a:cubicBezTo>
                  <a:pt x="2126" y="890"/>
                  <a:pt x="2035" y="793"/>
                  <a:pt x="1925" y="726"/>
                </a:cubicBezTo>
                <a:lnTo>
                  <a:pt x="1925" y="725"/>
                </a:lnTo>
                <a:cubicBezTo>
                  <a:pt x="1922" y="724"/>
                  <a:pt x="1893" y="708"/>
                  <a:pt x="1872" y="708"/>
                </a:cubicBezTo>
                <a:cubicBezTo>
                  <a:pt x="1820" y="708"/>
                  <a:pt x="1777" y="753"/>
                  <a:pt x="1777" y="809"/>
                </a:cubicBezTo>
                <a:cubicBezTo>
                  <a:pt x="1777" y="845"/>
                  <a:pt x="1795" y="878"/>
                  <a:pt x="1824" y="896"/>
                </a:cubicBezTo>
                <a:cubicBezTo>
                  <a:pt x="1995" y="999"/>
                  <a:pt x="2101" y="1192"/>
                  <a:pt x="2101" y="1400"/>
                </a:cubicBezTo>
                <a:cubicBezTo>
                  <a:pt x="2101" y="1612"/>
                  <a:pt x="1991" y="1808"/>
                  <a:pt x="1815" y="1909"/>
                </a:cubicBezTo>
                <a:lnTo>
                  <a:pt x="1815" y="1910"/>
                </a:lnTo>
                <a:cubicBezTo>
                  <a:pt x="1787" y="1928"/>
                  <a:pt x="1770" y="1960"/>
                  <a:pt x="1770" y="1995"/>
                </a:cubicBezTo>
                <a:cubicBezTo>
                  <a:pt x="1770" y="2051"/>
                  <a:pt x="1812" y="2096"/>
                  <a:pt x="1865" y="2096"/>
                </a:cubicBezTo>
                <a:cubicBezTo>
                  <a:pt x="1887" y="2096"/>
                  <a:pt x="1912" y="2083"/>
                  <a:pt x="1913" y="2082"/>
                </a:cubicBezTo>
                <a:lnTo>
                  <a:pt x="1914" y="2082"/>
                </a:lnTo>
                <a:cubicBezTo>
                  <a:pt x="2147" y="1944"/>
                  <a:pt x="2292" y="1683"/>
                  <a:pt x="2292" y="1400"/>
                </a:cubicBezTo>
                <a:close/>
                <a:moveTo>
                  <a:pt x="1505" y="12"/>
                </a:moveTo>
                <a:cubicBezTo>
                  <a:pt x="1490" y="4"/>
                  <a:pt x="1473" y="0"/>
                  <a:pt x="1456" y="0"/>
                </a:cubicBezTo>
                <a:cubicBezTo>
                  <a:pt x="1430" y="0"/>
                  <a:pt x="1405" y="9"/>
                  <a:pt x="1386" y="26"/>
                </a:cubicBezTo>
                <a:lnTo>
                  <a:pt x="1385" y="26"/>
                </a:lnTo>
                <a:cubicBezTo>
                  <a:pt x="1369" y="40"/>
                  <a:pt x="1221" y="165"/>
                  <a:pt x="1059" y="291"/>
                </a:cubicBezTo>
                <a:cubicBezTo>
                  <a:pt x="768" y="519"/>
                  <a:pt x="679" y="560"/>
                  <a:pt x="662" y="566"/>
                </a:cubicBezTo>
                <a:lnTo>
                  <a:pt x="291" y="566"/>
                </a:lnTo>
                <a:cubicBezTo>
                  <a:pt x="289" y="566"/>
                  <a:pt x="287" y="567"/>
                  <a:pt x="285" y="567"/>
                </a:cubicBezTo>
                <a:lnTo>
                  <a:pt x="95" y="567"/>
                </a:lnTo>
                <a:cubicBezTo>
                  <a:pt x="43" y="567"/>
                  <a:pt x="0" y="612"/>
                  <a:pt x="0" y="667"/>
                </a:cubicBezTo>
                <a:lnTo>
                  <a:pt x="0" y="2135"/>
                </a:lnTo>
                <a:cubicBezTo>
                  <a:pt x="0" y="2190"/>
                  <a:pt x="43" y="2235"/>
                  <a:pt x="95" y="2235"/>
                </a:cubicBezTo>
                <a:lnTo>
                  <a:pt x="731" y="2235"/>
                </a:lnTo>
                <a:cubicBezTo>
                  <a:pt x="747" y="2242"/>
                  <a:pt x="831" y="2284"/>
                  <a:pt x="1089" y="2508"/>
                </a:cubicBezTo>
                <a:cubicBezTo>
                  <a:pt x="1178" y="2584"/>
                  <a:pt x="1279" y="2676"/>
                  <a:pt x="1376" y="2766"/>
                </a:cubicBezTo>
                <a:cubicBezTo>
                  <a:pt x="1379" y="2769"/>
                  <a:pt x="1381" y="2770"/>
                  <a:pt x="1381" y="2771"/>
                </a:cubicBezTo>
                <a:cubicBezTo>
                  <a:pt x="1401" y="2791"/>
                  <a:pt x="1428" y="2802"/>
                  <a:pt x="1456" y="2802"/>
                </a:cubicBezTo>
                <a:cubicBezTo>
                  <a:pt x="1472" y="2802"/>
                  <a:pt x="1488" y="2798"/>
                  <a:pt x="1502" y="2791"/>
                </a:cubicBezTo>
                <a:cubicBezTo>
                  <a:pt x="1544" y="2771"/>
                  <a:pt x="1572" y="2727"/>
                  <a:pt x="1572" y="2682"/>
                </a:cubicBezTo>
                <a:cubicBezTo>
                  <a:pt x="1572" y="2677"/>
                  <a:pt x="1573" y="2191"/>
                  <a:pt x="1573" y="2182"/>
                </a:cubicBezTo>
                <a:cubicBezTo>
                  <a:pt x="1573" y="2172"/>
                  <a:pt x="1569" y="140"/>
                  <a:pt x="1569" y="120"/>
                </a:cubicBezTo>
                <a:cubicBezTo>
                  <a:pt x="1569" y="73"/>
                  <a:pt x="1545" y="32"/>
                  <a:pt x="1505" y="12"/>
                </a:cubicBezTo>
                <a:close/>
                <a:moveTo>
                  <a:pt x="1383" y="2166"/>
                </a:moveTo>
                <a:lnTo>
                  <a:pt x="1382" y="2486"/>
                </a:lnTo>
                <a:cubicBezTo>
                  <a:pt x="1334" y="2442"/>
                  <a:pt x="1287" y="2401"/>
                  <a:pt x="1243" y="2363"/>
                </a:cubicBezTo>
                <a:cubicBezTo>
                  <a:pt x="889" y="2059"/>
                  <a:pt x="800" y="2034"/>
                  <a:pt x="740" y="2034"/>
                </a:cubicBezTo>
                <a:cubicBezTo>
                  <a:pt x="739" y="2034"/>
                  <a:pt x="738" y="2034"/>
                  <a:pt x="737" y="2034"/>
                </a:cubicBezTo>
                <a:cubicBezTo>
                  <a:pt x="736" y="2034"/>
                  <a:pt x="736" y="2034"/>
                  <a:pt x="736" y="2034"/>
                </a:cubicBezTo>
                <a:cubicBezTo>
                  <a:pt x="735" y="2034"/>
                  <a:pt x="734" y="2034"/>
                  <a:pt x="733" y="2034"/>
                </a:cubicBezTo>
                <a:lnTo>
                  <a:pt x="255" y="2034"/>
                </a:lnTo>
                <a:cubicBezTo>
                  <a:pt x="200" y="2034"/>
                  <a:pt x="188" y="2020"/>
                  <a:pt x="188" y="1959"/>
                </a:cubicBezTo>
                <a:lnTo>
                  <a:pt x="188" y="832"/>
                </a:lnTo>
                <a:cubicBezTo>
                  <a:pt x="188" y="789"/>
                  <a:pt x="193" y="768"/>
                  <a:pt x="235" y="768"/>
                </a:cubicBezTo>
                <a:lnTo>
                  <a:pt x="666" y="768"/>
                </a:lnTo>
                <a:cubicBezTo>
                  <a:pt x="725" y="768"/>
                  <a:pt x="815" y="743"/>
                  <a:pt x="1201" y="443"/>
                </a:cubicBezTo>
                <a:cubicBezTo>
                  <a:pt x="1260" y="397"/>
                  <a:pt x="1322" y="347"/>
                  <a:pt x="1382" y="299"/>
                </a:cubicBezTo>
                <a:cubicBezTo>
                  <a:pt x="1382" y="486"/>
                  <a:pt x="1383" y="2158"/>
                  <a:pt x="1383" y="21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97" name="Freeform 29"/>
          <p:cNvSpPr>
            <a:spLocks noChangeAspect="1" noChangeArrowheads="1"/>
          </p:cNvSpPr>
          <p:nvPr/>
        </p:nvSpPr>
        <p:spPr bwMode="auto">
          <a:xfrm>
            <a:off x="5904266" y="2513571"/>
            <a:ext cx="326868" cy="321110"/>
          </a:xfrm>
          <a:custGeom>
            <a:avLst/>
            <a:gdLst>
              <a:gd name="T0" fmla="*/ 337662 w 2643"/>
              <a:gd name="T1" fmla="*/ 257153 h 2602"/>
              <a:gd name="T2" fmla="*/ 257980 w 2643"/>
              <a:gd name="T3" fmla="*/ 177432 h 2602"/>
              <a:gd name="T4" fmla="*/ 265743 w 2643"/>
              <a:gd name="T5" fmla="*/ 133006 h 2602"/>
              <a:gd name="T6" fmla="*/ 132940 w 2643"/>
              <a:gd name="T7" fmla="*/ 0 h 2602"/>
              <a:gd name="T8" fmla="*/ 80091 w 2643"/>
              <a:gd name="T9" fmla="*/ 10902 h 2602"/>
              <a:gd name="T10" fmla="*/ 72191 w 2643"/>
              <a:gd name="T11" fmla="*/ 14309 h 2602"/>
              <a:gd name="T12" fmla="*/ 72191 w 2643"/>
              <a:gd name="T13" fmla="*/ 14309 h 2602"/>
              <a:gd name="T14" fmla="*/ 70148 w 2643"/>
              <a:gd name="T15" fmla="*/ 15808 h 2602"/>
              <a:gd name="T16" fmla="*/ 70148 w 2643"/>
              <a:gd name="T17" fmla="*/ 25347 h 2602"/>
              <a:gd name="T18" fmla="*/ 70148 w 2643"/>
              <a:gd name="T19" fmla="*/ 25347 h 2602"/>
              <a:gd name="T20" fmla="*/ 144654 w 2643"/>
              <a:gd name="T21" fmla="*/ 99891 h 2602"/>
              <a:gd name="T22" fmla="*/ 99841 w 2643"/>
              <a:gd name="T23" fmla="*/ 144725 h 2602"/>
              <a:gd name="T24" fmla="*/ 26833 w 2643"/>
              <a:gd name="T25" fmla="*/ 71681 h 2602"/>
              <a:gd name="T26" fmla="*/ 26561 w 2643"/>
              <a:gd name="T27" fmla="*/ 71545 h 2602"/>
              <a:gd name="T28" fmla="*/ 15392 w 2643"/>
              <a:gd name="T29" fmla="*/ 71545 h 2602"/>
              <a:gd name="T30" fmla="*/ 13485 w 2643"/>
              <a:gd name="T31" fmla="*/ 74407 h 2602"/>
              <a:gd name="T32" fmla="*/ 13348 w 2643"/>
              <a:gd name="T33" fmla="*/ 74543 h 2602"/>
              <a:gd name="T34" fmla="*/ 10897 w 2643"/>
              <a:gd name="T35" fmla="*/ 80130 h 2602"/>
              <a:gd name="T36" fmla="*/ 0 w 2643"/>
              <a:gd name="T37" fmla="*/ 133006 h 2602"/>
              <a:gd name="T38" fmla="*/ 132940 w 2643"/>
              <a:gd name="T39" fmla="*/ 265875 h 2602"/>
              <a:gd name="T40" fmla="*/ 177480 w 2643"/>
              <a:gd name="T41" fmla="*/ 258107 h 2602"/>
              <a:gd name="T42" fmla="*/ 257026 w 2643"/>
              <a:gd name="T43" fmla="*/ 337829 h 2602"/>
              <a:gd name="T44" fmla="*/ 297344 w 2643"/>
              <a:gd name="T45" fmla="*/ 354455 h 2602"/>
              <a:gd name="T46" fmla="*/ 297344 w 2643"/>
              <a:gd name="T47" fmla="*/ 354455 h 2602"/>
              <a:gd name="T48" fmla="*/ 337662 w 2643"/>
              <a:gd name="T49" fmla="*/ 337829 h 2602"/>
              <a:gd name="T50" fmla="*/ 337662 w 2643"/>
              <a:gd name="T51" fmla="*/ 257153 h 2602"/>
              <a:gd name="T52" fmla="*/ 319818 w 2643"/>
              <a:gd name="T53" fmla="*/ 319841 h 2602"/>
              <a:gd name="T54" fmla="*/ 297344 w 2643"/>
              <a:gd name="T55" fmla="*/ 329107 h 2602"/>
              <a:gd name="T56" fmla="*/ 297344 w 2643"/>
              <a:gd name="T57" fmla="*/ 329107 h 2602"/>
              <a:gd name="T58" fmla="*/ 275006 w 2643"/>
              <a:gd name="T59" fmla="*/ 319841 h 2602"/>
              <a:gd name="T60" fmla="*/ 183337 w 2643"/>
              <a:gd name="T61" fmla="*/ 228263 h 2602"/>
              <a:gd name="T62" fmla="*/ 175573 w 2643"/>
              <a:gd name="T63" fmla="*/ 231670 h 2602"/>
              <a:gd name="T64" fmla="*/ 132940 w 2643"/>
              <a:gd name="T65" fmla="*/ 240528 h 2602"/>
              <a:gd name="T66" fmla="*/ 25335 w 2643"/>
              <a:gd name="T67" fmla="*/ 133006 h 2602"/>
              <a:gd name="T68" fmla="*/ 28059 w 2643"/>
              <a:gd name="T69" fmla="*/ 108612 h 2602"/>
              <a:gd name="T70" fmla="*/ 94938 w 2643"/>
              <a:gd name="T71" fmla="*/ 175660 h 2602"/>
              <a:gd name="T72" fmla="*/ 104472 w 2643"/>
              <a:gd name="T73" fmla="*/ 175796 h 2602"/>
              <a:gd name="T74" fmla="*/ 174892 w 2643"/>
              <a:gd name="T75" fmla="*/ 105342 h 2602"/>
              <a:gd name="T76" fmla="*/ 174892 w 2643"/>
              <a:gd name="T77" fmla="*/ 105342 h 2602"/>
              <a:gd name="T78" fmla="*/ 175437 w 2643"/>
              <a:gd name="T79" fmla="*/ 94848 h 2602"/>
              <a:gd name="T80" fmla="*/ 108558 w 2643"/>
              <a:gd name="T81" fmla="*/ 28073 h 2602"/>
              <a:gd name="T82" fmla="*/ 132940 w 2643"/>
              <a:gd name="T83" fmla="*/ 25347 h 2602"/>
              <a:gd name="T84" fmla="*/ 240409 w 2643"/>
              <a:gd name="T85" fmla="*/ 133006 h 2602"/>
              <a:gd name="T86" fmla="*/ 231555 w 2643"/>
              <a:gd name="T87" fmla="*/ 175660 h 2602"/>
              <a:gd name="T88" fmla="*/ 228150 w 2643"/>
              <a:gd name="T89" fmla="*/ 183428 h 2602"/>
              <a:gd name="T90" fmla="*/ 319682 w 2643"/>
              <a:gd name="T91" fmla="*/ 275142 h 2602"/>
              <a:gd name="T92" fmla="*/ 319818 w 2643"/>
              <a:gd name="T93" fmla="*/ 319841 h 260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643" h="2602">
                <a:moveTo>
                  <a:pt x="2479" y="1887"/>
                </a:moveTo>
                <a:lnTo>
                  <a:pt x="1894" y="1302"/>
                </a:lnTo>
                <a:cubicBezTo>
                  <a:pt x="1932" y="1198"/>
                  <a:pt x="1951" y="1088"/>
                  <a:pt x="1951" y="976"/>
                </a:cubicBezTo>
                <a:cubicBezTo>
                  <a:pt x="1951" y="438"/>
                  <a:pt x="1513" y="0"/>
                  <a:pt x="976" y="0"/>
                </a:cubicBezTo>
                <a:cubicBezTo>
                  <a:pt x="842" y="0"/>
                  <a:pt x="711" y="27"/>
                  <a:pt x="588" y="80"/>
                </a:cubicBezTo>
                <a:lnTo>
                  <a:pt x="530" y="105"/>
                </a:lnTo>
                <a:cubicBezTo>
                  <a:pt x="530" y="105"/>
                  <a:pt x="531" y="105"/>
                  <a:pt x="530" y="105"/>
                </a:cubicBezTo>
                <a:cubicBezTo>
                  <a:pt x="525" y="108"/>
                  <a:pt x="520" y="111"/>
                  <a:pt x="515" y="116"/>
                </a:cubicBezTo>
                <a:cubicBezTo>
                  <a:pt x="496" y="135"/>
                  <a:pt x="496" y="166"/>
                  <a:pt x="515" y="186"/>
                </a:cubicBezTo>
                <a:cubicBezTo>
                  <a:pt x="516" y="186"/>
                  <a:pt x="515" y="186"/>
                  <a:pt x="515" y="186"/>
                </a:cubicBezTo>
                <a:lnTo>
                  <a:pt x="1062" y="733"/>
                </a:lnTo>
                <a:lnTo>
                  <a:pt x="733" y="1062"/>
                </a:lnTo>
                <a:lnTo>
                  <a:pt x="197" y="526"/>
                </a:lnTo>
                <a:cubicBezTo>
                  <a:pt x="197" y="526"/>
                  <a:pt x="196" y="526"/>
                  <a:pt x="195" y="525"/>
                </a:cubicBezTo>
                <a:cubicBezTo>
                  <a:pt x="172" y="502"/>
                  <a:pt x="135" y="502"/>
                  <a:pt x="113" y="525"/>
                </a:cubicBezTo>
                <a:cubicBezTo>
                  <a:pt x="106" y="531"/>
                  <a:pt x="102" y="539"/>
                  <a:pt x="99" y="546"/>
                </a:cubicBezTo>
                <a:cubicBezTo>
                  <a:pt x="99" y="547"/>
                  <a:pt x="98" y="547"/>
                  <a:pt x="98" y="547"/>
                </a:cubicBezTo>
                <a:lnTo>
                  <a:pt x="80" y="588"/>
                </a:lnTo>
                <a:cubicBezTo>
                  <a:pt x="27" y="711"/>
                  <a:pt x="0" y="842"/>
                  <a:pt x="0" y="976"/>
                </a:cubicBezTo>
                <a:cubicBezTo>
                  <a:pt x="0" y="1513"/>
                  <a:pt x="438" y="1951"/>
                  <a:pt x="976" y="1951"/>
                </a:cubicBezTo>
                <a:cubicBezTo>
                  <a:pt x="1088" y="1951"/>
                  <a:pt x="1198" y="1932"/>
                  <a:pt x="1303" y="1894"/>
                </a:cubicBezTo>
                <a:lnTo>
                  <a:pt x="1887" y="2479"/>
                </a:lnTo>
                <a:cubicBezTo>
                  <a:pt x="1966" y="2558"/>
                  <a:pt x="2071" y="2601"/>
                  <a:pt x="2183" y="2601"/>
                </a:cubicBezTo>
                <a:cubicBezTo>
                  <a:pt x="2295" y="2601"/>
                  <a:pt x="2400" y="2558"/>
                  <a:pt x="2479" y="2479"/>
                </a:cubicBezTo>
                <a:cubicBezTo>
                  <a:pt x="2642" y="2316"/>
                  <a:pt x="2642" y="2050"/>
                  <a:pt x="2479" y="1887"/>
                </a:cubicBezTo>
                <a:close/>
                <a:moveTo>
                  <a:pt x="2348" y="2347"/>
                </a:moveTo>
                <a:cubicBezTo>
                  <a:pt x="2304" y="2391"/>
                  <a:pt x="2245" y="2415"/>
                  <a:pt x="2183" y="2415"/>
                </a:cubicBezTo>
                <a:cubicBezTo>
                  <a:pt x="2121" y="2415"/>
                  <a:pt x="2063" y="2391"/>
                  <a:pt x="2019" y="2347"/>
                </a:cubicBezTo>
                <a:lnTo>
                  <a:pt x="1346" y="1675"/>
                </a:lnTo>
                <a:lnTo>
                  <a:pt x="1289" y="1700"/>
                </a:lnTo>
                <a:cubicBezTo>
                  <a:pt x="1190" y="1743"/>
                  <a:pt x="1084" y="1765"/>
                  <a:pt x="976" y="1765"/>
                </a:cubicBezTo>
                <a:cubicBezTo>
                  <a:pt x="540" y="1765"/>
                  <a:pt x="186" y="1410"/>
                  <a:pt x="186" y="976"/>
                </a:cubicBezTo>
                <a:cubicBezTo>
                  <a:pt x="186" y="915"/>
                  <a:pt x="192" y="856"/>
                  <a:pt x="206" y="797"/>
                </a:cubicBezTo>
                <a:lnTo>
                  <a:pt x="697" y="1289"/>
                </a:lnTo>
                <a:cubicBezTo>
                  <a:pt x="718" y="1304"/>
                  <a:pt x="746" y="1305"/>
                  <a:pt x="767" y="1290"/>
                </a:cubicBezTo>
                <a:lnTo>
                  <a:pt x="1284" y="773"/>
                </a:lnTo>
                <a:cubicBezTo>
                  <a:pt x="1304" y="752"/>
                  <a:pt x="1305" y="719"/>
                  <a:pt x="1288" y="696"/>
                </a:cubicBezTo>
                <a:lnTo>
                  <a:pt x="797" y="206"/>
                </a:lnTo>
                <a:cubicBezTo>
                  <a:pt x="856" y="192"/>
                  <a:pt x="915" y="186"/>
                  <a:pt x="976" y="186"/>
                </a:cubicBezTo>
                <a:cubicBezTo>
                  <a:pt x="1410" y="186"/>
                  <a:pt x="1765" y="540"/>
                  <a:pt x="1765" y="976"/>
                </a:cubicBezTo>
                <a:cubicBezTo>
                  <a:pt x="1765" y="1084"/>
                  <a:pt x="1743" y="1190"/>
                  <a:pt x="1700" y="1289"/>
                </a:cubicBezTo>
                <a:lnTo>
                  <a:pt x="1675" y="1346"/>
                </a:lnTo>
                <a:lnTo>
                  <a:pt x="2347" y="2019"/>
                </a:lnTo>
                <a:cubicBezTo>
                  <a:pt x="2438" y="2109"/>
                  <a:pt x="2438" y="2257"/>
                  <a:pt x="2348" y="23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98" name="Freeform 30"/>
          <p:cNvSpPr>
            <a:spLocks noChangeAspect="1" noChangeArrowheads="1"/>
          </p:cNvSpPr>
          <p:nvPr/>
        </p:nvSpPr>
        <p:spPr bwMode="auto">
          <a:xfrm>
            <a:off x="2400869" y="2507812"/>
            <a:ext cx="328309" cy="326869"/>
          </a:xfrm>
          <a:custGeom>
            <a:avLst/>
            <a:gdLst>
              <a:gd name="T0" fmla="*/ 93719 w 2622"/>
              <a:gd name="T1" fmla="*/ 148008 h 2605"/>
              <a:gd name="T2" fmla="*/ 120536 w 2622"/>
              <a:gd name="T3" fmla="*/ 175232 h 2605"/>
              <a:gd name="T4" fmla="*/ 134773 w 2622"/>
              <a:gd name="T5" fmla="*/ 175232 h 2605"/>
              <a:gd name="T6" fmla="*/ 113624 w 2622"/>
              <a:gd name="T7" fmla="*/ 139854 h 2605"/>
              <a:gd name="T8" fmla="*/ 134220 w 2622"/>
              <a:gd name="T9" fmla="*/ 122027 h 2605"/>
              <a:gd name="T10" fmla="*/ 163110 w 2622"/>
              <a:gd name="T11" fmla="*/ 146626 h 2605"/>
              <a:gd name="T12" fmla="*/ 170160 w 2622"/>
              <a:gd name="T13" fmla="*/ 129489 h 2605"/>
              <a:gd name="T14" fmla="*/ 150255 w 2622"/>
              <a:gd name="T15" fmla="*/ 75869 h 2605"/>
              <a:gd name="T16" fmla="*/ 70220 w 2622"/>
              <a:gd name="T17" fmla="*/ 1658 h 2605"/>
              <a:gd name="T18" fmla="*/ 63862 w 2622"/>
              <a:gd name="T19" fmla="*/ 18795 h 2605"/>
              <a:gd name="T20" fmla="*/ 86393 w 2622"/>
              <a:gd name="T21" fmla="*/ 54587 h 2605"/>
              <a:gd name="T22" fmla="*/ 32069 w 2622"/>
              <a:gd name="T23" fmla="*/ 76975 h 2605"/>
              <a:gd name="T24" fmla="*/ 8156 w 2622"/>
              <a:gd name="T25" fmla="*/ 61497 h 2605"/>
              <a:gd name="T26" fmla="*/ 23222 w 2622"/>
              <a:gd name="T27" fmla="*/ 128522 h 2605"/>
              <a:gd name="T28" fmla="*/ 54600 w 2622"/>
              <a:gd name="T29" fmla="*/ 106549 h 2605"/>
              <a:gd name="T30" fmla="*/ 106574 w 2622"/>
              <a:gd name="T31" fmla="*/ 54587 h 2605"/>
              <a:gd name="T32" fmla="*/ 114177 w 2622"/>
              <a:gd name="T33" fmla="*/ 37451 h 2605"/>
              <a:gd name="T34" fmla="*/ 114177 w 2622"/>
              <a:gd name="T35" fmla="*/ 114150 h 2605"/>
              <a:gd name="T36" fmla="*/ 37460 w 2622"/>
              <a:gd name="T37" fmla="*/ 114150 h 2605"/>
              <a:gd name="T38" fmla="*/ 54600 w 2622"/>
              <a:gd name="T39" fmla="*/ 106549 h 2605"/>
              <a:gd name="T40" fmla="*/ 286548 w 2622"/>
              <a:gd name="T41" fmla="*/ 211025 h 2605"/>
              <a:gd name="T42" fmla="*/ 209417 w 2622"/>
              <a:gd name="T43" fmla="*/ 168737 h 2605"/>
              <a:gd name="T44" fmla="*/ 311015 w 2622"/>
              <a:gd name="T45" fmla="*/ 65090 h 2605"/>
              <a:gd name="T46" fmla="*/ 308665 w 2622"/>
              <a:gd name="T47" fmla="*/ 48369 h 2605"/>
              <a:gd name="T48" fmla="*/ 276043 w 2622"/>
              <a:gd name="T49" fmla="*/ 71309 h 2605"/>
              <a:gd name="T50" fmla="*/ 104086 w 2622"/>
              <a:gd name="T51" fmla="*/ 209781 h 2605"/>
              <a:gd name="T52" fmla="*/ 22393 w 2622"/>
              <a:gd name="T53" fmla="*/ 287309 h 2605"/>
              <a:gd name="T54" fmla="*/ 48380 w 2622"/>
              <a:gd name="T55" fmla="*/ 354472 h 2605"/>
              <a:gd name="T56" fmla="*/ 79482 w 2622"/>
              <a:gd name="T57" fmla="*/ 342726 h 2605"/>
              <a:gd name="T58" fmla="*/ 152466 w 2622"/>
              <a:gd name="T59" fmla="*/ 256077 h 2605"/>
              <a:gd name="T60" fmla="*/ 65106 w 2622"/>
              <a:gd name="T61" fmla="*/ 328491 h 2605"/>
              <a:gd name="T62" fmla="*/ 35110 w 2622"/>
              <a:gd name="T63" fmla="*/ 327800 h 2605"/>
              <a:gd name="T64" fmla="*/ 106851 w 2622"/>
              <a:gd name="T65" fmla="*/ 230372 h 2605"/>
              <a:gd name="T66" fmla="*/ 149149 w 2622"/>
              <a:gd name="T67" fmla="*/ 230787 h 2605"/>
              <a:gd name="T68" fmla="*/ 213978 w 2622"/>
              <a:gd name="T69" fmla="*/ 268791 h 2605"/>
              <a:gd name="T70" fmla="*/ 233883 w 2622"/>
              <a:gd name="T71" fmla="*/ 338165 h 2605"/>
              <a:gd name="T72" fmla="*/ 292216 w 2622"/>
              <a:gd name="T73" fmla="*/ 359724 h 2605"/>
              <a:gd name="T74" fmla="*/ 298574 w 2622"/>
              <a:gd name="T75" fmla="*/ 342449 h 2605"/>
              <a:gd name="T76" fmla="*/ 285304 w 2622"/>
              <a:gd name="T77" fmla="*/ 284269 h 2605"/>
              <a:gd name="T78" fmla="*/ 343499 w 2622"/>
              <a:gd name="T79" fmla="*/ 297536 h 2605"/>
              <a:gd name="T80" fmla="*/ 360777 w 2622"/>
              <a:gd name="T81" fmla="*/ 291179 h 2605"/>
              <a:gd name="T82" fmla="*/ 176518 w 2622"/>
              <a:gd name="T83" fmla="*/ 202595 h 2605"/>
              <a:gd name="T84" fmla="*/ 239827 w 2622"/>
              <a:gd name="T85" fmla="*/ 227608 h 2605"/>
              <a:gd name="T86" fmla="*/ 222134 w 2622"/>
              <a:gd name="T87" fmla="*/ 248338 h 2605"/>
              <a:gd name="T88" fmla="*/ 307836 w 2622"/>
              <a:gd name="T89" fmla="*/ 254833 h 2605"/>
              <a:gd name="T90" fmla="*/ 264155 w 2622"/>
              <a:gd name="T91" fmla="*/ 334848 h 2605"/>
              <a:gd name="T92" fmla="*/ 232224 w 2622"/>
              <a:gd name="T93" fmla="*/ 285512 h 2605"/>
              <a:gd name="T94" fmla="*/ 286548 w 2622"/>
              <a:gd name="T95" fmla="*/ 231202 h 2605"/>
              <a:gd name="T96" fmla="*/ 335896 w 2622"/>
              <a:gd name="T97" fmla="*/ 262987 h 260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622" h="2605">
                <a:moveTo>
                  <a:pt x="549" y="1087"/>
                </a:moveTo>
                <a:cubicBezTo>
                  <a:pt x="593" y="1087"/>
                  <a:pt x="636" y="1081"/>
                  <a:pt x="678" y="1071"/>
                </a:cubicBezTo>
                <a:cubicBezTo>
                  <a:pt x="680" y="1074"/>
                  <a:pt x="681" y="1078"/>
                  <a:pt x="684" y="1081"/>
                </a:cubicBezTo>
                <a:lnTo>
                  <a:pt x="872" y="1268"/>
                </a:lnTo>
                <a:cubicBezTo>
                  <a:pt x="886" y="1283"/>
                  <a:pt x="905" y="1290"/>
                  <a:pt x="923" y="1290"/>
                </a:cubicBezTo>
                <a:cubicBezTo>
                  <a:pt x="942" y="1290"/>
                  <a:pt x="961" y="1283"/>
                  <a:pt x="975" y="1268"/>
                </a:cubicBezTo>
                <a:cubicBezTo>
                  <a:pt x="1003" y="1240"/>
                  <a:pt x="1003" y="1194"/>
                  <a:pt x="975" y="1165"/>
                </a:cubicBezTo>
                <a:lnTo>
                  <a:pt x="822" y="1012"/>
                </a:lnTo>
                <a:cubicBezTo>
                  <a:pt x="861" y="989"/>
                  <a:pt x="897" y="962"/>
                  <a:pt x="930" y="929"/>
                </a:cubicBezTo>
                <a:cubicBezTo>
                  <a:pt x="944" y="915"/>
                  <a:pt x="958" y="899"/>
                  <a:pt x="971" y="883"/>
                </a:cubicBezTo>
                <a:lnTo>
                  <a:pt x="1128" y="1040"/>
                </a:lnTo>
                <a:cubicBezTo>
                  <a:pt x="1142" y="1054"/>
                  <a:pt x="1161" y="1061"/>
                  <a:pt x="1180" y="1061"/>
                </a:cubicBezTo>
                <a:cubicBezTo>
                  <a:pt x="1199" y="1061"/>
                  <a:pt x="1217" y="1054"/>
                  <a:pt x="1231" y="1040"/>
                </a:cubicBezTo>
                <a:cubicBezTo>
                  <a:pt x="1260" y="1011"/>
                  <a:pt x="1260" y="965"/>
                  <a:pt x="1231" y="937"/>
                </a:cubicBezTo>
                <a:lnTo>
                  <a:pt x="1047" y="753"/>
                </a:lnTo>
                <a:cubicBezTo>
                  <a:pt x="1074" y="689"/>
                  <a:pt x="1087" y="620"/>
                  <a:pt x="1087" y="549"/>
                </a:cubicBezTo>
                <a:cubicBezTo>
                  <a:pt x="1087" y="405"/>
                  <a:pt x="1031" y="269"/>
                  <a:pt x="930" y="168"/>
                </a:cubicBezTo>
                <a:cubicBezTo>
                  <a:pt x="818" y="57"/>
                  <a:pt x="665" y="0"/>
                  <a:pt x="508" y="12"/>
                </a:cubicBezTo>
                <a:cubicBezTo>
                  <a:pt x="479" y="14"/>
                  <a:pt x="455" y="33"/>
                  <a:pt x="445" y="59"/>
                </a:cubicBezTo>
                <a:cubicBezTo>
                  <a:pt x="435" y="86"/>
                  <a:pt x="441" y="116"/>
                  <a:pt x="462" y="136"/>
                </a:cubicBezTo>
                <a:lnTo>
                  <a:pt x="557" y="232"/>
                </a:lnTo>
                <a:cubicBezTo>
                  <a:pt x="601" y="276"/>
                  <a:pt x="625" y="333"/>
                  <a:pt x="625" y="395"/>
                </a:cubicBezTo>
                <a:cubicBezTo>
                  <a:pt x="625" y="456"/>
                  <a:pt x="601" y="514"/>
                  <a:pt x="557" y="557"/>
                </a:cubicBezTo>
                <a:cubicBezTo>
                  <a:pt x="470" y="644"/>
                  <a:pt x="319" y="644"/>
                  <a:pt x="232" y="557"/>
                </a:cubicBezTo>
                <a:lnTo>
                  <a:pt x="136" y="461"/>
                </a:lnTo>
                <a:cubicBezTo>
                  <a:pt x="116" y="441"/>
                  <a:pt x="86" y="435"/>
                  <a:pt x="59" y="445"/>
                </a:cubicBezTo>
                <a:cubicBezTo>
                  <a:pt x="33" y="454"/>
                  <a:pt x="14" y="479"/>
                  <a:pt x="12" y="507"/>
                </a:cubicBezTo>
                <a:cubicBezTo>
                  <a:pt x="0" y="665"/>
                  <a:pt x="57" y="818"/>
                  <a:pt x="168" y="930"/>
                </a:cubicBezTo>
                <a:cubicBezTo>
                  <a:pt x="270" y="1031"/>
                  <a:pt x="405" y="1087"/>
                  <a:pt x="549" y="1087"/>
                </a:cubicBezTo>
                <a:close/>
                <a:moveTo>
                  <a:pt x="395" y="771"/>
                </a:moveTo>
                <a:cubicBezTo>
                  <a:pt x="495" y="771"/>
                  <a:pt x="590" y="731"/>
                  <a:pt x="661" y="660"/>
                </a:cubicBezTo>
                <a:cubicBezTo>
                  <a:pt x="732" y="589"/>
                  <a:pt x="771" y="495"/>
                  <a:pt x="771" y="395"/>
                </a:cubicBezTo>
                <a:cubicBezTo>
                  <a:pt x="771" y="321"/>
                  <a:pt x="750" y="251"/>
                  <a:pt x="711" y="191"/>
                </a:cubicBezTo>
                <a:cubicBezTo>
                  <a:pt x="753" y="210"/>
                  <a:pt x="792" y="237"/>
                  <a:pt x="826" y="271"/>
                </a:cubicBezTo>
                <a:cubicBezTo>
                  <a:pt x="900" y="345"/>
                  <a:pt x="941" y="444"/>
                  <a:pt x="941" y="549"/>
                </a:cubicBezTo>
                <a:cubicBezTo>
                  <a:pt x="941" y="653"/>
                  <a:pt x="900" y="752"/>
                  <a:pt x="826" y="826"/>
                </a:cubicBezTo>
                <a:cubicBezTo>
                  <a:pt x="752" y="900"/>
                  <a:pt x="654" y="941"/>
                  <a:pt x="549" y="941"/>
                </a:cubicBezTo>
                <a:cubicBezTo>
                  <a:pt x="444" y="941"/>
                  <a:pt x="345" y="900"/>
                  <a:pt x="271" y="826"/>
                </a:cubicBezTo>
                <a:cubicBezTo>
                  <a:pt x="237" y="793"/>
                  <a:pt x="211" y="753"/>
                  <a:pt x="191" y="711"/>
                </a:cubicBezTo>
                <a:cubicBezTo>
                  <a:pt x="251" y="750"/>
                  <a:pt x="321" y="771"/>
                  <a:pt x="395" y="771"/>
                </a:cubicBezTo>
                <a:close/>
                <a:moveTo>
                  <a:pt x="2454" y="1685"/>
                </a:moveTo>
                <a:cubicBezTo>
                  <a:pt x="2352" y="1583"/>
                  <a:pt x="2217" y="1527"/>
                  <a:pt x="2073" y="1527"/>
                </a:cubicBezTo>
                <a:cubicBezTo>
                  <a:pt x="2000" y="1527"/>
                  <a:pt x="1929" y="1542"/>
                  <a:pt x="1864" y="1569"/>
                </a:cubicBezTo>
                <a:lnTo>
                  <a:pt x="1515" y="1221"/>
                </a:lnTo>
                <a:lnTo>
                  <a:pt x="2102" y="617"/>
                </a:lnTo>
                <a:cubicBezTo>
                  <a:pt x="2169" y="575"/>
                  <a:pt x="2234" y="511"/>
                  <a:pt x="2250" y="471"/>
                </a:cubicBezTo>
                <a:cubicBezTo>
                  <a:pt x="2267" y="430"/>
                  <a:pt x="2273" y="390"/>
                  <a:pt x="2265" y="382"/>
                </a:cubicBezTo>
                <a:cubicBezTo>
                  <a:pt x="2256" y="373"/>
                  <a:pt x="2242" y="358"/>
                  <a:pt x="2233" y="350"/>
                </a:cubicBezTo>
                <a:cubicBezTo>
                  <a:pt x="2225" y="341"/>
                  <a:pt x="2184" y="348"/>
                  <a:pt x="2144" y="365"/>
                </a:cubicBezTo>
                <a:cubicBezTo>
                  <a:pt x="2104" y="381"/>
                  <a:pt x="2038" y="448"/>
                  <a:pt x="1997" y="516"/>
                </a:cubicBezTo>
                <a:lnTo>
                  <a:pt x="999" y="1543"/>
                </a:lnTo>
                <a:lnTo>
                  <a:pt x="753" y="1518"/>
                </a:lnTo>
                <a:cubicBezTo>
                  <a:pt x="731" y="1516"/>
                  <a:pt x="710" y="1523"/>
                  <a:pt x="695" y="1538"/>
                </a:cubicBezTo>
                <a:cubicBezTo>
                  <a:pt x="641" y="1591"/>
                  <a:pt x="181" y="2059"/>
                  <a:pt x="162" y="2079"/>
                </a:cubicBezTo>
                <a:cubicBezTo>
                  <a:pt x="40" y="2201"/>
                  <a:pt x="34" y="2347"/>
                  <a:pt x="146" y="2470"/>
                </a:cubicBezTo>
                <a:cubicBezTo>
                  <a:pt x="200" y="2530"/>
                  <a:pt x="271" y="2563"/>
                  <a:pt x="350" y="2565"/>
                </a:cubicBezTo>
                <a:cubicBezTo>
                  <a:pt x="352" y="2565"/>
                  <a:pt x="355" y="2565"/>
                  <a:pt x="357" y="2565"/>
                </a:cubicBezTo>
                <a:cubicBezTo>
                  <a:pt x="449" y="2565"/>
                  <a:pt x="532" y="2523"/>
                  <a:pt x="575" y="2480"/>
                </a:cubicBezTo>
                <a:cubicBezTo>
                  <a:pt x="759" y="2289"/>
                  <a:pt x="1048" y="1992"/>
                  <a:pt x="1093" y="1956"/>
                </a:cubicBezTo>
                <a:cubicBezTo>
                  <a:pt x="1124" y="1930"/>
                  <a:pt x="1129" y="1884"/>
                  <a:pt x="1103" y="1853"/>
                </a:cubicBezTo>
                <a:cubicBezTo>
                  <a:pt x="1078" y="1822"/>
                  <a:pt x="1032" y="1817"/>
                  <a:pt x="1000" y="1842"/>
                </a:cubicBezTo>
                <a:cubicBezTo>
                  <a:pt x="935" y="1896"/>
                  <a:pt x="517" y="2329"/>
                  <a:pt x="471" y="2377"/>
                </a:cubicBezTo>
                <a:cubicBezTo>
                  <a:pt x="453" y="2395"/>
                  <a:pt x="405" y="2422"/>
                  <a:pt x="353" y="2419"/>
                </a:cubicBezTo>
                <a:cubicBezTo>
                  <a:pt x="314" y="2418"/>
                  <a:pt x="282" y="2402"/>
                  <a:pt x="254" y="2372"/>
                </a:cubicBezTo>
                <a:cubicBezTo>
                  <a:pt x="214" y="2328"/>
                  <a:pt x="180" y="2267"/>
                  <a:pt x="266" y="2181"/>
                </a:cubicBezTo>
                <a:cubicBezTo>
                  <a:pt x="270" y="2177"/>
                  <a:pt x="662" y="1778"/>
                  <a:pt x="773" y="1667"/>
                </a:cubicBezTo>
                <a:lnTo>
                  <a:pt x="1020" y="1692"/>
                </a:lnTo>
                <a:cubicBezTo>
                  <a:pt x="1042" y="1694"/>
                  <a:pt x="1064" y="1686"/>
                  <a:pt x="1079" y="1670"/>
                </a:cubicBezTo>
                <a:lnTo>
                  <a:pt x="1175" y="1571"/>
                </a:lnTo>
                <a:lnTo>
                  <a:pt x="1548" y="1945"/>
                </a:lnTo>
                <a:cubicBezTo>
                  <a:pt x="1539" y="1984"/>
                  <a:pt x="1534" y="2024"/>
                  <a:pt x="1534" y="2066"/>
                </a:cubicBezTo>
                <a:cubicBezTo>
                  <a:pt x="1534" y="2210"/>
                  <a:pt x="1590" y="2345"/>
                  <a:pt x="1692" y="2447"/>
                </a:cubicBezTo>
                <a:cubicBezTo>
                  <a:pt x="1793" y="2548"/>
                  <a:pt x="1929" y="2604"/>
                  <a:pt x="2073" y="2604"/>
                </a:cubicBezTo>
                <a:cubicBezTo>
                  <a:pt x="2086" y="2604"/>
                  <a:pt x="2100" y="2604"/>
                  <a:pt x="2114" y="2603"/>
                </a:cubicBezTo>
                <a:cubicBezTo>
                  <a:pt x="2142" y="2600"/>
                  <a:pt x="2167" y="2582"/>
                  <a:pt x="2177" y="2555"/>
                </a:cubicBezTo>
                <a:cubicBezTo>
                  <a:pt x="2187" y="2528"/>
                  <a:pt x="2180" y="2498"/>
                  <a:pt x="2160" y="2478"/>
                </a:cubicBezTo>
                <a:lnTo>
                  <a:pt x="2064" y="2382"/>
                </a:lnTo>
                <a:cubicBezTo>
                  <a:pt x="1975" y="2293"/>
                  <a:pt x="1975" y="2147"/>
                  <a:pt x="2064" y="2057"/>
                </a:cubicBezTo>
                <a:cubicBezTo>
                  <a:pt x="2151" y="1970"/>
                  <a:pt x="2302" y="1970"/>
                  <a:pt x="2389" y="2057"/>
                </a:cubicBezTo>
                <a:lnTo>
                  <a:pt x="2485" y="2153"/>
                </a:lnTo>
                <a:cubicBezTo>
                  <a:pt x="2505" y="2173"/>
                  <a:pt x="2535" y="2180"/>
                  <a:pt x="2562" y="2170"/>
                </a:cubicBezTo>
                <a:cubicBezTo>
                  <a:pt x="2589" y="2160"/>
                  <a:pt x="2607" y="2135"/>
                  <a:pt x="2610" y="2107"/>
                </a:cubicBezTo>
                <a:cubicBezTo>
                  <a:pt x="2621" y="1950"/>
                  <a:pt x="2565" y="1796"/>
                  <a:pt x="2454" y="1685"/>
                </a:cubicBezTo>
                <a:close/>
                <a:moveTo>
                  <a:pt x="1277" y="1466"/>
                </a:moveTo>
                <a:lnTo>
                  <a:pt x="1413" y="1325"/>
                </a:lnTo>
                <a:lnTo>
                  <a:pt x="1735" y="1647"/>
                </a:lnTo>
                <a:cubicBezTo>
                  <a:pt x="1720" y="1659"/>
                  <a:pt x="1706" y="1671"/>
                  <a:pt x="1692" y="1685"/>
                </a:cubicBezTo>
                <a:cubicBezTo>
                  <a:pt x="1658" y="1719"/>
                  <a:pt x="1630" y="1756"/>
                  <a:pt x="1607" y="1797"/>
                </a:cubicBezTo>
                <a:lnTo>
                  <a:pt x="1277" y="1466"/>
                </a:lnTo>
                <a:close/>
                <a:moveTo>
                  <a:pt x="2227" y="1844"/>
                </a:moveTo>
                <a:cubicBezTo>
                  <a:pt x="2126" y="1844"/>
                  <a:pt x="2032" y="1883"/>
                  <a:pt x="1961" y="1954"/>
                </a:cubicBezTo>
                <a:cubicBezTo>
                  <a:pt x="1834" y="2081"/>
                  <a:pt x="1817" y="2278"/>
                  <a:pt x="1911" y="2423"/>
                </a:cubicBezTo>
                <a:cubicBezTo>
                  <a:pt x="1868" y="2404"/>
                  <a:pt x="1829" y="2377"/>
                  <a:pt x="1795" y="2343"/>
                </a:cubicBezTo>
                <a:cubicBezTo>
                  <a:pt x="1721" y="2269"/>
                  <a:pt x="1680" y="2171"/>
                  <a:pt x="1680" y="2066"/>
                </a:cubicBezTo>
                <a:cubicBezTo>
                  <a:pt x="1680" y="1961"/>
                  <a:pt x="1721" y="1862"/>
                  <a:pt x="1795" y="1788"/>
                </a:cubicBezTo>
                <a:cubicBezTo>
                  <a:pt x="1869" y="1714"/>
                  <a:pt x="1968" y="1673"/>
                  <a:pt x="2073" y="1673"/>
                </a:cubicBezTo>
                <a:cubicBezTo>
                  <a:pt x="2178" y="1673"/>
                  <a:pt x="2276" y="1714"/>
                  <a:pt x="2350" y="1788"/>
                </a:cubicBezTo>
                <a:cubicBezTo>
                  <a:pt x="2384" y="1822"/>
                  <a:pt x="2411" y="1861"/>
                  <a:pt x="2430" y="1903"/>
                </a:cubicBezTo>
                <a:cubicBezTo>
                  <a:pt x="2370" y="1865"/>
                  <a:pt x="2300" y="1844"/>
                  <a:pt x="2227" y="18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99" name="Freeform 31"/>
          <p:cNvSpPr>
            <a:spLocks noChangeAspect="1" noChangeArrowheads="1"/>
          </p:cNvSpPr>
          <p:nvPr/>
        </p:nvSpPr>
        <p:spPr bwMode="auto">
          <a:xfrm>
            <a:off x="3030126" y="3802327"/>
            <a:ext cx="241912" cy="275030"/>
          </a:xfrm>
          <a:custGeom>
            <a:avLst/>
            <a:gdLst>
              <a:gd name="T0" fmla="*/ 115076 w 1965"/>
              <a:gd name="T1" fmla="*/ 0 h 2227"/>
              <a:gd name="T2" fmla="*/ 234229 w 1965"/>
              <a:gd name="T3" fmla="*/ 118771 h 2227"/>
              <a:gd name="T4" fmla="*/ 234229 w 1965"/>
              <a:gd name="T5" fmla="*/ 118771 h 2227"/>
              <a:gd name="T6" fmla="*/ 266836 w 1965"/>
              <a:gd name="T7" fmla="*/ 151077 h 2227"/>
              <a:gd name="T8" fmla="*/ 234229 w 1965"/>
              <a:gd name="T9" fmla="*/ 183382 h 2227"/>
              <a:gd name="T10" fmla="*/ 234229 w 1965"/>
              <a:gd name="T11" fmla="*/ 183382 h 2227"/>
              <a:gd name="T12" fmla="*/ 115076 w 1965"/>
              <a:gd name="T13" fmla="*/ 302153 h 2227"/>
              <a:gd name="T14" fmla="*/ 82605 w 1965"/>
              <a:gd name="T15" fmla="*/ 269712 h 2227"/>
              <a:gd name="T16" fmla="*/ 201757 w 1965"/>
              <a:gd name="T17" fmla="*/ 151077 h 2227"/>
              <a:gd name="T18" fmla="*/ 82605 w 1965"/>
              <a:gd name="T19" fmla="*/ 32306 h 2227"/>
              <a:gd name="T20" fmla="*/ 115076 w 1965"/>
              <a:gd name="T21" fmla="*/ 0 h 2227"/>
              <a:gd name="T22" fmla="*/ 99724 w 1965"/>
              <a:gd name="T23" fmla="*/ 128137 h 2227"/>
              <a:gd name="T24" fmla="*/ 122821 w 1965"/>
              <a:gd name="T25" fmla="*/ 151077 h 2227"/>
              <a:gd name="T26" fmla="*/ 99724 w 1965"/>
              <a:gd name="T27" fmla="*/ 173881 h 2227"/>
              <a:gd name="T28" fmla="*/ 76763 w 1965"/>
              <a:gd name="T29" fmla="*/ 151077 h 2227"/>
              <a:gd name="T30" fmla="*/ 99724 w 1965"/>
              <a:gd name="T31" fmla="*/ 128137 h 2227"/>
              <a:gd name="T32" fmla="*/ 23097 w 1965"/>
              <a:gd name="T33" fmla="*/ 128137 h 2227"/>
              <a:gd name="T34" fmla="*/ 46058 w 1965"/>
              <a:gd name="T35" fmla="*/ 151077 h 2227"/>
              <a:gd name="T36" fmla="*/ 23097 w 1965"/>
              <a:gd name="T37" fmla="*/ 173881 h 2227"/>
              <a:gd name="T38" fmla="*/ 0 w 1965"/>
              <a:gd name="T39" fmla="*/ 151077 h 2227"/>
              <a:gd name="T40" fmla="*/ 23097 w 1965"/>
              <a:gd name="T41" fmla="*/ 128137 h 222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965" h="2227">
                <a:moveTo>
                  <a:pt x="847" y="0"/>
                </a:moveTo>
                <a:lnTo>
                  <a:pt x="1724" y="875"/>
                </a:lnTo>
                <a:lnTo>
                  <a:pt x="1964" y="1113"/>
                </a:lnTo>
                <a:lnTo>
                  <a:pt x="1724" y="1351"/>
                </a:lnTo>
                <a:lnTo>
                  <a:pt x="847" y="2226"/>
                </a:lnTo>
                <a:lnTo>
                  <a:pt x="608" y="1987"/>
                </a:lnTo>
                <a:lnTo>
                  <a:pt x="1485" y="1113"/>
                </a:lnTo>
                <a:lnTo>
                  <a:pt x="608" y="238"/>
                </a:lnTo>
                <a:lnTo>
                  <a:pt x="847" y="0"/>
                </a:lnTo>
                <a:close/>
                <a:moveTo>
                  <a:pt x="734" y="944"/>
                </a:moveTo>
                <a:cubicBezTo>
                  <a:pt x="828" y="944"/>
                  <a:pt x="904" y="1020"/>
                  <a:pt x="904" y="1113"/>
                </a:cubicBezTo>
                <a:cubicBezTo>
                  <a:pt x="904" y="1205"/>
                  <a:pt x="828" y="1281"/>
                  <a:pt x="734" y="1281"/>
                </a:cubicBezTo>
                <a:cubicBezTo>
                  <a:pt x="641" y="1281"/>
                  <a:pt x="565" y="1205"/>
                  <a:pt x="565" y="1113"/>
                </a:cubicBezTo>
                <a:cubicBezTo>
                  <a:pt x="565" y="1020"/>
                  <a:pt x="641" y="944"/>
                  <a:pt x="734" y="944"/>
                </a:cubicBezTo>
                <a:close/>
                <a:moveTo>
                  <a:pt x="170" y="944"/>
                </a:moveTo>
                <a:cubicBezTo>
                  <a:pt x="263" y="944"/>
                  <a:pt x="339" y="1020"/>
                  <a:pt x="339" y="1113"/>
                </a:cubicBezTo>
                <a:cubicBezTo>
                  <a:pt x="339" y="1205"/>
                  <a:pt x="263" y="1281"/>
                  <a:pt x="170" y="1281"/>
                </a:cubicBezTo>
                <a:cubicBezTo>
                  <a:pt x="76" y="1281"/>
                  <a:pt x="0" y="1205"/>
                  <a:pt x="0" y="1113"/>
                </a:cubicBezTo>
                <a:cubicBezTo>
                  <a:pt x="0" y="1020"/>
                  <a:pt x="76" y="944"/>
                  <a:pt x="170" y="9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00" name="Freeform 32"/>
          <p:cNvSpPr>
            <a:spLocks noChangeAspect="1" noChangeArrowheads="1"/>
          </p:cNvSpPr>
          <p:nvPr/>
        </p:nvSpPr>
        <p:spPr bwMode="auto">
          <a:xfrm>
            <a:off x="1819129" y="3857045"/>
            <a:ext cx="273590" cy="141115"/>
          </a:xfrm>
          <a:custGeom>
            <a:avLst/>
            <a:gdLst>
              <a:gd name="T0" fmla="*/ 197205 w 2612"/>
              <a:gd name="T1" fmla="*/ 0 h 1342"/>
              <a:gd name="T2" fmla="*/ 197205 w 2612"/>
              <a:gd name="T3" fmla="*/ 155114 h 1342"/>
              <a:gd name="T4" fmla="*/ 302173 w 2612"/>
              <a:gd name="T5" fmla="*/ 77615 h 1342"/>
              <a:gd name="T6" fmla="*/ 197205 w 2612"/>
              <a:gd name="T7" fmla="*/ 0 h 1342"/>
              <a:gd name="T8" fmla="*/ 184706 w 2612"/>
              <a:gd name="T9" fmla="*/ 35048 h 1342"/>
              <a:gd name="T10" fmla="*/ 184706 w 2612"/>
              <a:gd name="T11" fmla="*/ 120991 h 1342"/>
              <a:gd name="T12" fmla="*/ 123832 w 2612"/>
              <a:gd name="T13" fmla="*/ 120991 h 1342"/>
              <a:gd name="T14" fmla="*/ 123832 w 2612"/>
              <a:gd name="T15" fmla="*/ 35048 h 1342"/>
              <a:gd name="T16" fmla="*/ 184706 w 2612"/>
              <a:gd name="T17" fmla="*/ 35048 h 1342"/>
              <a:gd name="T18" fmla="*/ 102306 w 2612"/>
              <a:gd name="T19" fmla="*/ 35048 h 1342"/>
              <a:gd name="T20" fmla="*/ 102306 w 2612"/>
              <a:gd name="T21" fmla="*/ 120991 h 1342"/>
              <a:gd name="T22" fmla="*/ 60990 w 2612"/>
              <a:gd name="T23" fmla="*/ 120991 h 1342"/>
              <a:gd name="T24" fmla="*/ 60990 w 2612"/>
              <a:gd name="T25" fmla="*/ 35048 h 1342"/>
              <a:gd name="T26" fmla="*/ 102306 w 2612"/>
              <a:gd name="T27" fmla="*/ 35048 h 1342"/>
              <a:gd name="T28" fmla="*/ 30553 w 2612"/>
              <a:gd name="T29" fmla="*/ 35048 h 1342"/>
              <a:gd name="T30" fmla="*/ 30553 w 2612"/>
              <a:gd name="T31" fmla="*/ 120991 h 1342"/>
              <a:gd name="T32" fmla="*/ 0 w 2612"/>
              <a:gd name="T33" fmla="*/ 120991 h 1342"/>
              <a:gd name="T34" fmla="*/ 0 w 2612"/>
              <a:gd name="T35" fmla="*/ 35048 h 1342"/>
              <a:gd name="T36" fmla="*/ 30553 w 2612"/>
              <a:gd name="T37" fmla="*/ 35048 h 134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612" h="1342">
                <a:moveTo>
                  <a:pt x="1704" y="0"/>
                </a:moveTo>
                <a:lnTo>
                  <a:pt x="1704" y="1341"/>
                </a:lnTo>
                <a:lnTo>
                  <a:pt x="2611" y="671"/>
                </a:lnTo>
                <a:lnTo>
                  <a:pt x="1704" y="0"/>
                </a:lnTo>
                <a:close/>
                <a:moveTo>
                  <a:pt x="1596" y="303"/>
                </a:moveTo>
                <a:lnTo>
                  <a:pt x="1596" y="1046"/>
                </a:lnTo>
                <a:lnTo>
                  <a:pt x="1070" y="1046"/>
                </a:lnTo>
                <a:lnTo>
                  <a:pt x="1070" y="303"/>
                </a:lnTo>
                <a:lnTo>
                  <a:pt x="1596" y="303"/>
                </a:lnTo>
                <a:close/>
                <a:moveTo>
                  <a:pt x="884" y="303"/>
                </a:moveTo>
                <a:lnTo>
                  <a:pt x="884" y="1046"/>
                </a:lnTo>
                <a:lnTo>
                  <a:pt x="527" y="1046"/>
                </a:lnTo>
                <a:lnTo>
                  <a:pt x="527" y="303"/>
                </a:lnTo>
                <a:lnTo>
                  <a:pt x="884" y="303"/>
                </a:lnTo>
                <a:close/>
                <a:moveTo>
                  <a:pt x="264" y="303"/>
                </a:moveTo>
                <a:lnTo>
                  <a:pt x="264" y="1046"/>
                </a:lnTo>
                <a:lnTo>
                  <a:pt x="0" y="1046"/>
                </a:lnTo>
                <a:lnTo>
                  <a:pt x="0" y="303"/>
                </a:lnTo>
                <a:lnTo>
                  <a:pt x="264" y="3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01" name="Freeform 33"/>
          <p:cNvSpPr>
            <a:spLocks noChangeAspect="1" noChangeArrowheads="1"/>
          </p:cNvSpPr>
          <p:nvPr/>
        </p:nvSpPr>
        <p:spPr bwMode="auto">
          <a:xfrm>
            <a:off x="1318027" y="3802327"/>
            <a:ext cx="165595" cy="275030"/>
          </a:xfrm>
          <a:custGeom>
            <a:avLst/>
            <a:gdLst>
              <a:gd name="T0" fmla="*/ 178702 w 1102"/>
              <a:gd name="T1" fmla="*/ 220468 h 1814"/>
              <a:gd name="T2" fmla="*/ 101948 w 1102"/>
              <a:gd name="T3" fmla="*/ 297290 h 1814"/>
              <a:gd name="T4" fmla="*/ 96776 w 1102"/>
              <a:gd name="T5" fmla="*/ 301123 h 1814"/>
              <a:gd name="T6" fmla="*/ 96442 w 1102"/>
              <a:gd name="T7" fmla="*/ 301123 h 1814"/>
              <a:gd name="T8" fmla="*/ 92438 w 1102"/>
              <a:gd name="T9" fmla="*/ 301956 h 1814"/>
              <a:gd name="T10" fmla="*/ 91937 w 1102"/>
              <a:gd name="T11" fmla="*/ 302122 h 1814"/>
              <a:gd name="T12" fmla="*/ 90936 w 1102"/>
              <a:gd name="T13" fmla="*/ 301956 h 1814"/>
              <a:gd name="T14" fmla="*/ 88433 w 1102"/>
              <a:gd name="T15" fmla="*/ 301289 h 1814"/>
              <a:gd name="T16" fmla="*/ 85763 w 1102"/>
              <a:gd name="T17" fmla="*/ 300289 h 1814"/>
              <a:gd name="T18" fmla="*/ 84262 w 1102"/>
              <a:gd name="T19" fmla="*/ 299289 h 1814"/>
              <a:gd name="T20" fmla="*/ 82927 w 1102"/>
              <a:gd name="T21" fmla="*/ 298290 h 1814"/>
              <a:gd name="T22" fmla="*/ 5006 w 1102"/>
              <a:gd name="T23" fmla="*/ 220468 h 1814"/>
              <a:gd name="T24" fmla="*/ 5006 w 1102"/>
              <a:gd name="T25" fmla="*/ 202470 h 1814"/>
              <a:gd name="T26" fmla="*/ 23193 w 1102"/>
              <a:gd name="T27" fmla="*/ 202470 h 1814"/>
              <a:gd name="T28" fmla="*/ 79256 w 1102"/>
              <a:gd name="T29" fmla="*/ 258295 h 1814"/>
              <a:gd name="T30" fmla="*/ 79256 w 1102"/>
              <a:gd name="T31" fmla="*/ 133814 h 1814"/>
              <a:gd name="T32" fmla="*/ 91937 w 1102"/>
              <a:gd name="T33" fmla="*/ 120816 h 1814"/>
              <a:gd name="T34" fmla="*/ 104952 w 1102"/>
              <a:gd name="T35" fmla="*/ 133814 h 1814"/>
              <a:gd name="T36" fmla="*/ 104952 w 1102"/>
              <a:gd name="T37" fmla="*/ 257962 h 1814"/>
              <a:gd name="T38" fmla="*/ 160681 w 1102"/>
              <a:gd name="T39" fmla="*/ 202470 h 1814"/>
              <a:gd name="T40" fmla="*/ 178702 w 1102"/>
              <a:gd name="T41" fmla="*/ 202470 h 1814"/>
              <a:gd name="T42" fmla="*/ 178702 w 1102"/>
              <a:gd name="T43" fmla="*/ 220468 h 1814"/>
              <a:gd name="T44" fmla="*/ 91937 w 1102"/>
              <a:gd name="T45" fmla="*/ 86321 h 1814"/>
              <a:gd name="T46" fmla="*/ 79089 w 1102"/>
              <a:gd name="T47" fmla="*/ 73323 h 1814"/>
              <a:gd name="T48" fmla="*/ 91937 w 1102"/>
              <a:gd name="T49" fmla="*/ 60491 h 1814"/>
              <a:gd name="T50" fmla="*/ 104952 w 1102"/>
              <a:gd name="T51" fmla="*/ 73323 h 1814"/>
              <a:gd name="T52" fmla="*/ 91937 w 1102"/>
              <a:gd name="T53" fmla="*/ 86321 h 1814"/>
              <a:gd name="T54" fmla="*/ 91937 w 1102"/>
              <a:gd name="T55" fmla="*/ 25830 h 1814"/>
              <a:gd name="T56" fmla="*/ 79089 w 1102"/>
              <a:gd name="T57" fmla="*/ 12998 h 1814"/>
              <a:gd name="T58" fmla="*/ 91937 w 1102"/>
              <a:gd name="T59" fmla="*/ 0 h 1814"/>
              <a:gd name="T60" fmla="*/ 104952 w 1102"/>
              <a:gd name="T61" fmla="*/ 12998 h 1814"/>
              <a:gd name="T62" fmla="*/ 91937 w 1102"/>
              <a:gd name="T63" fmla="*/ 25830 h 181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102" h="1814">
                <a:moveTo>
                  <a:pt x="1071" y="1323"/>
                </a:moveTo>
                <a:lnTo>
                  <a:pt x="611" y="1784"/>
                </a:lnTo>
                <a:cubicBezTo>
                  <a:pt x="603" y="1794"/>
                  <a:pt x="592" y="1802"/>
                  <a:pt x="580" y="1807"/>
                </a:cubicBezTo>
                <a:cubicBezTo>
                  <a:pt x="579" y="1807"/>
                  <a:pt x="578" y="1807"/>
                  <a:pt x="578" y="1807"/>
                </a:cubicBezTo>
                <a:cubicBezTo>
                  <a:pt x="570" y="1811"/>
                  <a:pt x="562" y="1812"/>
                  <a:pt x="554" y="1812"/>
                </a:cubicBezTo>
                <a:cubicBezTo>
                  <a:pt x="553" y="1812"/>
                  <a:pt x="551" y="1813"/>
                  <a:pt x="551" y="1813"/>
                </a:cubicBezTo>
                <a:cubicBezTo>
                  <a:pt x="549" y="1813"/>
                  <a:pt x="547" y="1812"/>
                  <a:pt x="545" y="1812"/>
                </a:cubicBezTo>
                <a:cubicBezTo>
                  <a:pt x="540" y="1811"/>
                  <a:pt x="535" y="1810"/>
                  <a:pt x="530" y="1808"/>
                </a:cubicBezTo>
                <a:cubicBezTo>
                  <a:pt x="525" y="1807"/>
                  <a:pt x="519" y="1805"/>
                  <a:pt x="514" y="1802"/>
                </a:cubicBezTo>
                <a:cubicBezTo>
                  <a:pt x="511" y="1800"/>
                  <a:pt x="508" y="1798"/>
                  <a:pt x="505" y="1796"/>
                </a:cubicBezTo>
                <a:cubicBezTo>
                  <a:pt x="502" y="1794"/>
                  <a:pt x="499" y="1793"/>
                  <a:pt x="497" y="1790"/>
                </a:cubicBezTo>
                <a:lnTo>
                  <a:pt x="30" y="1323"/>
                </a:lnTo>
                <a:cubicBezTo>
                  <a:pt x="0" y="1293"/>
                  <a:pt x="0" y="1244"/>
                  <a:pt x="30" y="1215"/>
                </a:cubicBezTo>
                <a:cubicBezTo>
                  <a:pt x="60" y="1185"/>
                  <a:pt x="108" y="1185"/>
                  <a:pt x="139" y="1215"/>
                </a:cubicBezTo>
                <a:lnTo>
                  <a:pt x="475" y="1550"/>
                </a:lnTo>
                <a:lnTo>
                  <a:pt x="475" y="803"/>
                </a:lnTo>
                <a:cubicBezTo>
                  <a:pt x="475" y="760"/>
                  <a:pt x="509" y="725"/>
                  <a:pt x="551" y="725"/>
                </a:cubicBezTo>
                <a:cubicBezTo>
                  <a:pt x="594" y="725"/>
                  <a:pt x="629" y="760"/>
                  <a:pt x="629" y="803"/>
                </a:cubicBezTo>
                <a:lnTo>
                  <a:pt x="629" y="1548"/>
                </a:lnTo>
                <a:lnTo>
                  <a:pt x="963" y="1215"/>
                </a:lnTo>
                <a:cubicBezTo>
                  <a:pt x="992" y="1185"/>
                  <a:pt x="1041" y="1185"/>
                  <a:pt x="1071" y="1215"/>
                </a:cubicBezTo>
                <a:cubicBezTo>
                  <a:pt x="1101" y="1244"/>
                  <a:pt x="1101" y="1293"/>
                  <a:pt x="1071" y="1323"/>
                </a:cubicBezTo>
                <a:close/>
                <a:moveTo>
                  <a:pt x="551" y="518"/>
                </a:moveTo>
                <a:cubicBezTo>
                  <a:pt x="509" y="518"/>
                  <a:pt x="474" y="483"/>
                  <a:pt x="474" y="440"/>
                </a:cubicBezTo>
                <a:cubicBezTo>
                  <a:pt x="474" y="397"/>
                  <a:pt x="509" y="363"/>
                  <a:pt x="551" y="363"/>
                </a:cubicBezTo>
                <a:cubicBezTo>
                  <a:pt x="594" y="363"/>
                  <a:pt x="629" y="397"/>
                  <a:pt x="629" y="440"/>
                </a:cubicBezTo>
                <a:cubicBezTo>
                  <a:pt x="629" y="483"/>
                  <a:pt x="594" y="518"/>
                  <a:pt x="551" y="518"/>
                </a:cubicBezTo>
                <a:close/>
                <a:moveTo>
                  <a:pt x="551" y="155"/>
                </a:moveTo>
                <a:cubicBezTo>
                  <a:pt x="509" y="155"/>
                  <a:pt x="474" y="121"/>
                  <a:pt x="474" y="78"/>
                </a:cubicBezTo>
                <a:cubicBezTo>
                  <a:pt x="474" y="35"/>
                  <a:pt x="509" y="0"/>
                  <a:pt x="551" y="0"/>
                </a:cubicBezTo>
                <a:cubicBezTo>
                  <a:pt x="594" y="0"/>
                  <a:pt x="629" y="35"/>
                  <a:pt x="629" y="78"/>
                </a:cubicBezTo>
                <a:cubicBezTo>
                  <a:pt x="629" y="121"/>
                  <a:pt x="594" y="155"/>
                  <a:pt x="551" y="1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02" name="Freeform 34"/>
          <p:cNvSpPr>
            <a:spLocks noChangeAspect="1" noChangeArrowheads="1"/>
          </p:cNvSpPr>
          <p:nvPr/>
        </p:nvSpPr>
        <p:spPr bwMode="auto">
          <a:xfrm>
            <a:off x="2426789" y="3826805"/>
            <a:ext cx="275031" cy="214553"/>
          </a:xfrm>
          <a:custGeom>
            <a:avLst/>
            <a:gdLst>
              <a:gd name="T0" fmla="*/ 289968 w 2429"/>
              <a:gd name="T1" fmla="*/ 162119 h 1899"/>
              <a:gd name="T2" fmla="*/ 282128 w 2429"/>
              <a:gd name="T3" fmla="*/ 158757 h 1899"/>
              <a:gd name="T4" fmla="*/ 151331 w 2429"/>
              <a:gd name="T5" fmla="*/ 27020 h 1899"/>
              <a:gd name="T6" fmla="*/ 20161 w 2429"/>
              <a:gd name="T7" fmla="*/ 158757 h 1899"/>
              <a:gd name="T8" fmla="*/ 4356 w 2429"/>
              <a:gd name="T9" fmla="*/ 158882 h 1899"/>
              <a:gd name="T10" fmla="*/ 4356 w 2429"/>
              <a:gd name="T11" fmla="*/ 143068 h 1899"/>
              <a:gd name="T12" fmla="*/ 143366 w 2429"/>
              <a:gd name="T13" fmla="*/ 3362 h 1899"/>
              <a:gd name="T14" fmla="*/ 151331 w 2429"/>
              <a:gd name="T15" fmla="*/ 0 h 1899"/>
              <a:gd name="T16" fmla="*/ 151331 w 2429"/>
              <a:gd name="T17" fmla="*/ 0 h 1899"/>
              <a:gd name="T18" fmla="*/ 159047 w 2429"/>
              <a:gd name="T19" fmla="*/ 3362 h 1899"/>
              <a:gd name="T20" fmla="*/ 297933 w 2429"/>
              <a:gd name="T21" fmla="*/ 143068 h 1899"/>
              <a:gd name="T22" fmla="*/ 297809 w 2429"/>
              <a:gd name="T23" fmla="*/ 158882 h 1899"/>
              <a:gd name="T24" fmla="*/ 289968 w 2429"/>
              <a:gd name="T25" fmla="*/ 162119 h 1899"/>
              <a:gd name="T26" fmla="*/ 137019 w 2429"/>
              <a:gd name="T27" fmla="*/ 159131 h 1899"/>
              <a:gd name="T28" fmla="*/ 142993 w 2429"/>
              <a:gd name="T29" fmla="*/ 165108 h 1899"/>
              <a:gd name="T30" fmla="*/ 151207 w 2429"/>
              <a:gd name="T31" fmla="*/ 167349 h 1899"/>
              <a:gd name="T32" fmla="*/ 159172 w 2429"/>
              <a:gd name="T33" fmla="*/ 165108 h 1899"/>
              <a:gd name="T34" fmla="*/ 165145 w 2429"/>
              <a:gd name="T35" fmla="*/ 159131 h 1899"/>
              <a:gd name="T36" fmla="*/ 167385 w 2429"/>
              <a:gd name="T37" fmla="*/ 150913 h 1899"/>
              <a:gd name="T38" fmla="*/ 165145 w 2429"/>
              <a:gd name="T39" fmla="*/ 142819 h 1899"/>
              <a:gd name="T40" fmla="*/ 159172 w 2429"/>
              <a:gd name="T41" fmla="*/ 136843 h 1899"/>
              <a:gd name="T42" fmla="*/ 151207 w 2429"/>
              <a:gd name="T43" fmla="*/ 134601 h 1899"/>
              <a:gd name="T44" fmla="*/ 142993 w 2429"/>
              <a:gd name="T45" fmla="*/ 136843 h 1899"/>
              <a:gd name="T46" fmla="*/ 137019 w 2429"/>
              <a:gd name="T47" fmla="*/ 142819 h 1899"/>
              <a:gd name="T48" fmla="*/ 134904 w 2429"/>
              <a:gd name="T49" fmla="*/ 150913 h 1899"/>
              <a:gd name="T50" fmla="*/ 137019 w 2429"/>
              <a:gd name="T51" fmla="*/ 159131 h 1899"/>
              <a:gd name="T52" fmla="*/ 137019 w 2429"/>
              <a:gd name="T53" fmla="*/ 228112 h 1899"/>
              <a:gd name="T54" fmla="*/ 142993 w 2429"/>
              <a:gd name="T55" fmla="*/ 234089 h 1899"/>
              <a:gd name="T56" fmla="*/ 151207 w 2429"/>
              <a:gd name="T57" fmla="*/ 236330 h 1899"/>
              <a:gd name="T58" fmla="*/ 159172 w 2429"/>
              <a:gd name="T59" fmla="*/ 234089 h 1899"/>
              <a:gd name="T60" fmla="*/ 165145 w 2429"/>
              <a:gd name="T61" fmla="*/ 228112 h 1899"/>
              <a:gd name="T62" fmla="*/ 167385 w 2429"/>
              <a:gd name="T63" fmla="*/ 220019 h 1899"/>
              <a:gd name="T64" fmla="*/ 165145 w 2429"/>
              <a:gd name="T65" fmla="*/ 211801 h 1899"/>
              <a:gd name="T66" fmla="*/ 159172 w 2429"/>
              <a:gd name="T67" fmla="*/ 205824 h 1899"/>
              <a:gd name="T68" fmla="*/ 151207 w 2429"/>
              <a:gd name="T69" fmla="*/ 203583 h 1899"/>
              <a:gd name="T70" fmla="*/ 142993 w 2429"/>
              <a:gd name="T71" fmla="*/ 205824 h 1899"/>
              <a:gd name="T72" fmla="*/ 137019 w 2429"/>
              <a:gd name="T73" fmla="*/ 211801 h 1899"/>
              <a:gd name="T74" fmla="*/ 134904 w 2429"/>
              <a:gd name="T75" fmla="*/ 220019 h 1899"/>
              <a:gd name="T76" fmla="*/ 137019 w 2429"/>
              <a:gd name="T77" fmla="*/ 228112 h 1899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429" h="1899">
                <a:moveTo>
                  <a:pt x="2330" y="1302"/>
                </a:moveTo>
                <a:cubicBezTo>
                  <a:pt x="2307" y="1302"/>
                  <a:pt x="2284" y="1293"/>
                  <a:pt x="2267" y="1275"/>
                </a:cubicBezTo>
                <a:lnTo>
                  <a:pt x="1216" y="217"/>
                </a:lnTo>
                <a:lnTo>
                  <a:pt x="162" y="1275"/>
                </a:lnTo>
                <a:cubicBezTo>
                  <a:pt x="127" y="1310"/>
                  <a:pt x="70" y="1311"/>
                  <a:pt x="35" y="1276"/>
                </a:cubicBezTo>
                <a:cubicBezTo>
                  <a:pt x="0" y="1241"/>
                  <a:pt x="0" y="1184"/>
                  <a:pt x="35" y="1149"/>
                </a:cubicBezTo>
                <a:lnTo>
                  <a:pt x="1152" y="27"/>
                </a:lnTo>
                <a:cubicBezTo>
                  <a:pt x="1169" y="10"/>
                  <a:pt x="1192" y="0"/>
                  <a:pt x="1216" y="0"/>
                </a:cubicBezTo>
                <a:cubicBezTo>
                  <a:pt x="1239" y="1"/>
                  <a:pt x="1261" y="10"/>
                  <a:pt x="1278" y="27"/>
                </a:cubicBezTo>
                <a:lnTo>
                  <a:pt x="2394" y="1149"/>
                </a:lnTo>
                <a:cubicBezTo>
                  <a:pt x="2428" y="1184"/>
                  <a:pt x="2428" y="1241"/>
                  <a:pt x="2393" y="1276"/>
                </a:cubicBezTo>
                <a:cubicBezTo>
                  <a:pt x="2376" y="1293"/>
                  <a:pt x="2353" y="1302"/>
                  <a:pt x="2330" y="1302"/>
                </a:cubicBezTo>
                <a:close/>
                <a:moveTo>
                  <a:pt x="1101" y="1278"/>
                </a:moveTo>
                <a:cubicBezTo>
                  <a:pt x="1113" y="1299"/>
                  <a:pt x="1128" y="1314"/>
                  <a:pt x="1149" y="1326"/>
                </a:cubicBezTo>
                <a:cubicBezTo>
                  <a:pt x="1170" y="1338"/>
                  <a:pt x="1191" y="1344"/>
                  <a:pt x="1215" y="1344"/>
                </a:cubicBezTo>
                <a:cubicBezTo>
                  <a:pt x="1238" y="1344"/>
                  <a:pt x="1258" y="1338"/>
                  <a:pt x="1279" y="1326"/>
                </a:cubicBezTo>
                <a:cubicBezTo>
                  <a:pt x="1300" y="1314"/>
                  <a:pt x="1315" y="1299"/>
                  <a:pt x="1327" y="1278"/>
                </a:cubicBezTo>
                <a:cubicBezTo>
                  <a:pt x="1340" y="1257"/>
                  <a:pt x="1345" y="1236"/>
                  <a:pt x="1345" y="1212"/>
                </a:cubicBezTo>
                <a:cubicBezTo>
                  <a:pt x="1345" y="1188"/>
                  <a:pt x="1340" y="1168"/>
                  <a:pt x="1327" y="1147"/>
                </a:cubicBezTo>
                <a:cubicBezTo>
                  <a:pt x="1315" y="1126"/>
                  <a:pt x="1300" y="1111"/>
                  <a:pt x="1279" y="1099"/>
                </a:cubicBezTo>
                <a:cubicBezTo>
                  <a:pt x="1258" y="1087"/>
                  <a:pt x="1238" y="1081"/>
                  <a:pt x="1215" y="1081"/>
                </a:cubicBezTo>
                <a:cubicBezTo>
                  <a:pt x="1191" y="1081"/>
                  <a:pt x="1170" y="1087"/>
                  <a:pt x="1149" y="1099"/>
                </a:cubicBezTo>
                <a:cubicBezTo>
                  <a:pt x="1128" y="1111"/>
                  <a:pt x="1113" y="1126"/>
                  <a:pt x="1101" y="1147"/>
                </a:cubicBezTo>
                <a:cubicBezTo>
                  <a:pt x="1089" y="1168"/>
                  <a:pt x="1084" y="1188"/>
                  <a:pt x="1084" y="1212"/>
                </a:cubicBezTo>
                <a:cubicBezTo>
                  <a:pt x="1084" y="1236"/>
                  <a:pt x="1089" y="1257"/>
                  <a:pt x="1101" y="1278"/>
                </a:cubicBezTo>
                <a:close/>
                <a:moveTo>
                  <a:pt x="1101" y="1832"/>
                </a:moveTo>
                <a:cubicBezTo>
                  <a:pt x="1113" y="1853"/>
                  <a:pt x="1128" y="1868"/>
                  <a:pt x="1149" y="1880"/>
                </a:cubicBezTo>
                <a:cubicBezTo>
                  <a:pt x="1170" y="1892"/>
                  <a:pt x="1191" y="1898"/>
                  <a:pt x="1215" y="1898"/>
                </a:cubicBezTo>
                <a:cubicBezTo>
                  <a:pt x="1238" y="1898"/>
                  <a:pt x="1258" y="1892"/>
                  <a:pt x="1279" y="1880"/>
                </a:cubicBezTo>
                <a:cubicBezTo>
                  <a:pt x="1300" y="1868"/>
                  <a:pt x="1315" y="1853"/>
                  <a:pt x="1327" y="1832"/>
                </a:cubicBezTo>
                <a:cubicBezTo>
                  <a:pt x="1340" y="1811"/>
                  <a:pt x="1345" y="1791"/>
                  <a:pt x="1345" y="1767"/>
                </a:cubicBezTo>
                <a:cubicBezTo>
                  <a:pt x="1345" y="1743"/>
                  <a:pt x="1340" y="1722"/>
                  <a:pt x="1327" y="1701"/>
                </a:cubicBezTo>
                <a:cubicBezTo>
                  <a:pt x="1315" y="1680"/>
                  <a:pt x="1300" y="1665"/>
                  <a:pt x="1279" y="1653"/>
                </a:cubicBezTo>
                <a:cubicBezTo>
                  <a:pt x="1258" y="1641"/>
                  <a:pt x="1238" y="1635"/>
                  <a:pt x="1215" y="1635"/>
                </a:cubicBezTo>
                <a:cubicBezTo>
                  <a:pt x="1191" y="1635"/>
                  <a:pt x="1170" y="1641"/>
                  <a:pt x="1149" y="1653"/>
                </a:cubicBezTo>
                <a:cubicBezTo>
                  <a:pt x="1128" y="1665"/>
                  <a:pt x="1113" y="1680"/>
                  <a:pt x="1101" y="1701"/>
                </a:cubicBezTo>
                <a:cubicBezTo>
                  <a:pt x="1089" y="1722"/>
                  <a:pt x="1084" y="1743"/>
                  <a:pt x="1084" y="1767"/>
                </a:cubicBezTo>
                <a:cubicBezTo>
                  <a:pt x="1084" y="1791"/>
                  <a:pt x="1089" y="1811"/>
                  <a:pt x="1101" y="18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03" name="Freeform 1"/>
          <p:cNvSpPr>
            <a:spLocks noChangeAspect="1" noChangeArrowheads="1"/>
          </p:cNvSpPr>
          <p:nvPr/>
        </p:nvSpPr>
        <p:spPr bwMode="auto">
          <a:xfrm>
            <a:off x="5341246" y="3157230"/>
            <a:ext cx="385907" cy="325429"/>
          </a:xfrm>
          <a:custGeom>
            <a:avLst/>
            <a:gdLst>
              <a:gd name="T0" fmla="*/ 410299 w 2968"/>
              <a:gd name="T1" fmla="*/ 276758 h 2517"/>
              <a:gd name="T2" fmla="*/ 405724 w 2968"/>
              <a:gd name="T3" fmla="*/ 276758 h 2517"/>
              <a:gd name="T4" fmla="*/ 405724 w 2968"/>
              <a:gd name="T5" fmla="*/ 27604 h 2517"/>
              <a:gd name="T6" fmla="*/ 410299 w 2968"/>
              <a:gd name="T7" fmla="*/ 27604 h 2517"/>
              <a:gd name="T8" fmla="*/ 424166 w 2968"/>
              <a:gd name="T9" fmla="*/ 13874 h 2517"/>
              <a:gd name="T10" fmla="*/ 410299 w 2968"/>
              <a:gd name="T11" fmla="*/ 0 h 2517"/>
              <a:gd name="T12" fmla="*/ 13867 w 2968"/>
              <a:gd name="T13" fmla="*/ 0 h 2517"/>
              <a:gd name="T14" fmla="*/ 0 w 2968"/>
              <a:gd name="T15" fmla="*/ 13874 h 2517"/>
              <a:gd name="T16" fmla="*/ 13867 w 2968"/>
              <a:gd name="T17" fmla="*/ 27604 h 2517"/>
              <a:gd name="T18" fmla="*/ 18442 w 2968"/>
              <a:gd name="T19" fmla="*/ 27604 h 2517"/>
              <a:gd name="T20" fmla="*/ 18442 w 2968"/>
              <a:gd name="T21" fmla="*/ 276758 h 2517"/>
              <a:gd name="T22" fmla="*/ 13867 w 2968"/>
              <a:gd name="T23" fmla="*/ 276758 h 2517"/>
              <a:gd name="T24" fmla="*/ 0 w 2968"/>
              <a:gd name="T25" fmla="*/ 290632 h 2517"/>
              <a:gd name="T26" fmla="*/ 13867 w 2968"/>
              <a:gd name="T27" fmla="*/ 304362 h 2517"/>
              <a:gd name="T28" fmla="*/ 193712 w 2968"/>
              <a:gd name="T29" fmla="*/ 304362 h 2517"/>
              <a:gd name="T30" fmla="*/ 193712 w 2968"/>
              <a:gd name="T31" fmla="*/ 332110 h 2517"/>
              <a:gd name="T32" fmla="*/ 161403 w 2968"/>
              <a:gd name="T33" fmla="*/ 332110 h 2517"/>
              <a:gd name="T34" fmla="*/ 147679 w 2968"/>
              <a:gd name="T35" fmla="*/ 345983 h 2517"/>
              <a:gd name="T36" fmla="*/ 161403 w 2968"/>
              <a:gd name="T37" fmla="*/ 359857 h 2517"/>
              <a:gd name="T38" fmla="*/ 253613 w 2968"/>
              <a:gd name="T39" fmla="*/ 359857 h 2517"/>
              <a:gd name="T40" fmla="*/ 267338 w 2968"/>
              <a:gd name="T41" fmla="*/ 345983 h 2517"/>
              <a:gd name="T42" fmla="*/ 253613 w 2968"/>
              <a:gd name="T43" fmla="*/ 332110 h 2517"/>
              <a:gd name="T44" fmla="*/ 221304 w 2968"/>
              <a:gd name="T45" fmla="*/ 332110 h 2517"/>
              <a:gd name="T46" fmla="*/ 221304 w 2968"/>
              <a:gd name="T47" fmla="*/ 304362 h 2517"/>
              <a:gd name="T48" fmla="*/ 410299 w 2968"/>
              <a:gd name="T49" fmla="*/ 304362 h 2517"/>
              <a:gd name="T50" fmla="*/ 424166 w 2968"/>
              <a:gd name="T51" fmla="*/ 290632 h 2517"/>
              <a:gd name="T52" fmla="*/ 410299 w 2968"/>
              <a:gd name="T53" fmla="*/ 276758 h 2517"/>
              <a:gd name="T54" fmla="*/ 46176 w 2968"/>
              <a:gd name="T55" fmla="*/ 276758 h 2517"/>
              <a:gd name="T56" fmla="*/ 46176 w 2968"/>
              <a:gd name="T57" fmla="*/ 27604 h 2517"/>
              <a:gd name="T58" fmla="*/ 378133 w 2968"/>
              <a:gd name="T59" fmla="*/ 27604 h 2517"/>
              <a:gd name="T60" fmla="*/ 378133 w 2968"/>
              <a:gd name="T61" fmla="*/ 276758 h 2517"/>
              <a:gd name="T62" fmla="*/ 46176 w 2968"/>
              <a:gd name="T63" fmla="*/ 276758 h 2517"/>
              <a:gd name="T64" fmla="*/ 313657 w 2968"/>
              <a:gd name="T65" fmla="*/ 90107 h 2517"/>
              <a:gd name="T66" fmla="*/ 228881 w 2968"/>
              <a:gd name="T67" fmla="*/ 175066 h 2517"/>
              <a:gd name="T68" fmla="*/ 183419 w 2968"/>
              <a:gd name="T69" fmla="*/ 129297 h 2517"/>
              <a:gd name="T70" fmla="*/ 170410 w 2968"/>
              <a:gd name="T71" fmla="*/ 129297 h 2517"/>
              <a:gd name="T72" fmla="*/ 98643 w 2968"/>
              <a:gd name="T73" fmla="*/ 200954 h 2517"/>
              <a:gd name="T74" fmla="*/ 98643 w 2968"/>
              <a:gd name="T75" fmla="*/ 213969 h 2517"/>
              <a:gd name="T76" fmla="*/ 111653 w 2968"/>
              <a:gd name="T77" fmla="*/ 213969 h 2517"/>
              <a:gd name="T78" fmla="*/ 176843 w 2968"/>
              <a:gd name="T79" fmla="*/ 148892 h 2517"/>
              <a:gd name="T80" fmla="*/ 222448 w 2968"/>
              <a:gd name="T81" fmla="*/ 194517 h 2517"/>
              <a:gd name="T82" fmla="*/ 235457 w 2968"/>
              <a:gd name="T83" fmla="*/ 194517 h 2517"/>
              <a:gd name="T84" fmla="*/ 326809 w 2968"/>
              <a:gd name="T85" fmla="*/ 103266 h 2517"/>
              <a:gd name="T86" fmla="*/ 326809 w 2968"/>
              <a:gd name="T87" fmla="*/ 90107 h 2517"/>
              <a:gd name="T88" fmla="*/ 313657 w 2968"/>
              <a:gd name="T89" fmla="*/ 90107 h 251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968" h="2517">
                <a:moveTo>
                  <a:pt x="2870" y="1935"/>
                </a:moveTo>
                <a:lnTo>
                  <a:pt x="2838" y="1935"/>
                </a:lnTo>
                <a:lnTo>
                  <a:pt x="2838" y="193"/>
                </a:lnTo>
                <a:lnTo>
                  <a:pt x="2870" y="193"/>
                </a:lnTo>
                <a:cubicBezTo>
                  <a:pt x="2924" y="193"/>
                  <a:pt x="2967" y="150"/>
                  <a:pt x="2967" y="97"/>
                </a:cubicBezTo>
                <a:cubicBezTo>
                  <a:pt x="2967" y="43"/>
                  <a:pt x="2924" y="0"/>
                  <a:pt x="2870" y="0"/>
                </a:cubicBezTo>
                <a:lnTo>
                  <a:pt x="97" y="0"/>
                </a:lnTo>
                <a:cubicBezTo>
                  <a:pt x="44" y="0"/>
                  <a:pt x="0" y="43"/>
                  <a:pt x="0" y="97"/>
                </a:cubicBezTo>
                <a:cubicBezTo>
                  <a:pt x="0" y="150"/>
                  <a:pt x="44" y="193"/>
                  <a:pt x="97" y="193"/>
                </a:cubicBezTo>
                <a:lnTo>
                  <a:pt x="129" y="193"/>
                </a:lnTo>
                <a:lnTo>
                  <a:pt x="129" y="1935"/>
                </a:lnTo>
                <a:lnTo>
                  <a:pt x="97" y="1935"/>
                </a:lnTo>
                <a:cubicBezTo>
                  <a:pt x="44" y="1935"/>
                  <a:pt x="0" y="1979"/>
                  <a:pt x="0" y="2032"/>
                </a:cubicBezTo>
                <a:cubicBezTo>
                  <a:pt x="0" y="2086"/>
                  <a:pt x="44" y="2128"/>
                  <a:pt x="97" y="2128"/>
                </a:cubicBezTo>
                <a:lnTo>
                  <a:pt x="1355" y="2128"/>
                </a:lnTo>
                <a:lnTo>
                  <a:pt x="1355" y="2322"/>
                </a:lnTo>
                <a:lnTo>
                  <a:pt x="1129" y="2322"/>
                </a:lnTo>
                <a:cubicBezTo>
                  <a:pt x="1076" y="2322"/>
                  <a:pt x="1033" y="2366"/>
                  <a:pt x="1033" y="2419"/>
                </a:cubicBezTo>
                <a:cubicBezTo>
                  <a:pt x="1033" y="2473"/>
                  <a:pt x="1076" y="2516"/>
                  <a:pt x="1129" y="2516"/>
                </a:cubicBezTo>
                <a:lnTo>
                  <a:pt x="1774" y="2516"/>
                </a:lnTo>
                <a:cubicBezTo>
                  <a:pt x="1827" y="2516"/>
                  <a:pt x="1870" y="2473"/>
                  <a:pt x="1870" y="2419"/>
                </a:cubicBezTo>
                <a:cubicBezTo>
                  <a:pt x="1870" y="2366"/>
                  <a:pt x="1827" y="2322"/>
                  <a:pt x="1774" y="2322"/>
                </a:cubicBezTo>
                <a:lnTo>
                  <a:pt x="1548" y="2322"/>
                </a:lnTo>
                <a:lnTo>
                  <a:pt x="1548" y="2128"/>
                </a:lnTo>
                <a:lnTo>
                  <a:pt x="2870" y="2128"/>
                </a:lnTo>
                <a:cubicBezTo>
                  <a:pt x="2924" y="2128"/>
                  <a:pt x="2967" y="2086"/>
                  <a:pt x="2967" y="2032"/>
                </a:cubicBezTo>
                <a:cubicBezTo>
                  <a:pt x="2967" y="1979"/>
                  <a:pt x="2924" y="1935"/>
                  <a:pt x="2870" y="1935"/>
                </a:cubicBezTo>
                <a:close/>
                <a:moveTo>
                  <a:pt x="323" y="1935"/>
                </a:moveTo>
                <a:lnTo>
                  <a:pt x="323" y="193"/>
                </a:lnTo>
                <a:lnTo>
                  <a:pt x="2645" y="193"/>
                </a:lnTo>
                <a:lnTo>
                  <a:pt x="2645" y="1935"/>
                </a:lnTo>
                <a:lnTo>
                  <a:pt x="323" y="1935"/>
                </a:lnTo>
                <a:close/>
                <a:moveTo>
                  <a:pt x="2194" y="630"/>
                </a:moveTo>
                <a:lnTo>
                  <a:pt x="1601" y="1224"/>
                </a:lnTo>
                <a:lnTo>
                  <a:pt x="1283" y="904"/>
                </a:lnTo>
                <a:cubicBezTo>
                  <a:pt x="1258" y="879"/>
                  <a:pt x="1217" y="879"/>
                  <a:pt x="1192" y="904"/>
                </a:cubicBezTo>
                <a:lnTo>
                  <a:pt x="690" y="1405"/>
                </a:lnTo>
                <a:cubicBezTo>
                  <a:pt x="665" y="1430"/>
                  <a:pt x="665" y="1471"/>
                  <a:pt x="690" y="1496"/>
                </a:cubicBezTo>
                <a:cubicBezTo>
                  <a:pt x="715" y="1522"/>
                  <a:pt x="756" y="1522"/>
                  <a:pt x="781" y="1496"/>
                </a:cubicBezTo>
                <a:lnTo>
                  <a:pt x="1237" y="1041"/>
                </a:lnTo>
                <a:lnTo>
                  <a:pt x="1556" y="1360"/>
                </a:lnTo>
                <a:cubicBezTo>
                  <a:pt x="1581" y="1385"/>
                  <a:pt x="1622" y="1385"/>
                  <a:pt x="1647" y="1360"/>
                </a:cubicBezTo>
                <a:lnTo>
                  <a:pt x="2286" y="722"/>
                </a:lnTo>
                <a:cubicBezTo>
                  <a:pt x="2311" y="697"/>
                  <a:pt x="2311" y="656"/>
                  <a:pt x="2286" y="630"/>
                </a:cubicBezTo>
                <a:cubicBezTo>
                  <a:pt x="2260" y="605"/>
                  <a:pt x="2220" y="605"/>
                  <a:pt x="2194" y="6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04" name="Freeform 2"/>
          <p:cNvSpPr>
            <a:spLocks noChangeAspect="1" noChangeArrowheads="1"/>
          </p:cNvSpPr>
          <p:nvPr/>
        </p:nvSpPr>
        <p:spPr bwMode="auto">
          <a:xfrm>
            <a:off x="8308983" y="2507812"/>
            <a:ext cx="322549" cy="326869"/>
          </a:xfrm>
          <a:custGeom>
            <a:avLst/>
            <a:gdLst>
              <a:gd name="T0" fmla="*/ 340003 w 3033"/>
              <a:gd name="T1" fmla="*/ 142922 h 3073"/>
              <a:gd name="T2" fmla="*/ 295481 w 3033"/>
              <a:gd name="T3" fmla="*/ 104497 h 3073"/>
              <a:gd name="T4" fmla="*/ 295481 w 3033"/>
              <a:gd name="T5" fmla="*/ 44400 h 3073"/>
              <a:gd name="T6" fmla="*/ 254592 w 3033"/>
              <a:gd name="T7" fmla="*/ 45923 h 3073"/>
              <a:gd name="T8" fmla="*/ 254592 w 3033"/>
              <a:gd name="T9" fmla="*/ 68064 h 3073"/>
              <a:gd name="T10" fmla="*/ 207962 w 3033"/>
              <a:gd name="T11" fmla="*/ 27530 h 3073"/>
              <a:gd name="T12" fmla="*/ 154536 w 3033"/>
              <a:gd name="T13" fmla="*/ 27530 h 3073"/>
              <a:gd name="T14" fmla="*/ 34797 w 3033"/>
              <a:gd name="T15" fmla="*/ 131442 h 3073"/>
              <a:gd name="T16" fmla="*/ 31868 w 3033"/>
              <a:gd name="T17" fmla="*/ 175841 h 3073"/>
              <a:gd name="T18" fmla="*/ 64556 w 3033"/>
              <a:gd name="T19" fmla="*/ 191656 h 3073"/>
              <a:gd name="T20" fmla="*/ 65025 w 3033"/>
              <a:gd name="T21" fmla="*/ 247419 h 3073"/>
              <a:gd name="T22" fmla="*/ 37140 w 3033"/>
              <a:gd name="T23" fmla="*/ 272841 h 3073"/>
              <a:gd name="T24" fmla="*/ 42530 w 3033"/>
              <a:gd name="T25" fmla="*/ 324738 h 3073"/>
              <a:gd name="T26" fmla="*/ 110835 w 3033"/>
              <a:gd name="T27" fmla="*/ 320169 h 3073"/>
              <a:gd name="T28" fmla="*/ 280719 w 3033"/>
              <a:gd name="T29" fmla="*/ 320169 h 3073"/>
              <a:gd name="T30" fmla="*/ 297473 w 3033"/>
              <a:gd name="T31" fmla="*/ 299317 h 3073"/>
              <a:gd name="T32" fmla="*/ 298762 w 3033"/>
              <a:gd name="T33" fmla="*/ 194234 h 3073"/>
              <a:gd name="T34" fmla="*/ 338011 w 3033"/>
              <a:gd name="T35" fmla="*/ 175958 h 3073"/>
              <a:gd name="T36" fmla="*/ 340003 w 3033"/>
              <a:gd name="T37" fmla="*/ 142922 h 3073"/>
              <a:gd name="T38" fmla="*/ 282594 w 3033"/>
              <a:gd name="T39" fmla="*/ 50609 h 3073"/>
              <a:gd name="T40" fmla="*/ 282594 w 3033"/>
              <a:gd name="T41" fmla="*/ 92197 h 3073"/>
              <a:gd name="T42" fmla="*/ 268769 w 3033"/>
              <a:gd name="T43" fmla="*/ 78139 h 3073"/>
              <a:gd name="T44" fmla="*/ 268769 w 3033"/>
              <a:gd name="T45" fmla="*/ 50609 h 3073"/>
              <a:gd name="T46" fmla="*/ 282594 w 3033"/>
              <a:gd name="T47" fmla="*/ 50609 h 3073"/>
              <a:gd name="T48" fmla="*/ 92206 w 3033"/>
              <a:gd name="T49" fmla="*/ 315835 h 3073"/>
              <a:gd name="T50" fmla="*/ 56589 w 3033"/>
              <a:gd name="T51" fmla="*/ 315835 h 3073"/>
              <a:gd name="T52" fmla="*/ 56589 w 3033"/>
              <a:gd name="T53" fmla="*/ 283970 h 3073"/>
              <a:gd name="T54" fmla="*/ 134267 w 3033"/>
              <a:gd name="T55" fmla="*/ 206183 h 3073"/>
              <a:gd name="T56" fmla="*/ 190973 w 3033"/>
              <a:gd name="T57" fmla="*/ 143039 h 3073"/>
              <a:gd name="T58" fmla="*/ 192262 w 3033"/>
              <a:gd name="T59" fmla="*/ 154871 h 3073"/>
              <a:gd name="T60" fmla="*/ 169533 w 3033"/>
              <a:gd name="T61" fmla="*/ 176544 h 3073"/>
              <a:gd name="T62" fmla="*/ 198003 w 3033"/>
              <a:gd name="T63" fmla="*/ 206651 h 3073"/>
              <a:gd name="T64" fmla="*/ 224130 w 3033"/>
              <a:gd name="T65" fmla="*/ 182870 h 3073"/>
              <a:gd name="T66" fmla="*/ 235612 w 3033"/>
              <a:gd name="T67" fmla="*/ 185330 h 3073"/>
              <a:gd name="T68" fmla="*/ 169533 w 3033"/>
              <a:gd name="T69" fmla="*/ 240625 h 3073"/>
              <a:gd name="T70" fmla="*/ 92206 w 3033"/>
              <a:gd name="T71" fmla="*/ 315835 h 3073"/>
              <a:gd name="T72" fmla="*/ 322077 w 3033"/>
              <a:gd name="T73" fmla="*/ 166821 h 3073"/>
              <a:gd name="T74" fmla="*/ 282828 w 3033"/>
              <a:gd name="T75" fmla="*/ 184276 h 3073"/>
              <a:gd name="T76" fmla="*/ 280016 w 3033"/>
              <a:gd name="T77" fmla="*/ 287016 h 3073"/>
              <a:gd name="T78" fmla="*/ 267246 w 3033"/>
              <a:gd name="T79" fmla="*/ 307048 h 3073"/>
              <a:gd name="T80" fmla="*/ 127120 w 3033"/>
              <a:gd name="T81" fmla="*/ 307048 h 3073"/>
              <a:gd name="T82" fmla="*/ 175039 w 3033"/>
              <a:gd name="T83" fmla="*/ 259134 h 3073"/>
              <a:gd name="T84" fmla="*/ 248851 w 3033"/>
              <a:gd name="T85" fmla="*/ 173967 h 3073"/>
              <a:gd name="T86" fmla="*/ 218623 w 3033"/>
              <a:gd name="T87" fmla="*/ 170218 h 3073"/>
              <a:gd name="T88" fmla="*/ 199526 w 3033"/>
              <a:gd name="T89" fmla="*/ 187790 h 3073"/>
              <a:gd name="T90" fmla="*/ 189450 w 3033"/>
              <a:gd name="T91" fmla="*/ 176896 h 3073"/>
              <a:gd name="T92" fmla="*/ 208079 w 3033"/>
              <a:gd name="T93" fmla="*/ 159440 h 3073"/>
              <a:gd name="T94" fmla="*/ 204681 w 3033"/>
              <a:gd name="T95" fmla="*/ 126521 h 3073"/>
              <a:gd name="T96" fmla="*/ 115287 w 3033"/>
              <a:gd name="T97" fmla="*/ 199037 h 3073"/>
              <a:gd name="T98" fmla="*/ 80959 w 3033"/>
              <a:gd name="T99" fmla="*/ 233010 h 3073"/>
              <a:gd name="T100" fmla="*/ 81427 w 3033"/>
              <a:gd name="T101" fmla="*/ 179473 h 3073"/>
              <a:gd name="T102" fmla="*/ 50731 w 3033"/>
              <a:gd name="T103" fmla="*/ 165649 h 3073"/>
              <a:gd name="T104" fmla="*/ 48622 w 3033"/>
              <a:gd name="T105" fmla="*/ 143157 h 3073"/>
              <a:gd name="T106" fmla="*/ 159926 w 3033"/>
              <a:gd name="T107" fmla="*/ 44165 h 3073"/>
              <a:gd name="T108" fmla="*/ 203158 w 3033"/>
              <a:gd name="T109" fmla="*/ 43345 h 3073"/>
              <a:gd name="T110" fmla="*/ 322077 w 3033"/>
              <a:gd name="T111" fmla="*/ 150888 h 3073"/>
              <a:gd name="T112" fmla="*/ 322077 w 3033"/>
              <a:gd name="T113" fmla="*/ 166821 h 3073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3033" h="3073">
                <a:moveTo>
                  <a:pt x="2902" y="1220"/>
                </a:moveTo>
                <a:lnTo>
                  <a:pt x="2522" y="892"/>
                </a:lnTo>
                <a:lnTo>
                  <a:pt x="2522" y="379"/>
                </a:lnTo>
                <a:cubicBezTo>
                  <a:pt x="2323" y="137"/>
                  <a:pt x="2173" y="392"/>
                  <a:pt x="2173" y="392"/>
                </a:cubicBezTo>
                <a:lnTo>
                  <a:pt x="2173" y="581"/>
                </a:lnTo>
                <a:lnTo>
                  <a:pt x="1775" y="235"/>
                </a:lnTo>
                <a:cubicBezTo>
                  <a:pt x="1543" y="0"/>
                  <a:pt x="1319" y="235"/>
                  <a:pt x="1319" y="235"/>
                </a:cubicBezTo>
                <a:cubicBezTo>
                  <a:pt x="1319" y="235"/>
                  <a:pt x="554" y="902"/>
                  <a:pt x="297" y="1122"/>
                </a:cubicBezTo>
                <a:cubicBezTo>
                  <a:pt x="0" y="1376"/>
                  <a:pt x="272" y="1501"/>
                  <a:pt x="272" y="1501"/>
                </a:cubicBezTo>
                <a:lnTo>
                  <a:pt x="551" y="1636"/>
                </a:lnTo>
                <a:lnTo>
                  <a:pt x="555" y="2112"/>
                </a:lnTo>
                <a:lnTo>
                  <a:pt x="317" y="2329"/>
                </a:lnTo>
                <a:cubicBezTo>
                  <a:pt x="150" y="2573"/>
                  <a:pt x="363" y="2772"/>
                  <a:pt x="363" y="2772"/>
                </a:cubicBezTo>
                <a:cubicBezTo>
                  <a:pt x="663" y="3072"/>
                  <a:pt x="946" y="2733"/>
                  <a:pt x="946" y="2733"/>
                </a:cubicBezTo>
                <a:lnTo>
                  <a:pt x="2396" y="2733"/>
                </a:lnTo>
                <a:cubicBezTo>
                  <a:pt x="2519" y="2716"/>
                  <a:pt x="2539" y="2555"/>
                  <a:pt x="2539" y="2555"/>
                </a:cubicBezTo>
                <a:lnTo>
                  <a:pt x="2550" y="1658"/>
                </a:lnTo>
                <a:lnTo>
                  <a:pt x="2885" y="1502"/>
                </a:lnTo>
                <a:cubicBezTo>
                  <a:pt x="3032" y="1366"/>
                  <a:pt x="2902" y="1220"/>
                  <a:pt x="2902" y="1220"/>
                </a:cubicBezTo>
                <a:close/>
                <a:moveTo>
                  <a:pt x="2412" y="432"/>
                </a:moveTo>
                <a:lnTo>
                  <a:pt x="2412" y="787"/>
                </a:lnTo>
                <a:lnTo>
                  <a:pt x="2294" y="667"/>
                </a:lnTo>
                <a:lnTo>
                  <a:pt x="2294" y="432"/>
                </a:lnTo>
                <a:lnTo>
                  <a:pt x="2412" y="432"/>
                </a:lnTo>
                <a:close/>
                <a:moveTo>
                  <a:pt x="787" y="2696"/>
                </a:moveTo>
                <a:cubicBezTo>
                  <a:pt x="787" y="2696"/>
                  <a:pt x="649" y="2862"/>
                  <a:pt x="483" y="2696"/>
                </a:cubicBezTo>
                <a:cubicBezTo>
                  <a:pt x="483" y="2696"/>
                  <a:pt x="347" y="2574"/>
                  <a:pt x="483" y="2424"/>
                </a:cubicBezTo>
                <a:lnTo>
                  <a:pt x="1146" y="1760"/>
                </a:lnTo>
                <a:cubicBezTo>
                  <a:pt x="1146" y="1760"/>
                  <a:pt x="1087" y="1198"/>
                  <a:pt x="1630" y="1221"/>
                </a:cubicBezTo>
                <a:lnTo>
                  <a:pt x="1641" y="1322"/>
                </a:lnTo>
                <a:lnTo>
                  <a:pt x="1447" y="1507"/>
                </a:lnTo>
                <a:lnTo>
                  <a:pt x="1690" y="1764"/>
                </a:lnTo>
                <a:lnTo>
                  <a:pt x="1913" y="1561"/>
                </a:lnTo>
                <a:lnTo>
                  <a:pt x="2011" y="1582"/>
                </a:lnTo>
                <a:cubicBezTo>
                  <a:pt x="2011" y="1582"/>
                  <a:pt x="2056" y="2123"/>
                  <a:pt x="1447" y="2054"/>
                </a:cubicBezTo>
                <a:lnTo>
                  <a:pt x="787" y="2696"/>
                </a:lnTo>
                <a:close/>
                <a:moveTo>
                  <a:pt x="2749" y="1424"/>
                </a:moveTo>
                <a:lnTo>
                  <a:pt x="2414" y="1573"/>
                </a:lnTo>
                <a:lnTo>
                  <a:pt x="2390" y="2450"/>
                </a:lnTo>
                <a:cubicBezTo>
                  <a:pt x="2383" y="2617"/>
                  <a:pt x="2281" y="2621"/>
                  <a:pt x="2281" y="2621"/>
                </a:cubicBezTo>
                <a:lnTo>
                  <a:pt x="1085" y="2621"/>
                </a:lnTo>
                <a:lnTo>
                  <a:pt x="1494" y="2212"/>
                </a:lnTo>
                <a:cubicBezTo>
                  <a:pt x="2332" y="2220"/>
                  <a:pt x="2124" y="1485"/>
                  <a:pt x="2124" y="1485"/>
                </a:cubicBezTo>
                <a:lnTo>
                  <a:pt x="1866" y="1453"/>
                </a:lnTo>
                <a:lnTo>
                  <a:pt x="1703" y="1603"/>
                </a:lnTo>
                <a:lnTo>
                  <a:pt x="1617" y="1510"/>
                </a:lnTo>
                <a:lnTo>
                  <a:pt x="1776" y="1361"/>
                </a:lnTo>
                <a:lnTo>
                  <a:pt x="1747" y="1080"/>
                </a:lnTo>
                <a:cubicBezTo>
                  <a:pt x="934" y="998"/>
                  <a:pt x="984" y="1699"/>
                  <a:pt x="984" y="1699"/>
                </a:cubicBezTo>
                <a:lnTo>
                  <a:pt x="691" y="1989"/>
                </a:lnTo>
                <a:lnTo>
                  <a:pt x="695" y="1532"/>
                </a:lnTo>
                <a:lnTo>
                  <a:pt x="433" y="1414"/>
                </a:lnTo>
                <a:cubicBezTo>
                  <a:pt x="283" y="1351"/>
                  <a:pt x="415" y="1222"/>
                  <a:pt x="415" y="1222"/>
                </a:cubicBezTo>
                <a:lnTo>
                  <a:pt x="1365" y="377"/>
                </a:lnTo>
                <a:cubicBezTo>
                  <a:pt x="1557" y="192"/>
                  <a:pt x="1734" y="370"/>
                  <a:pt x="1734" y="370"/>
                </a:cubicBezTo>
                <a:lnTo>
                  <a:pt x="2749" y="1288"/>
                </a:lnTo>
                <a:cubicBezTo>
                  <a:pt x="2868" y="1369"/>
                  <a:pt x="2749" y="1424"/>
                  <a:pt x="2749" y="14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05" name="Freeform 3"/>
          <p:cNvSpPr>
            <a:spLocks noChangeAspect="1" noChangeArrowheads="1"/>
          </p:cNvSpPr>
          <p:nvPr/>
        </p:nvSpPr>
        <p:spPr bwMode="auto">
          <a:xfrm>
            <a:off x="8303223" y="3157230"/>
            <a:ext cx="328309" cy="325429"/>
          </a:xfrm>
          <a:custGeom>
            <a:avLst/>
            <a:gdLst>
              <a:gd name="T0" fmla="*/ 334194 w 2785"/>
              <a:gd name="T1" fmla="*/ 160491 h 2768"/>
              <a:gd name="T2" fmla="*/ 298160 w 2785"/>
              <a:gd name="T3" fmla="*/ 83887 h 2768"/>
              <a:gd name="T4" fmla="*/ 357220 w 2785"/>
              <a:gd name="T5" fmla="*/ 118613 h 2768"/>
              <a:gd name="T6" fmla="*/ 267459 w 2785"/>
              <a:gd name="T7" fmla="*/ 113540 h 2768"/>
              <a:gd name="T8" fmla="*/ 188627 w 2785"/>
              <a:gd name="T9" fmla="*/ 303555 h 2768"/>
              <a:gd name="T10" fmla="*/ 182773 w 2785"/>
              <a:gd name="T11" fmla="*/ 306676 h 2768"/>
              <a:gd name="T12" fmla="*/ 106281 w 2785"/>
              <a:gd name="T13" fmla="*/ 327876 h 2768"/>
              <a:gd name="T14" fmla="*/ 128006 w 2785"/>
              <a:gd name="T15" fmla="*/ 252702 h 2768"/>
              <a:gd name="T16" fmla="*/ 131518 w 2785"/>
              <a:gd name="T17" fmla="*/ 246329 h 2768"/>
              <a:gd name="T18" fmla="*/ 71158 w 2785"/>
              <a:gd name="T19" fmla="*/ 222529 h 2768"/>
              <a:gd name="T20" fmla="*/ 71158 w 2785"/>
              <a:gd name="T21" fmla="*/ 207572 h 2768"/>
              <a:gd name="T22" fmla="*/ 267459 w 2785"/>
              <a:gd name="T23" fmla="*/ 113540 h 2768"/>
              <a:gd name="T24" fmla="*/ 136071 w 2785"/>
              <a:gd name="T25" fmla="*/ 264408 h 2768"/>
              <a:gd name="T26" fmla="*/ 141405 w 2785"/>
              <a:gd name="T27" fmla="*/ 308497 h 2768"/>
              <a:gd name="T28" fmla="*/ 265768 w 2785"/>
              <a:gd name="T29" fmla="*/ 135650 h 2768"/>
              <a:gd name="T30" fmla="*/ 151812 w 2785"/>
              <a:gd name="T31" fmla="*/ 240087 h 2768"/>
              <a:gd name="T32" fmla="*/ 159097 w 2785"/>
              <a:gd name="T33" fmla="*/ 247240 h 2768"/>
              <a:gd name="T34" fmla="*/ 265768 w 2785"/>
              <a:gd name="T35" fmla="*/ 135650 h 2768"/>
              <a:gd name="T36" fmla="*/ 21204 w 2785"/>
              <a:gd name="T37" fmla="*/ 334639 h 2768"/>
              <a:gd name="T38" fmla="*/ 30180 w 2785"/>
              <a:gd name="T39" fmla="*/ 44610 h 2768"/>
              <a:gd name="T40" fmla="*/ 54897 w 2785"/>
              <a:gd name="T41" fmla="*/ 54104 h 2768"/>
              <a:gd name="T42" fmla="*/ 71158 w 2785"/>
              <a:gd name="T43" fmla="*/ 54104 h 2768"/>
              <a:gd name="T44" fmla="*/ 108103 w 2785"/>
              <a:gd name="T45" fmla="*/ 44610 h 2768"/>
              <a:gd name="T46" fmla="*/ 116168 w 2785"/>
              <a:gd name="T47" fmla="*/ 60867 h 2768"/>
              <a:gd name="T48" fmla="*/ 124363 w 2785"/>
              <a:gd name="T49" fmla="*/ 44610 h 2768"/>
              <a:gd name="T50" fmla="*/ 158186 w 2785"/>
              <a:gd name="T51" fmla="*/ 54104 h 2768"/>
              <a:gd name="T52" fmla="*/ 174317 w 2785"/>
              <a:gd name="T53" fmla="*/ 54104 h 2768"/>
              <a:gd name="T54" fmla="*/ 208010 w 2785"/>
              <a:gd name="T55" fmla="*/ 44610 h 2768"/>
              <a:gd name="T56" fmla="*/ 216205 w 2785"/>
              <a:gd name="T57" fmla="*/ 60867 h 2768"/>
              <a:gd name="T58" fmla="*/ 224270 w 2785"/>
              <a:gd name="T59" fmla="*/ 44610 h 2768"/>
              <a:gd name="T60" fmla="*/ 258483 w 2785"/>
              <a:gd name="T61" fmla="*/ 50072 h 2768"/>
              <a:gd name="T62" fmla="*/ 279297 w 2785"/>
              <a:gd name="T63" fmla="*/ 76604 h 2768"/>
              <a:gd name="T64" fmla="*/ 252629 w 2785"/>
              <a:gd name="T65" fmla="*/ 24451 h 2768"/>
              <a:gd name="T66" fmla="*/ 223880 w 2785"/>
              <a:gd name="T67" fmla="*/ 6763 h 2768"/>
              <a:gd name="T68" fmla="*/ 207619 w 2785"/>
              <a:gd name="T69" fmla="*/ 6763 h 2768"/>
              <a:gd name="T70" fmla="*/ 173927 w 2785"/>
              <a:gd name="T71" fmla="*/ 24321 h 2768"/>
              <a:gd name="T72" fmla="*/ 165861 w 2785"/>
              <a:gd name="T73" fmla="*/ 0 h 2768"/>
              <a:gd name="T74" fmla="*/ 157666 w 2785"/>
              <a:gd name="T75" fmla="*/ 24321 h 2768"/>
              <a:gd name="T76" fmla="*/ 123843 w 2785"/>
              <a:gd name="T77" fmla="*/ 6763 h 2768"/>
              <a:gd name="T78" fmla="*/ 107712 w 2785"/>
              <a:gd name="T79" fmla="*/ 6763 h 2768"/>
              <a:gd name="T80" fmla="*/ 70767 w 2785"/>
              <a:gd name="T81" fmla="*/ 24321 h 2768"/>
              <a:gd name="T82" fmla="*/ 62572 w 2785"/>
              <a:gd name="T83" fmla="*/ 0 h 2768"/>
              <a:gd name="T84" fmla="*/ 54507 w 2785"/>
              <a:gd name="T85" fmla="*/ 24321 h 2768"/>
              <a:gd name="T86" fmla="*/ 0 w 2785"/>
              <a:gd name="T87" fmla="*/ 50072 h 2768"/>
              <a:gd name="T88" fmla="*/ 28749 w 2785"/>
              <a:gd name="T89" fmla="*/ 359870 h 2768"/>
              <a:gd name="T90" fmla="*/ 278777 w 2785"/>
              <a:gd name="T91" fmla="*/ 334249 h 2768"/>
              <a:gd name="T92" fmla="*/ 258093 w 2785"/>
              <a:gd name="T93" fmla="*/ 256214 h 2768"/>
              <a:gd name="T94" fmla="*/ 252239 w 2785"/>
              <a:gd name="T95" fmla="*/ 339581 h 2768"/>
              <a:gd name="T96" fmla="*/ 205278 w 2785"/>
              <a:gd name="T97" fmla="*/ 101445 h 2768"/>
              <a:gd name="T98" fmla="*/ 64393 w 2785"/>
              <a:gd name="T99" fmla="*/ 109118 h 2768"/>
              <a:gd name="T100" fmla="*/ 205278 w 2785"/>
              <a:gd name="T101" fmla="*/ 116792 h 2768"/>
              <a:gd name="T102" fmla="*/ 205278 w 2785"/>
              <a:gd name="T103" fmla="*/ 101445 h 2768"/>
              <a:gd name="T104" fmla="*/ 70767 w 2785"/>
              <a:gd name="T105" fmla="*/ 153208 h 2768"/>
              <a:gd name="T106" fmla="*/ 70767 w 2785"/>
              <a:gd name="T107" fmla="*/ 168555 h 2768"/>
              <a:gd name="T108" fmla="*/ 211652 w 2785"/>
              <a:gd name="T109" fmla="*/ 160882 h 2768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785" h="2768">
                <a:moveTo>
                  <a:pt x="2728" y="1078"/>
                </a:moveTo>
                <a:lnTo>
                  <a:pt x="2569" y="1234"/>
                </a:lnTo>
                <a:lnTo>
                  <a:pt x="2133" y="801"/>
                </a:lnTo>
                <a:lnTo>
                  <a:pt x="2292" y="645"/>
                </a:lnTo>
                <a:cubicBezTo>
                  <a:pt x="2340" y="596"/>
                  <a:pt x="2417" y="589"/>
                  <a:pt x="2458" y="631"/>
                </a:cubicBezTo>
                <a:lnTo>
                  <a:pt x="2746" y="912"/>
                </a:lnTo>
                <a:cubicBezTo>
                  <a:pt x="2784" y="953"/>
                  <a:pt x="2777" y="1029"/>
                  <a:pt x="2728" y="1078"/>
                </a:cubicBezTo>
                <a:close/>
                <a:moveTo>
                  <a:pt x="2056" y="873"/>
                </a:moveTo>
                <a:lnTo>
                  <a:pt x="2496" y="1303"/>
                </a:lnTo>
                <a:lnTo>
                  <a:pt x="1450" y="2334"/>
                </a:lnTo>
                <a:cubicBezTo>
                  <a:pt x="1447" y="2338"/>
                  <a:pt x="1433" y="2352"/>
                  <a:pt x="1412" y="2355"/>
                </a:cubicBezTo>
                <a:cubicBezTo>
                  <a:pt x="1409" y="2355"/>
                  <a:pt x="1409" y="2355"/>
                  <a:pt x="1405" y="2358"/>
                </a:cubicBezTo>
                <a:lnTo>
                  <a:pt x="859" y="2528"/>
                </a:lnTo>
                <a:cubicBezTo>
                  <a:pt x="845" y="2532"/>
                  <a:pt x="828" y="2532"/>
                  <a:pt x="817" y="2521"/>
                </a:cubicBezTo>
                <a:cubicBezTo>
                  <a:pt x="807" y="2511"/>
                  <a:pt x="803" y="2497"/>
                  <a:pt x="810" y="2480"/>
                </a:cubicBezTo>
                <a:lnTo>
                  <a:pt x="984" y="1943"/>
                </a:lnTo>
                <a:cubicBezTo>
                  <a:pt x="984" y="1939"/>
                  <a:pt x="984" y="1939"/>
                  <a:pt x="987" y="1936"/>
                </a:cubicBezTo>
                <a:cubicBezTo>
                  <a:pt x="990" y="1918"/>
                  <a:pt x="1004" y="1898"/>
                  <a:pt x="1011" y="1894"/>
                </a:cubicBezTo>
                <a:lnTo>
                  <a:pt x="1212" y="1711"/>
                </a:lnTo>
                <a:lnTo>
                  <a:pt x="547" y="1711"/>
                </a:lnTo>
                <a:cubicBezTo>
                  <a:pt x="519" y="1711"/>
                  <a:pt x="495" y="1679"/>
                  <a:pt x="495" y="1655"/>
                </a:cubicBezTo>
                <a:cubicBezTo>
                  <a:pt x="495" y="1627"/>
                  <a:pt x="519" y="1596"/>
                  <a:pt x="547" y="1596"/>
                </a:cubicBezTo>
                <a:lnTo>
                  <a:pt x="1316" y="1596"/>
                </a:lnTo>
                <a:lnTo>
                  <a:pt x="2056" y="873"/>
                </a:lnTo>
                <a:close/>
                <a:moveTo>
                  <a:pt x="1316" y="2300"/>
                </a:moveTo>
                <a:lnTo>
                  <a:pt x="1046" y="2033"/>
                </a:lnTo>
                <a:lnTo>
                  <a:pt x="973" y="2258"/>
                </a:lnTo>
                <a:lnTo>
                  <a:pt x="1087" y="2372"/>
                </a:lnTo>
                <a:lnTo>
                  <a:pt x="1316" y="2300"/>
                </a:lnTo>
                <a:close/>
                <a:moveTo>
                  <a:pt x="2043" y="1043"/>
                </a:moveTo>
                <a:cubicBezTo>
                  <a:pt x="2029" y="1029"/>
                  <a:pt x="2001" y="1029"/>
                  <a:pt x="1987" y="1043"/>
                </a:cubicBezTo>
                <a:lnTo>
                  <a:pt x="1167" y="1846"/>
                </a:lnTo>
                <a:cubicBezTo>
                  <a:pt x="1150" y="1860"/>
                  <a:pt x="1150" y="1887"/>
                  <a:pt x="1167" y="1901"/>
                </a:cubicBezTo>
                <a:cubicBezTo>
                  <a:pt x="1181" y="1915"/>
                  <a:pt x="1209" y="1915"/>
                  <a:pt x="1223" y="1901"/>
                </a:cubicBezTo>
                <a:lnTo>
                  <a:pt x="2039" y="1099"/>
                </a:lnTo>
                <a:cubicBezTo>
                  <a:pt x="2056" y="1085"/>
                  <a:pt x="2056" y="1060"/>
                  <a:pt x="2043" y="1043"/>
                </a:cubicBezTo>
                <a:close/>
                <a:moveTo>
                  <a:pt x="218" y="2611"/>
                </a:moveTo>
                <a:cubicBezTo>
                  <a:pt x="190" y="2611"/>
                  <a:pt x="163" y="2601"/>
                  <a:pt x="163" y="2573"/>
                </a:cubicBezTo>
                <a:lnTo>
                  <a:pt x="163" y="385"/>
                </a:lnTo>
                <a:cubicBezTo>
                  <a:pt x="159" y="333"/>
                  <a:pt x="194" y="343"/>
                  <a:pt x="232" y="343"/>
                </a:cubicBezTo>
                <a:lnTo>
                  <a:pt x="422" y="343"/>
                </a:lnTo>
                <a:lnTo>
                  <a:pt x="422" y="416"/>
                </a:lnTo>
                <a:cubicBezTo>
                  <a:pt x="422" y="444"/>
                  <a:pt x="453" y="468"/>
                  <a:pt x="485" y="468"/>
                </a:cubicBezTo>
                <a:cubicBezTo>
                  <a:pt x="512" y="468"/>
                  <a:pt x="547" y="444"/>
                  <a:pt x="547" y="416"/>
                </a:cubicBezTo>
                <a:lnTo>
                  <a:pt x="547" y="343"/>
                </a:lnTo>
                <a:lnTo>
                  <a:pt x="831" y="343"/>
                </a:lnTo>
                <a:lnTo>
                  <a:pt x="831" y="416"/>
                </a:lnTo>
                <a:cubicBezTo>
                  <a:pt x="831" y="444"/>
                  <a:pt x="862" y="468"/>
                  <a:pt x="893" y="468"/>
                </a:cubicBezTo>
                <a:cubicBezTo>
                  <a:pt x="921" y="468"/>
                  <a:pt x="956" y="444"/>
                  <a:pt x="956" y="416"/>
                </a:cubicBezTo>
                <a:lnTo>
                  <a:pt x="956" y="343"/>
                </a:lnTo>
                <a:lnTo>
                  <a:pt x="1216" y="343"/>
                </a:lnTo>
                <a:lnTo>
                  <a:pt x="1216" y="416"/>
                </a:lnTo>
                <a:cubicBezTo>
                  <a:pt x="1216" y="444"/>
                  <a:pt x="1247" y="468"/>
                  <a:pt x="1278" y="468"/>
                </a:cubicBezTo>
                <a:cubicBezTo>
                  <a:pt x="1306" y="468"/>
                  <a:pt x="1340" y="444"/>
                  <a:pt x="1340" y="416"/>
                </a:cubicBezTo>
                <a:lnTo>
                  <a:pt x="1340" y="343"/>
                </a:lnTo>
                <a:lnTo>
                  <a:pt x="1599" y="343"/>
                </a:lnTo>
                <a:lnTo>
                  <a:pt x="1599" y="416"/>
                </a:lnTo>
                <a:cubicBezTo>
                  <a:pt x="1599" y="444"/>
                  <a:pt x="1630" y="468"/>
                  <a:pt x="1662" y="468"/>
                </a:cubicBezTo>
                <a:cubicBezTo>
                  <a:pt x="1689" y="468"/>
                  <a:pt x="1724" y="444"/>
                  <a:pt x="1724" y="416"/>
                </a:cubicBezTo>
                <a:lnTo>
                  <a:pt x="1724" y="343"/>
                </a:lnTo>
                <a:lnTo>
                  <a:pt x="1942" y="343"/>
                </a:lnTo>
                <a:cubicBezTo>
                  <a:pt x="1970" y="343"/>
                  <a:pt x="1987" y="357"/>
                  <a:pt x="1987" y="385"/>
                </a:cubicBezTo>
                <a:lnTo>
                  <a:pt x="1987" y="745"/>
                </a:lnTo>
                <a:lnTo>
                  <a:pt x="2147" y="589"/>
                </a:lnTo>
                <a:lnTo>
                  <a:pt x="2147" y="385"/>
                </a:lnTo>
                <a:cubicBezTo>
                  <a:pt x="2147" y="271"/>
                  <a:pt x="2060" y="188"/>
                  <a:pt x="1942" y="188"/>
                </a:cubicBezTo>
                <a:lnTo>
                  <a:pt x="1721" y="188"/>
                </a:lnTo>
                <a:lnTo>
                  <a:pt x="1721" y="52"/>
                </a:lnTo>
                <a:cubicBezTo>
                  <a:pt x="1721" y="25"/>
                  <a:pt x="1689" y="0"/>
                  <a:pt x="1658" y="0"/>
                </a:cubicBezTo>
                <a:cubicBezTo>
                  <a:pt x="1630" y="0"/>
                  <a:pt x="1596" y="25"/>
                  <a:pt x="1596" y="52"/>
                </a:cubicBezTo>
                <a:lnTo>
                  <a:pt x="1596" y="187"/>
                </a:lnTo>
                <a:lnTo>
                  <a:pt x="1337" y="187"/>
                </a:lnTo>
                <a:lnTo>
                  <a:pt x="1337" y="52"/>
                </a:lnTo>
                <a:cubicBezTo>
                  <a:pt x="1337" y="25"/>
                  <a:pt x="1306" y="0"/>
                  <a:pt x="1275" y="0"/>
                </a:cubicBezTo>
                <a:cubicBezTo>
                  <a:pt x="1247" y="0"/>
                  <a:pt x="1212" y="25"/>
                  <a:pt x="1212" y="52"/>
                </a:cubicBezTo>
                <a:lnTo>
                  <a:pt x="1212" y="187"/>
                </a:lnTo>
                <a:lnTo>
                  <a:pt x="952" y="187"/>
                </a:lnTo>
                <a:lnTo>
                  <a:pt x="952" y="52"/>
                </a:lnTo>
                <a:cubicBezTo>
                  <a:pt x="952" y="25"/>
                  <a:pt x="921" y="0"/>
                  <a:pt x="890" y="0"/>
                </a:cubicBezTo>
                <a:cubicBezTo>
                  <a:pt x="862" y="0"/>
                  <a:pt x="828" y="25"/>
                  <a:pt x="828" y="52"/>
                </a:cubicBezTo>
                <a:lnTo>
                  <a:pt x="828" y="187"/>
                </a:lnTo>
                <a:lnTo>
                  <a:pt x="544" y="187"/>
                </a:lnTo>
                <a:lnTo>
                  <a:pt x="544" y="52"/>
                </a:lnTo>
                <a:cubicBezTo>
                  <a:pt x="544" y="25"/>
                  <a:pt x="512" y="0"/>
                  <a:pt x="481" y="0"/>
                </a:cubicBezTo>
                <a:cubicBezTo>
                  <a:pt x="453" y="0"/>
                  <a:pt x="419" y="25"/>
                  <a:pt x="419" y="52"/>
                </a:cubicBezTo>
                <a:lnTo>
                  <a:pt x="419" y="187"/>
                </a:lnTo>
                <a:lnTo>
                  <a:pt x="232" y="187"/>
                </a:lnTo>
                <a:cubicBezTo>
                  <a:pt x="76" y="187"/>
                  <a:pt x="0" y="271"/>
                  <a:pt x="0" y="385"/>
                </a:cubicBezTo>
                <a:lnTo>
                  <a:pt x="0" y="2570"/>
                </a:lnTo>
                <a:cubicBezTo>
                  <a:pt x="0" y="2684"/>
                  <a:pt x="104" y="2767"/>
                  <a:pt x="221" y="2767"/>
                </a:cubicBezTo>
                <a:lnTo>
                  <a:pt x="1939" y="2767"/>
                </a:lnTo>
                <a:cubicBezTo>
                  <a:pt x="2056" y="2767"/>
                  <a:pt x="2143" y="2684"/>
                  <a:pt x="2143" y="2570"/>
                </a:cubicBezTo>
                <a:lnTo>
                  <a:pt x="2143" y="1815"/>
                </a:lnTo>
                <a:lnTo>
                  <a:pt x="1984" y="1970"/>
                </a:lnTo>
                <a:lnTo>
                  <a:pt x="1984" y="2573"/>
                </a:lnTo>
                <a:cubicBezTo>
                  <a:pt x="1984" y="2601"/>
                  <a:pt x="1966" y="2611"/>
                  <a:pt x="1939" y="2611"/>
                </a:cubicBezTo>
                <a:lnTo>
                  <a:pt x="218" y="2611"/>
                </a:lnTo>
                <a:close/>
                <a:moveTo>
                  <a:pt x="1578" y="780"/>
                </a:moveTo>
                <a:lnTo>
                  <a:pt x="544" y="780"/>
                </a:lnTo>
                <a:cubicBezTo>
                  <a:pt x="516" y="780"/>
                  <a:pt x="495" y="814"/>
                  <a:pt x="495" y="839"/>
                </a:cubicBezTo>
                <a:cubicBezTo>
                  <a:pt x="495" y="866"/>
                  <a:pt x="516" y="898"/>
                  <a:pt x="544" y="898"/>
                </a:cubicBezTo>
                <a:lnTo>
                  <a:pt x="1578" y="898"/>
                </a:lnTo>
                <a:cubicBezTo>
                  <a:pt x="1606" y="898"/>
                  <a:pt x="1627" y="863"/>
                  <a:pt x="1627" y="839"/>
                </a:cubicBezTo>
                <a:cubicBezTo>
                  <a:pt x="1627" y="814"/>
                  <a:pt x="1606" y="780"/>
                  <a:pt x="1578" y="780"/>
                </a:cubicBezTo>
                <a:close/>
                <a:moveTo>
                  <a:pt x="1578" y="1178"/>
                </a:moveTo>
                <a:lnTo>
                  <a:pt x="544" y="1178"/>
                </a:lnTo>
                <a:cubicBezTo>
                  <a:pt x="516" y="1178"/>
                  <a:pt x="495" y="1213"/>
                  <a:pt x="495" y="1237"/>
                </a:cubicBezTo>
                <a:cubicBezTo>
                  <a:pt x="495" y="1265"/>
                  <a:pt x="516" y="1296"/>
                  <a:pt x="544" y="1296"/>
                </a:cubicBezTo>
                <a:lnTo>
                  <a:pt x="1578" y="1296"/>
                </a:lnTo>
                <a:cubicBezTo>
                  <a:pt x="1606" y="1296"/>
                  <a:pt x="1627" y="1261"/>
                  <a:pt x="1627" y="1237"/>
                </a:cubicBezTo>
                <a:cubicBezTo>
                  <a:pt x="1627" y="1213"/>
                  <a:pt x="1606" y="1178"/>
                  <a:pt x="1578" y="11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06" name="Freeform 4"/>
          <p:cNvSpPr>
            <a:spLocks noChangeAspect="1" noChangeArrowheads="1"/>
          </p:cNvSpPr>
          <p:nvPr/>
        </p:nvSpPr>
        <p:spPr bwMode="auto">
          <a:xfrm>
            <a:off x="7201660" y="1813756"/>
            <a:ext cx="299510" cy="326869"/>
          </a:xfrm>
          <a:custGeom>
            <a:avLst/>
            <a:gdLst>
              <a:gd name="T0" fmla="*/ 312709 w 2394"/>
              <a:gd name="T1" fmla="*/ 44070 h 2614"/>
              <a:gd name="T2" fmla="*/ 270023 w 2394"/>
              <a:gd name="T3" fmla="*/ 44070 h 2614"/>
              <a:gd name="T4" fmla="*/ 261624 w 2394"/>
              <a:gd name="T5" fmla="*/ 52471 h 2614"/>
              <a:gd name="T6" fmla="*/ 270023 w 2394"/>
              <a:gd name="T7" fmla="*/ 60872 h 2614"/>
              <a:gd name="T8" fmla="*/ 312709 w 2394"/>
              <a:gd name="T9" fmla="*/ 60872 h 2614"/>
              <a:gd name="T10" fmla="*/ 312709 w 2394"/>
              <a:gd name="T11" fmla="*/ 343060 h 2614"/>
              <a:gd name="T12" fmla="*/ 16799 w 2394"/>
              <a:gd name="T13" fmla="*/ 343060 h 2614"/>
              <a:gd name="T14" fmla="*/ 16799 w 2394"/>
              <a:gd name="T15" fmla="*/ 60872 h 2614"/>
              <a:gd name="T16" fmla="*/ 60173 w 2394"/>
              <a:gd name="T17" fmla="*/ 60872 h 2614"/>
              <a:gd name="T18" fmla="*/ 68435 w 2394"/>
              <a:gd name="T19" fmla="*/ 52471 h 2614"/>
              <a:gd name="T20" fmla="*/ 60173 w 2394"/>
              <a:gd name="T21" fmla="*/ 44070 h 2614"/>
              <a:gd name="T22" fmla="*/ 16799 w 2394"/>
              <a:gd name="T23" fmla="*/ 44070 h 2614"/>
              <a:gd name="T24" fmla="*/ 0 w 2394"/>
              <a:gd name="T25" fmla="*/ 60872 h 2614"/>
              <a:gd name="T26" fmla="*/ 0 w 2394"/>
              <a:gd name="T27" fmla="*/ 343060 h 2614"/>
              <a:gd name="T28" fmla="*/ 16799 w 2394"/>
              <a:gd name="T29" fmla="*/ 359862 h 2614"/>
              <a:gd name="T30" fmla="*/ 312709 w 2394"/>
              <a:gd name="T31" fmla="*/ 359862 h 2614"/>
              <a:gd name="T32" fmla="*/ 329508 w 2394"/>
              <a:gd name="T33" fmla="*/ 343060 h 2614"/>
              <a:gd name="T34" fmla="*/ 329508 w 2394"/>
              <a:gd name="T35" fmla="*/ 60872 h 2614"/>
              <a:gd name="T36" fmla="*/ 312709 w 2394"/>
              <a:gd name="T37" fmla="*/ 44070 h 2614"/>
              <a:gd name="T38" fmla="*/ 98178 w 2394"/>
              <a:gd name="T39" fmla="*/ 61423 h 2614"/>
              <a:gd name="T40" fmla="*/ 231331 w 2394"/>
              <a:gd name="T41" fmla="*/ 61423 h 2614"/>
              <a:gd name="T42" fmla="*/ 239730 w 2394"/>
              <a:gd name="T43" fmla="*/ 53022 h 2614"/>
              <a:gd name="T44" fmla="*/ 231331 w 2394"/>
              <a:gd name="T45" fmla="*/ 44621 h 2614"/>
              <a:gd name="T46" fmla="*/ 205581 w 2394"/>
              <a:gd name="T47" fmla="*/ 44621 h 2614"/>
              <a:gd name="T48" fmla="*/ 205857 w 2394"/>
              <a:gd name="T49" fmla="*/ 41178 h 2614"/>
              <a:gd name="T50" fmla="*/ 164685 w 2394"/>
              <a:gd name="T51" fmla="*/ 0 h 2614"/>
              <a:gd name="T52" fmla="*/ 123652 w 2394"/>
              <a:gd name="T53" fmla="*/ 41178 h 2614"/>
              <a:gd name="T54" fmla="*/ 123927 w 2394"/>
              <a:gd name="T55" fmla="*/ 44621 h 2614"/>
              <a:gd name="T56" fmla="*/ 98178 w 2394"/>
              <a:gd name="T57" fmla="*/ 44621 h 2614"/>
              <a:gd name="T58" fmla="*/ 89778 w 2394"/>
              <a:gd name="T59" fmla="*/ 53022 h 2614"/>
              <a:gd name="T60" fmla="*/ 98178 w 2394"/>
              <a:gd name="T61" fmla="*/ 61423 h 2614"/>
              <a:gd name="T62" fmla="*/ 140451 w 2394"/>
              <a:gd name="T63" fmla="*/ 41178 h 2614"/>
              <a:gd name="T64" fmla="*/ 164685 w 2394"/>
              <a:gd name="T65" fmla="*/ 16802 h 2614"/>
              <a:gd name="T66" fmla="*/ 189058 w 2394"/>
              <a:gd name="T67" fmla="*/ 41178 h 2614"/>
              <a:gd name="T68" fmla="*/ 188645 w 2394"/>
              <a:gd name="T69" fmla="*/ 44621 h 2614"/>
              <a:gd name="T70" fmla="*/ 140864 w 2394"/>
              <a:gd name="T71" fmla="*/ 44621 h 2614"/>
              <a:gd name="T72" fmla="*/ 140451 w 2394"/>
              <a:gd name="T73" fmla="*/ 41178 h 2614"/>
              <a:gd name="T74" fmla="*/ 80415 w 2394"/>
              <a:gd name="T75" fmla="*/ 143504 h 2614"/>
              <a:gd name="T76" fmla="*/ 249093 w 2394"/>
              <a:gd name="T77" fmla="*/ 143504 h 2614"/>
              <a:gd name="T78" fmla="*/ 257493 w 2394"/>
              <a:gd name="T79" fmla="*/ 135103 h 2614"/>
              <a:gd name="T80" fmla="*/ 249093 w 2394"/>
              <a:gd name="T81" fmla="*/ 126702 h 2614"/>
              <a:gd name="T82" fmla="*/ 80415 w 2394"/>
              <a:gd name="T83" fmla="*/ 126702 h 2614"/>
              <a:gd name="T84" fmla="*/ 72015 w 2394"/>
              <a:gd name="T85" fmla="*/ 135103 h 2614"/>
              <a:gd name="T86" fmla="*/ 80415 w 2394"/>
              <a:gd name="T87" fmla="*/ 143504 h 2614"/>
              <a:gd name="T88" fmla="*/ 80415 w 2394"/>
              <a:gd name="T89" fmla="*/ 215532 h 2614"/>
              <a:gd name="T90" fmla="*/ 249093 w 2394"/>
              <a:gd name="T91" fmla="*/ 215532 h 2614"/>
              <a:gd name="T92" fmla="*/ 257493 w 2394"/>
              <a:gd name="T93" fmla="*/ 207131 h 2614"/>
              <a:gd name="T94" fmla="*/ 249093 w 2394"/>
              <a:gd name="T95" fmla="*/ 198730 h 2614"/>
              <a:gd name="T96" fmla="*/ 80415 w 2394"/>
              <a:gd name="T97" fmla="*/ 198730 h 2614"/>
              <a:gd name="T98" fmla="*/ 72015 w 2394"/>
              <a:gd name="T99" fmla="*/ 207131 h 2614"/>
              <a:gd name="T100" fmla="*/ 80415 w 2394"/>
              <a:gd name="T101" fmla="*/ 215532 h 2614"/>
              <a:gd name="T102" fmla="*/ 80415 w 2394"/>
              <a:gd name="T103" fmla="*/ 287697 h 2614"/>
              <a:gd name="T104" fmla="*/ 249093 w 2394"/>
              <a:gd name="T105" fmla="*/ 287697 h 2614"/>
              <a:gd name="T106" fmla="*/ 257493 w 2394"/>
              <a:gd name="T107" fmla="*/ 279296 h 2614"/>
              <a:gd name="T108" fmla="*/ 249093 w 2394"/>
              <a:gd name="T109" fmla="*/ 270895 h 2614"/>
              <a:gd name="T110" fmla="*/ 80415 w 2394"/>
              <a:gd name="T111" fmla="*/ 270895 h 2614"/>
              <a:gd name="T112" fmla="*/ 72015 w 2394"/>
              <a:gd name="T113" fmla="*/ 279296 h 2614"/>
              <a:gd name="T114" fmla="*/ 80415 w 2394"/>
              <a:gd name="T115" fmla="*/ 287697 h 2614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394" h="2614">
                <a:moveTo>
                  <a:pt x="2271" y="320"/>
                </a:moveTo>
                <a:lnTo>
                  <a:pt x="1961" y="320"/>
                </a:lnTo>
                <a:cubicBezTo>
                  <a:pt x="1928" y="320"/>
                  <a:pt x="1900" y="347"/>
                  <a:pt x="1900" y="381"/>
                </a:cubicBezTo>
                <a:cubicBezTo>
                  <a:pt x="1900" y="415"/>
                  <a:pt x="1928" y="442"/>
                  <a:pt x="1961" y="442"/>
                </a:cubicBezTo>
                <a:lnTo>
                  <a:pt x="2271" y="442"/>
                </a:lnTo>
                <a:lnTo>
                  <a:pt x="2271" y="2491"/>
                </a:lnTo>
                <a:lnTo>
                  <a:pt x="122" y="2491"/>
                </a:lnTo>
                <a:lnTo>
                  <a:pt x="122" y="442"/>
                </a:lnTo>
                <a:lnTo>
                  <a:pt x="437" y="442"/>
                </a:lnTo>
                <a:cubicBezTo>
                  <a:pt x="470" y="442"/>
                  <a:pt x="497" y="415"/>
                  <a:pt x="497" y="381"/>
                </a:cubicBezTo>
                <a:cubicBezTo>
                  <a:pt x="497" y="347"/>
                  <a:pt x="470" y="320"/>
                  <a:pt x="437" y="320"/>
                </a:cubicBezTo>
                <a:lnTo>
                  <a:pt x="122" y="320"/>
                </a:lnTo>
                <a:cubicBezTo>
                  <a:pt x="54" y="320"/>
                  <a:pt x="0" y="375"/>
                  <a:pt x="0" y="442"/>
                </a:cubicBezTo>
                <a:lnTo>
                  <a:pt x="0" y="2491"/>
                </a:lnTo>
                <a:cubicBezTo>
                  <a:pt x="0" y="2558"/>
                  <a:pt x="54" y="2613"/>
                  <a:pt x="122" y="2613"/>
                </a:cubicBezTo>
                <a:lnTo>
                  <a:pt x="2271" y="2613"/>
                </a:lnTo>
                <a:cubicBezTo>
                  <a:pt x="2339" y="2613"/>
                  <a:pt x="2393" y="2558"/>
                  <a:pt x="2393" y="2491"/>
                </a:cubicBezTo>
                <a:lnTo>
                  <a:pt x="2393" y="442"/>
                </a:lnTo>
                <a:cubicBezTo>
                  <a:pt x="2393" y="375"/>
                  <a:pt x="2339" y="320"/>
                  <a:pt x="2271" y="320"/>
                </a:cubicBezTo>
                <a:close/>
                <a:moveTo>
                  <a:pt x="713" y="446"/>
                </a:moveTo>
                <a:lnTo>
                  <a:pt x="1680" y="446"/>
                </a:lnTo>
                <a:cubicBezTo>
                  <a:pt x="1714" y="446"/>
                  <a:pt x="1741" y="419"/>
                  <a:pt x="1741" y="385"/>
                </a:cubicBezTo>
                <a:cubicBezTo>
                  <a:pt x="1741" y="351"/>
                  <a:pt x="1714" y="324"/>
                  <a:pt x="1680" y="324"/>
                </a:cubicBezTo>
                <a:lnTo>
                  <a:pt x="1493" y="324"/>
                </a:lnTo>
                <a:cubicBezTo>
                  <a:pt x="1494" y="316"/>
                  <a:pt x="1495" y="308"/>
                  <a:pt x="1495" y="299"/>
                </a:cubicBezTo>
                <a:cubicBezTo>
                  <a:pt x="1495" y="134"/>
                  <a:pt x="1361" y="0"/>
                  <a:pt x="1196" y="0"/>
                </a:cubicBezTo>
                <a:cubicBezTo>
                  <a:pt x="1032" y="0"/>
                  <a:pt x="898" y="134"/>
                  <a:pt x="898" y="299"/>
                </a:cubicBezTo>
                <a:cubicBezTo>
                  <a:pt x="898" y="308"/>
                  <a:pt x="899" y="316"/>
                  <a:pt x="900" y="324"/>
                </a:cubicBezTo>
                <a:lnTo>
                  <a:pt x="713" y="324"/>
                </a:lnTo>
                <a:cubicBezTo>
                  <a:pt x="679" y="324"/>
                  <a:pt x="652" y="351"/>
                  <a:pt x="652" y="385"/>
                </a:cubicBezTo>
                <a:cubicBezTo>
                  <a:pt x="652" y="419"/>
                  <a:pt x="679" y="446"/>
                  <a:pt x="713" y="446"/>
                </a:cubicBezTo>
                <a:close/>
                <a:moveTo>
                  <a:pt x="1020" y="299"/>
                </a:moveTo>
                <a:cubicBezTo>
                  <a:pt x="1020" y="201"/>
                  <a:pt x="1099" y="122"/>
                  <a:pt x="1196" y="122"/>
                </a:cubicBezTo>
                <a:cubicBezTo>
                  <a:pt x="1294" y="122"/>
                  <a:pt x="1373" y="201"/>
                  <a:pt x="1373" y="299"/>
                </a:cubicBezTo>
                <a:cubicBezTo>
                  <a:pt x="1373" y="308"/>
                  <a:pt x="1371" y="316"/>
                  <a:pt x="1370" y="324"/>
                </a:cubicBezTo>
                <a:lnTo>
                  <a:pt x="1023" y="324"/>
                </a:lnTo>
                <a:cubicBezTo>
                  <a:pt x="1022" y="316"/>
                  <a:pt x="1020" y="308"/>
                  <a:pt x="1020" y="299"/>
                </a:cubicBezTo>
                <a:close/>
                <a:moveTo>
                  <a:pt x="584" y="1042"/>
                </a:moveTo>
                <a:lnTo>
                  <a:pt x="1809" y="1042"/>
                </a:lnTo>
                <a:cubicBezTo>
                  <a:pt x="1842" y="1042"/>
                  <a:pt x="1870" y="1015"/>
                  <a:pt x="1870" y="981"/>
                </a:cubicBezTo>
                <a:cubicBezTo>
                  <a:pt x="1870" y="947"/>
                  <a:pt x="1842" y="920"/>
                  <a:pt x="1809" y="920"/>
                </a:cubicBezTo>
                <a:lnTo>
                  <a:pt x="584" y="920"/>
                </a:lnTo>
                <a:cubicBezTo>
                  <a:pt x="550" y="920"/>
                  <a:pt x="523" y="947"/>
                  <a:pt x="523" y="981"/>
                </a:cubicBezTo>
                <a:cubicBezTo>
                  <a:pt x="523" y="1015"/>
                  <a:pt x="550" y="1042"/>
                  <a:pt x="584" y="1042"/>
                </a:cubicBezTo>
                <a:close/>
                <a:moveTo>
                  <a:pt x="584" y="1565"/>
                </a:moveTo>
                <a:lnTo>
                  <a:pt x="1809" y="1565"/>
                </a:lnTo>
                <a:cubicBezTo>
                  <a:pt x="1842" y="1565"/>
                  <a:pt x="1870" y="1538"/>
                  <a:pt x="1870" y="1504"/>
                </a:cubicBezTo>
                <a:cubicBezTo>
                  <a:pt x="1870" y="1470"/>
                  <a:pt x="1842" y="1443"/>
                  <a:pt x="1809" y="1443"/>
                </a:cubicBezTo>
                <a:lnTo>
                  <a:pt x="584" y="1443"/>
                </a:lnTo>
                <a:cubicBezTo>
                  <a:pt x="550" y="1443"/>
                  <a:pt x="523" y="1470"/>
                  <a:pt x="523" y="1504"/>
                </a:cubicBezTo>
                <a:cubicBezTo>
                  <a:pt x="523" y="1538"/>
                  <a:pt x="550" y="1565"/>
                  <a:pt x="584" y="1565"/>
                </a:cubicBezTo>
                <a:close/>
                <a:moveTo>
                  <a:pt x="584" y="2089"/>
                </a:moveTo>
                <a:lnTo>
                  <a:pt x="1809" y="2089"/>
                </a:lnTo>
                <a:cubicBezTo>
                  <a:pt x="1842" y="2089"/>
                  <a:pt x="1870" y="2062"/>
                  <a:pt x="1870" y="2028"/>
                </a:cubicBezTo>
                <a:cubicBezTo>
                  <a:pt x="1870" y="1994"/>
                  <a:pt x="1842" y="1967"/>
                  <a:pt x="1809" y="1967"/>
                </a:cubicBezTo>
                <a:lnTo>
                  <a:pt x="584" y="1967"/>
                </a:lnTo>
                <a:cubicBezTo>
                  <a:pt x="550" y="1967"/>
                  <a:pt x="523" y="1994"/>
                  <a:pt x="523" y="2028"/>
                </a:cubicBezTo>
                <a:cubicBezTo>
                  <a:pt x="523" y="2062"/>
                  <a:pt x="550" y="2089"/>
                  <a:pt x="584" y="20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07" name="Freeform 5"/>
          <p:cNvSpPr>
            <a:spLocks noChangeAspect="1" noChangeArrowheads="1"/>
          </p:cNvSpPr>
          <p:nvPr/>
        </p:nvSpPr>
        <p:spPr bwMode="auto">
          <a:xfrm>
            <a:off x="7717164" y="1136980"/>
            <a:ext cx="326869" cy="325429"/>
          </a:xfrm>
          <a:custGeom>
            <a:avLst/>
            <a:gdLst>
              <a:gd name="T0" fmla="*/ 21381 w 2795"/>
              <a:gd name="T1" fmla="*/ 359871 h 2795"/>
              <a:gd name="T2" fmla="*/ 0 w 2795"/>
              <a:gd name="T3" fmla="*/ 338490 h 2795"/>
              <a:gd name="T4" fmla="*/ 0 w 2795"/>
              <a:gd name="T5" fmla="*/ 66719 h 2795"/>
              <a:gd name="T6" fmla="*/ 21381 w 2795"/>
              <a:gd name="T7" fmla="*/ 45338 h 2795"/>
              <a:gd name="T8" fmla="*/ 145546 w 2795"/>
              <a:gd name="T9" fmla="*/ 45338 h 2795"/>
              <a:gd name="T10" fmla="*/ 235320 w 2795"/>
              <a:gd name="T11" fmla="*/ 135242 h 2795"/>
              <a:gd name="T12" fmla="*/ 235320 w 2795"/>
              <a:gd name="T13" fmla="*/ 338490 h 2795"/>
              <a:gd name="T14" fmla="*/ 213810 w 2795"/>
              <a:gd name="T15" fmla="*/ 359871 h 2795"/>
              <a:gd name="T16" fmla="*/ 21381 w 2795"/>
              <a:gd name="T17" fmla="*/ 359871 h 2795"/>
              <a:gd name="T18" fmla="*/ 20093 w 2795"/>
              <a:gd name="T19" fmla="*/ 339778 h 2795"/>
              <a:gd name="T20" fmla="*/ 215098 w 2795"/>
              <a:gd name="T21" fmla="*/ 339778 h 2795"/>
              <a:gd name="T22" fmla="*/ 215098 w 2795"/>
              <a:gd name="T23" fmla="*/ 156107 h 2795"/>
              <a:gd name="T24" fmla="*/ 124551 w 2795"/>
              <a:gd name="T25" fmla="*/ 156107 h 2795"/>
              <a:gd name="T26" fmla="*/ 124551 w 2795"/>
              <a:gd name="T27" fmla="*/ 65431 h 2795"/>
              <a:gd name="T28" fmla="*/ 20093 w 2795"/>
              <a:gd name="T29" fmla="*/ 65431 h 2795"/>
              <a:gd name="T30" fmla="*/ 20093 w 2795"/>
              <a:gd name="T31" fmla="*/ 339778 h 2795"/>
              <a:gd name="T32" fmla="*/ 144773 w 2795"/>
              <a:gd name="T33" fmla="*/ 135886 h 2795"/>
              <a:gd name="T34" fmla="*/ 207499 w 2795"/>
              <a:gd name="T35" fmla="*/ 135886 h 2795"/>
              <a:gd name="T36" fmla="*/ 144773 w 2795"/>
              <a:gd name="T37" fmla="*/ 73030 h 2795"/>
              <a:gd name="T38" fmla="*/ 144773 w 2795"/>
              <a:gd name="T39" fmla="*/ 135886 h 2795"/>
              <a:gd name="T40" fmla="*/ 260436 w 2795"/>
              <a:gd name="T41" fmla="*/ 294440 h 2795"/>
              <a:gd name="T42" fmla="*/ 339778 w 2795"/>
              <a:gd name="T43" fmla="*/ 294440 h 2795"/>
              <a:gd name="T44" fmla="*/ 339778 w 2795"/>
              <a:gd name="T45" fmla="*/ 110769 h 2795"/>
              <a:gd name="T46" fmla="*/ 249102 w 2795"/>
              <a:gd name="T47" fmla="*/ 110769 h 2795"/>
              <a:gd name="T48" fmla="*/ 249102 w 2795"/>
              <a:gd name="T49" fmla="*/ 20093 h 2795"/>
              <a:gd name="T50" fmla="*/ 124680 w 2795"/>
              <a:gd name="T51" fmla="*/ 20093 h 2795"/>
              <a:gd name="T52" fmla="*/ 146061 w 2795"/>
              <a:gd name="T53" fmla="*/ 0 h 2795"/>
              <a:gd name="T54" fmla="*/ 269968 w 2795"/>
              <a:gd name="T55" fmla="*/ 0 h 2795"/>
              <a:gd name="T56" fmla="*/ 359871 w 2795"/>
              <a:gd name="T57" fmla="*/ 89903 h 2795"/>
              <a:gd name="T58" fmla="*/ 359871 w 2795"/>
              <a:gd name="T59" fmla="*/ 293152 h 2795"/>
              <a:gd name="T60" fmla="*/ 338490 w 2795"/>
              <a:gd name="T61" fmla="*/ 314662 h 2795"/>
              <a:gd name="T62" fmla="*/ 260436 w 2795"/>
              <a:gd name="T63" fmla="*/ 314662 h 2795"/>
              <a:gd name="T64" fmla="*/ 260436 w 2795"/>
              <a:gd name="T65" fmla="*/ 294440 h 2795"/>
              <a:gd name="T66" fmla="*/ 269324 w 2795"/>
              <a:gd name="T67" fmla="*/ 90547 h 2795"/>
              <a:gd name="T68" fmla="*/ 332179 w 2795"/>
              <a:gd name="T69" fmla="*/ 90547 h 2795"/>
              <a:gd name="T70" fmla="*/ 269324 w 2795"/>
              <a:gd name="T71" fmla="*/ 27692 h 2795"/>
              <a:gd name="T72" fmla="*/ 269324 w 2795"/>
              <a:gd name="T73" fmla="*/ 90547 h 279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795" h="2795">
                <a:moveTo>
                  <a:pt x="166" y="2794"/>
                </a:moveTo>
                <a:cubicBezTo>
                  <a:pt x="74" y="2794"/>
                  <a:pt x="0" y="2720"/>
                  <a:pt x="0" y="2628"/>
                </a:cubicBezTo>
                <a:lnTo>
                  <a:pt x="0" y="518"/>
                </a:lnTo>
                <a:cubicBezTo>
                  <a:pt x="0" y="426"/>
                  <a:pt x="74" y="352"/>
                  <a:pt x="166" y="352"/>
                </a:cubicBezTo>
                <a:lnTo>
                  <a:pt x="1130" y="352"/>
                </a:lnTo>
                <a:lnTo>
                  <a:pt x="1827" y="1050"/>
                </a:lnTo>
                <a:lnTo>
                  <a:pt x="1827" y="2628"/>
                </a:lnTo>
                <a:cubicBezTo>
                  <a:pt x="1827" y="2720"/>
                  <a:pt x="1752" y="2794"/>
                  <a:pt x="1660" y="2794"/>
                </a:cubicBezTo>
                <a:lnTo>
                  <a:pt x="166" y="2794"/>
                </a:lnTo>
                <a:close/>
                <a:moveTo>
                  <a:pt x="156" y="2638"/>
                </a:moveTo>
                <a:lnTo>
                  <a:pt x="1670" y="2638"/>
                </a:lnTo>
                <a:lnTo>
                  <a:pt x="1670" y="1212"/>
                </a:lnTo>
                <a:lnTo>
                  <a:pt x="967" y="1212"/>
                </a:lnTo>
                <a:lnTo>
                  <a:pt x="967" y="508"/>
                </a:lnTo>
                <a:lnTo>
                  <a:pt x="156" y="508"/>
                </a:lnTo>
                <a:lnTo>
                  <a:pt x="156" y="2638"/>
                </a:lnTo>
                <a:close/>
                <a:moveTo>
                  <a:pt x="1124" y="1055"/>
                </a:moveTo>
                <a:lnTo>
                  <a:pt x="1611" y="1055"/>
                </a:lnTo>
                <a:lnTo>
                  <a:pt x="1124" y="567"/>
                </a:lnTo>
                <a:lnTo>
                  <a:pt x="1124" y="1055"/>
                </a:lnTo>
                <a:close/>
                <a:moveTo>
                  <a:pt x="2022" y="2286"/>
                </a:moveTo>
                <a:lnTo>
                  <a:pt x="2638" y="2286"/>
                </a:lnTo>
                <a:lnTo>
                  <a:pt x="2638" y="860"/>
                </a:lnTo>
                <a:lnTo>
                  <a:pt x="1934" y="860"/>
                </a:lnTo>
                <a:lnTo>
                  <a:pt x="1934" y="156"/>
                </a:lnTo>
                <a:lnTo>
                  <a:pt x="968" y="156"/>
                </a:lnTo>
                <a:cubicBezTo>
                  <a:pt x="973" y="69"/>
                  <a:pt x="1045" y="0"/>
                  <a:pt x="1134" y="0"/>
                </a:cubicBezTo>
                <a:lnTo>
                  <a:pt x="2096" y="0"/>
                </a:lnTo>
                <a:lnTo>
                  <a:pt x="2794" y="698"/>
                </a:lnTo>
                <a:lnTo>
                  <a:pt x="2794" y="2276"/>
                </a:lnTo>
                <a:cubicBezTo>
                  <a:pt x="2794" y="2368"/>
                  <a:pt x="2720" y="2443"/>
                  <a:pt x="2628" y="2443"/>
                </a:cubicBezTo>
                <a:lnTo>
                  <a:pt x="2022" y="2443"/>
                </a:lnTo>
                <a:lnTo>
                  <a:pt x="2022" y="2286"/>
                </a:lnTo>
                <a:close/>
                <a:moveTo>
                  <a:pt x="2091" y="703"/>
                </a:moveTo>
                <a:lnTo>
                  <a:pt x="2579" y="703"/>
                </a:lnTo>
                <a:lnTo>
                  <a:pt x="2091" y="215"/>
                </a:lnTo>
                <a:lnTo>
                  <a:pt x="2091" y="7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08" name="Freeform 6"/>
          <p:cNvSpPr>
            <a:spLocks noChangeAspect="1" noChangeArrowheads="1"/>
          </p:cNvSpPr>
          <p:nvPr/>
        </p:nvSpPr>
        <p:spPr bwMode="auto">
          <a:xfrm>
            <a:off x="8357941" y="1813756"/>
            <a:ext cx="273590" cy="326869"/>
          </a:xfrm>
          <a:custGeom>
            <a:avLst/>
            <a:gdLst>
              <a:gd name="T0" fmla="*/ 227440 w 2356"/>
              <a:gd name="T1" fmla="*/ 3603 h 2798"/>
              <a:gd name="T2" fmla="*/ 101256 w 2356"/>
              <a:gd name="T3" fmla="*/ 0 h 2798"/>
              <a:gd name="T4" fmla="*/ 70031 w 2356"/>
              <a:gd name="T5" fmla="*/ 45547 h 2798"/>
              <a:gd name="T6" fmla="*/ 92261 w 2356"/>
              <a:gd name="T7" fmla="*/ 31137 h 2798"/>
              <a:gd name="T8" fmla="*/ 209965 w 2356"/>
              <a:gd name="T9" fmla="*/ 22259 h 2798"/>
              <a:gd name="T10" fmla="*/ 215233 w 2356"/>
              <a:gd name="T11" fmla="*/ 103317 h 2798"/>
              <a:gd name="T12" fmla="*/ 280381 w 2356"/>
              <a:gd name="T13" fmla="*/ 271351 h 2798"/>
              <a:gd name="T14" fmla="*/ 243631 w 2356"/>
              <a:gd name="T15" fmla="*/ 280357 h 2798"/>
              <a:gd name="T16" fmla="*/ 271515 w 2356"/>
              <a:gd name="T17" fmla="*/ 302616 h 2798"/>
              <a:gd name="T18" fmla="*/ 302612 w 2356"/>
              <a:gd name="T19" fmla="*/ 89421 h 2798"/>
              <a:gd name="T20" fmla="*/ 279610 w 2356"/>
              <a:gd name="T21" fmla="*/ 92895 h 2798"/>
              <a:gd name="T22" fmla="*/ 220373 w 2356"/>
              <a:gd name="T23" fmla="*/ 28692 h 2798"/>
              <a:gd name="T24" fmla="*/ 157409 w 2356"/>
              <a:gd name="T25" fmla="*/ 60858 h 2798"/>
              <a:gd name="T26" fmla="*/ 31225 w 2356"/>
              <a:gd name="T27" fmla="*/ 57255 h 2798"/>
              <a:gd name="T28" fmla="*/ 0 w 2356"/>
              <a:gd name="T29" fmla="*/ 328735 h 2798"/>
              <a:gd name="T30" fmla="*/ 201484 w 2356"/>
              <a:gd name="T31" fmla="*/ 359871 h 2798"/>
              <a:gd name="T32" fmla="*/ 232580 w 2356"/>
              <a:gd name="T33" fmla="*/ 146805 h 2798"/>
              <a:gd name="T34" fmla="*/ 157409 w 2356"/>
              <a:gd name="T35" fmla="*/ 60858 h 2798"/>
              <a:gd name="T36" fmla="*/ 155739 w 2356"/>
              <a:gd name="T37" fmla="*/ 146162 h 2798"/>
              <a:gd name="T38" fmla="*/ 205853 w 2356"/>
              <a:gd name="T39" fmla="*/ 146162 h 2798"/>
              <a:gd name="T40" fmla="*/ 31225 w 2356"/>
              <a:gd name="T41" fmla="*/ 337613 h 2798"/>
              <a:gd name="T42" fmla="*/ 22230 w 2356"/>
              <a:gd name="T43" fmla="*/ 88520 h 2798"/>
              <a:gd name="T44" fmla="*/ 144431 w 2356"/>
              <a:gd name="T45" fmla="*/ 79514 h 2798"/>
              <a:gd name="T46" fmla="*/ 145588 w 2356"/>
              <a:gd name="T47" fmla="*/ 151308 h 2798"/>
              <a:gd name="T48" fmla="*/ 210350 w 2356"/>
              <a:gd name="T49" fmla="*/ 156583 h 2798"/>
              <a:gd name="T50" fmla="*/ 201484 w 2356"/>
              <a:gd name="T51" fmla="*/ 337613 h 2798"/>
              <a:gd name="T52" fmla="*/ 51656 w 2356"/>
              <a:gd name="T53" fmla="*/ 284089 h 2798"/>
              <a:gd name="T54" fmla="*/ 51656 w 2356"/>
              <a:gd name="T55" fmla="*/ 292066 h 2798"/>
              <a:gd name="T56" fmla="*/ 177455 w 2356"/>
              <a:gd name="T57" fmla="*/ 288077 h 2798"/>
              <a:gd name="T58" fmla="*/ 173472 w 2356"/>
              <a:gd name="T59" fmla="*/ 250893 h 2798"/>
              <a:gd name="T60" fmla="*/ 47673 w 2356"/>
              <a:gd name="T61" fmla="*/ 254882 h 2798"/>
              <a:gd name="T62" fmla="*/ 173472 w 2356"/>
              <a:gd name="T63" fmla="*/ 258871 h 2798"/>
              <a:gd name="T64" fmla="*/ 173472 w 2356"/>
              <a:gd name="T65" fmla="*/ 250893 h 2798"/>
              <a:gd name="T66" fmla="*/ 51656 w 2356"/>
              <a:gd name="T67" fmla="*/ 217698 h 2798"/>
              <a:gd name="T68" fmla="*/ 51656 w 2356"/>
              <a:gd name="T69" fmla="*/ 225675 h 2798"/>
              <a:gd name="T70" fmla="*/ 177455 w 2356"/>
              <a:gd name="T71" fmla="*/ 221687 h 2798"/>
              <a:gd name="T72" fmla="*/ 107424 w 2356"/>
              <a:gd name="T73" fmla="*/ 193252 h 2798"/>
              <a:gd name="T74" fmla="*/ 107424 w 2356"/>
              <a:gd name="T75" fmla="*/ 185275 h 2798"/>
              <a:gd name="T76" fmla="*/ 47673 w 2356"/>
              <a:gd name="T77" fmla="*/ 189264 h 2798"/>
              <a:gd name="T78" fmla="*/ 107424 w 2356"/>
              <a:gd name="T79" fmla="*/ 193252 h 2798"/>
              <a:gd name="T80" fmla="*/ 68618 w 2356"/>
              <a:gd name="T81" fmla="*/ 130207 h 2798"/>
              <a:gd name="T82" fmla="*/ 82238 w 2356"/>
              <a:gd name="T83" fmla="*/ 145132 h 2798"/>
              <a:gd name="T84" fmla="*/ 95859 w 2356"/>
              <a:gd name="T85" fmla="*/ 130207 h 2798"/>
              <a:gd name="T86" fmla="*/ 97016 w 2356"/>
              <a:gd name="T87" fmla="*/ 124675 h 2798"/>
              <a:gd name="T88" fmla="*/ 82238 w 2356"/>
              <a:gd name="T89" fmla="*/ 102802 h 2798"/>
              <a:gd name="T90" fmla="*/ 67461 w 2356"/>
              <a:gd name="T91" fmla="*/ 124675 h 2798"/>
              <a:gd name="T92" fmla="*/ 49086 w 2356"/>
              <a:gd name="T93" fmla="*/ 171637 h 2798"/>
              <a:gd name="T94" fmla="*/ 116804 w 2356"/>
              <a:gd name="T95" fmla="*/ 170093 h 2798"/>
              <a:gd name="T96" fmla="*/ 116290 w 2356"/>
              <a:gd name="T97" fmla="*/ 163917 h 2798"/>
              <a:gd name="T98" fmla="*/ 93161 w 2356"/>
              <a:gd name="T99" fmla="*/ 151051 h 2798"/>
              <a:gd name="T100" fmla="*/ 91747 w 2356"/>
              <a:gd name="T101" fmla="*/ 151308 h 2798"/>
              <a:gd name="T102" fmla="*/ 72730 w 2356"/>
              <a:gd name="T103" fmla="*/ 151308 h 2798"/>
              <a:gd name="T104" fmla="*/ 71445 w 2356"/>
              <a:gd name="T105" fmla="*/ 151051 h 2798"/>
              <a:gd name="T106" fmla="*/ 48058 w 2356"/>
              <a:gd name="T107" fmla="*/ 163917 h 2798"/>
              <a:gd name="T108" fmla="*/ 47673 w 2356"/>
              <a:gd name="T109" fmla="*/ 170093 h 2798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356" h="2798">
                <a:moveTo>
                  <a:pt x="2332" y="637"/>
                </a:moveTo>
                <a:lnTo>
                  <a:pt x="1770" y="28"/>
                </a:lnTo>
                <a:cubicBezTo>
                  <a:pt x="1753" y="10"/>
                  <a:pt x="1730" y="0"/>
                  <a:pt x="1706" y="0"/>
                </a:cubicBezTo>
                <a:lnTo>
                  <a:pt x="788" y="0"/>
                </a:lnTo>
                <a:cubicBezTo>
                  <a:pt x="654" y="0"/>
                  <a:pt x="545" y="109"/>
                  <a:pt x="545" y="242"/>
                </a:cubicBezTo>
                <a:lnTo>
                  <a:pt x="545" y="354"/>
                </a:lnTo>
                <a:lnTo>
                  <a:pt x="718" y="354"/>
                </a:lnTo>
                <a:lnTo>
                  <a:pt x="718" y="242"/>
                </a:lnTo>
                <a:cubicBezTo>
                  <a:pt x="718" y="204"/>
                  <a:pt x="749" y="173"/>
                  <a:pt x="788" y="173"/>
                </a:cubicBezTo>
                <a:lnTo>
                  <a:pt x="1634" y="173"/>
                </a:lnTo>
                <a:lnTo>
                  <a:pt x="1634" y="763"/>
                </a:lnTo>
                <a:cubicBezTo>
                  <a:pt x="1634" y="785"/>
                  <a:pt x="1652" y="803"/>
                  <a:pt x="1675" y="803"/>
                </a:cubicBezTo>
                <a:lnTo>
                  <a:pt x="2182" y="803"/>
                </a:lnTo>
                <a:lnTo>
                  <a:pt x="2182" y="2109"/>
                </a:lnTo>
                <a:cubicBezTo>
                  <a:pt x="2182" y="2148"/>
                  <a:pt x="2151" y="2179"/>
                  <a:pt x="2113" y="2179"/>
                </a:cubicBezTo>
                <a:lnTo>
                  <a:pt x="1896" y="2179"/>
                </a:lnTo>
                <a:lnTo>
                  <a:pt x="1896" y="2352"/>
                </a:lnTo>
                <a:lnTo>
                  <a:pt x="2113" y="2352"/>
                </a:lnTo>
                <a:cubicBezTo>
                  <a:pt x="2246" y="2352"/>
                  <a:pt x="2355" y="2243"/>
                  <a:pt x="2355" y="2109"/>
                </a:cubicBezTo>
                <a:lnTo>
                  <a:pt x="2355" y="695"/>
                </a:lnTo>
                <a:cubicBezTo>
                  <a:pt x="2355" y="673"/>
                  <a:pt x="2347" y="652"/>
                  <a:pt x="2332" y="637"/>
                </a:cubicBezTo>
                <a:close/>
                <a:moveTo>
                  <a:pt x="2176" y="722"/>
                </a:moveTo>
                <a:lnTo>
                  <a:pt x="1715" y="722"/>
                </a:lnTo>
                <a:lnTo>
                  <a:pt x="1715" y="223"/>
                </a:lnTo>
                <a:lnTo>
                  <a:pt x="2176" y="722"/>
                </a:lnTo>
                <a:close/>
                <a:moveTo>
                  <a:pt x="1225" y="473"/>
                </a:moveTo>
                <a:cubicBezTo>
                  <a:pt x="1208" y="455"/>
                  <a:pt x="1185" y="445"/>
                  <a:pt x="1162" y="445"/>
                </a:cubicBezTo>
                <a:lnTo>
                  <a:pt x="243" y="445"/>
                </a:lnTo>
                <a:cubicBezTo>
                  <a:pt x="109" y="445"/>
                  <a:pt x="0" y="554"/>
                  <a:pt x="0" y="688"/>
                </a:cubicBezTo>
                <a:lnTo>
                  <a:pt x="0" y="2555"/>
                </a:lnTo>
                <a:cubicBezTo>
                  <a:pt x="0" y="2688"/>
                  <a:pt x="109" y="2797"/>
                  <a:pt x="243" y="2797"/>
                </a:cubicBezTo>
                <a:lnTo>
                  <a:pt x="1568" y="2797"/>
                </a:lnTo>
                <a:cubicBezTo>
                  <a:pt x="1701" y="2797"/>
                  <a:pt x="1810" y="2688"/>
                  <a:pt x="1810" y="2555"/>
                </a:cubicBezTo>
                <a:lnTo>
                  <a:pt x="1810" y="1141"/>
                </a:lnTo>
                <a:cubicBezTo>
                  <a:pt x="1810" y="1119"/>
                  <a:pt x="1802" y="1098"/>
                  <a:pt x="1787" y="1082"/>
                </a:cubicBezTo>
                <a:lnTo>
                  <a:pt x="1225" y="473"/>
                </a:lnTo>
                <a:close/>
                <a:moveTo>
                  <a:pt x="1602" y="1136"/>
                </a:moveTo>
                <a:lnTo>
                  <a:pt x="1212" y="1136"/>
                </a:lnTo>
                <a:lnTo>
                  <a:pt x="1212" y="714"/>
                </a:lnTo>
                <a:lnTo>
                  <a:pt x="1602" y="1136"/>
                </a:lnTo>
                <a:close/>
                <a:moveTo>
                  <a:pt x="1568" y="2624"/>
                </a:moveTo>
                <a:lnTo>
                  <a:pt x="243" y="2624"/>
                </a:lnTo>
                <a:cubicBezTo>
                  <a:pt x="204" y="2624"/>
                  <a:pt x="173" y="2593"/>
                  <a:pt x="173" y="2555"/>
                </a:cubicBezTo>
                <a:lnTo>
                  <a:pt x="173" y="688"/>
                </a:lnTo>
                <a:cubicBezTo>
                  <a:pt x="173" y="649"/>
                  <a:pt x="204" y="618"/>
                  <a:pt x="243" y="618"/>
                </a:cubicBezTo>
                <a:lnTo>
                  <a:pt x="1124" y="618"/>
                </a:lnTo>
                <a:lnTo>
                  <a:pt x="1133" y="627"/>
                </a:lnTo>
                <a:lnTo>
                  <a:pt x="1133" y="1176"/>
                </a:lnTo>
                <a:cubicBezTo>
                  <a:pt x="1133" y="1199"/>
                  <a:pt x="1151" y="1217"/>
                  <a:pt x="1173" y="1217"/>
                </a:cubicBezTo>
                <a:lnTo>
                  <a:pt x="1637" y="1217"/>
                </a:lnTo>
                <a:lnTo>
                  <a:pt x="1637" y="2555"/>
                </a:lnTo>
                <a:cubicBezTo>
                  <a:pt x="1637" y="2593"/>
                  <a:pt x="1606" y="2624"/>
                  <a:pt x="1568" y="2624"/>
                </a:cubicBezTo>
                <a:close/>
                <a:moveTo>
                  <a:pt x="1350" y="2208"/>
                </a:moveTo>
                <a:lnTo>
                  <a:pt x="402" y="2208"/>
                </a:lnTo>
                <a:cubicBezTo>
                  <a:pt x="385" y="2208"/>
                  <a:pt x="371" y="2222"/>
                  <a:pt x="371" y="2239"/>
                </a:cubicBezTo>
                <a:cubicBezTo>
                  <a:pt x="371" y="2256"/>
                  <a:pt x="385" y="2270"/>
                  <a:pt x="402" y="2270"/>
                </a:cubicBezTo>
                <a:lnTo>
                  <a:pt x="1350" y="2270"/>
                </a:lnTo>
                <a:cubicBezTo>
                  <a:pt x="1367" y="2270"/>
                  <a:pt x="1381" y="2256"/>
                  <a:pt x="1381" y="2239"/>
                </a:cubicBezTo>
                <a:cubicBezTo>
                  <a:pt x="1381" y="2222"/>
                  <a:pt x="1367" y="2208"/>
                  <a:pt x="1350" y="2208"/>
                </a:cubicBezTo>
                <a:close/>
                <a:moveTo>
                  <a:pt x="1350" y="1950"/>
                </a:moveTo>
                <a:lnTo>
                  <a:pt x="402" y="1950"/>
                </a:lnTo>
                <a:cubicBezTo>
                  <a:pt x="385" y="1950"/>
                  <a:pt x="371" y="1964"/>
                  <a:pt x="371" y="1981"/>
                </a:cubicBezTo>
                <a:cubicBezTo>
                  <a:pt x="371" y="1998"/>
                  <a:pt x="385" y="2012"/>
                  <a:pt x="402" y="2012"/>
                </a:cubicBezTo>
                <a:lnTo>
                  <a:pt x="1350" y="2012"/>
                </a:lnTo>
                <a:cubicBezTo>
                  <a:pt x="1367" y="2012"/>
                  <a:pt x="1381" y="1998"/>
                  <a:pt x="1381" y="1981"/>
                </a:cubicBezTo>
                <a:cubicBezTo>
                  <a:pt x="1381" y="1964"/>
                  <a:pt x="1367" y="1950"/>
                  <a:pt x="1350" y="1950"/>
                </a:cubicBezTo>
                <a:close/>
                <a:moveTo>
                  <a:pt x="1350" y="1692"/>
                </a:moveTo>
                <a:lnTo>
                  <a:pt x="402" y="1692"/>
                </a:lnTo>
                <a:cubicBezTo>
                  <a:pt x="385" y="1692"/>
                  <a:pt x="371" y="1706"/>
                  <a:pt x="371" y="1723"/>
                </a:cubicBezTo>
                <a:cubicBezTo>
                  <a:pt x="371" y="1740"/>
                  <a:pt x="385" y="1754"/>
                  <a:pt x="402" y="1754"/>
                </a:cubicBezTo>
                <a:lnTo>
                  <a:pt x="1350" y="1754"/>
                </a:lnTo>
                <a:cubicBezTo>
                  <a:pt x="1367" y="1754"/>
                  <a:pt x="1381" y="1740"/>
                  <a:pt x="1381" y="1723"/>
                </a:cubicBezTo>
                <a:cubicBezTo>
                  <a:pt x="1381" y="1706"/>
                  <a:pt x="1367" y="1692"/>
                  <a:pt x="1350" y="1692"/>
                </a:cubicBezTo>
                <a:close/>
                <a:moveTo>
                  <a:pt x="836" y="1502"/>
                </a:moveTo>
                <a:cubicBezTo>
                  <a:pt x="853" y="1502"/>
                  <a:pt x="867" y="1488"/>
                  <a:pt x="867" y="1471"/>
                </a:cubicBezTo>
                <a:cubicBezTo>
                  <a:pt x="867" y="1454"/>
                  <a:pt x="853" y="1440"/>
                  <a:pt x="836" y="1440"/>
                </a:cubicBezTo>
                <a:lnTo>
                  <a:pt x="402" y="1440"/>
                </a:lnTo>
                <a:cubicBezTo>
                  <a:pt x="385" y="1440"/>
                  <a:pt x="371" y="1454"/>
                  <a:pt x="371" y="1471"/>
                </a:cubicBezTo>
                <a:cubicBezTo>
                  <a:pt x="371" y="1488"/>
                  <a:pt x="385" y="1502"/>
                  <a:pt x="402" y="1502"/>
                </a:cubicBezTo>
                <a:lnTo>
                  <a:pt x="836" y="1502"/>
                </a:lnTo>
                <a:close/>
                <a:moveTo>
                  <a:pt x="513" y="990"/>
                </a:moveTo>
                <a:cubicBezTo>
                  <a:pt x="513" y="1002"/>
                  <a:pt x="522" y="1012"/>
                  <a:pt x="534" y="1012"/>
                </a:cubicBezTo>
                <a:cubicBezTo>
                  <a:pt x="538" y="1070"/>
                  <a:pt x="584" y="1128"/>
                  <a:pt x="640" y="1128"/>
                </a:cubicBezTo>
                <a:cubicBezTo>
                  <a:pt x="696" y="1128"/>
                  <a:pt x="741" y="1070"/>
                  <a:pt x="746" y="1012"/>
                </a:cubicBezTo>
                <a:cubicBezTo>
                  <a:pt x="758" y="1012"/>
                  <a:pt x="767" y="1002"/>
                  <a:pt x="767" y="990"/>
                </a:cubicBezTo>
                <a:cubicBezTo>
                  <a:pt x="767" y="981"/>
                  <a:pt x="762" y="973"/>
                  <a:pt x="755" y="969"/>
                </a:cubicBezTo>
                <a:cubicBezTo>
                  <a:pt x="759" y="956"/>
                  <a:pt x="761" y="942"/>
                  <a:pt x="761" y="928"/>
                </a:cubicBezTo>
                <a:cubicBezTo>
                  <a:pt x="761" y="857"/>
                  <a:pt x="707" y="799"/>
                  <a:pt x="640" y="799"/>
                </a:cubicBezTo>
                <a:cubicBezTo>
                  <a:pt x="573" y="799"/>
                  <a:pt x="519" y="857"/>
                  <a:pt x="519" y="928"/>
                </a:cubicBezTo>
                <a:cubicBezTo>
                  <a:pt x="519" y="942"/>
                  <a:pt x="521" y="956"/>
                  <a:pt x="525" y="969"/>
                </a:cubicBezTo>
                <a:cubicBezTo>
                  <a:pt x="518" y="973"/>
                  <a:pt x="513" y="981"/>
                  <a:pt x="513" y="990"/>
                </a:cubicBezTo>
                <a:close/>
                <a:moveTo>
                  <a:pt x="382" y="1334"/>
                </a:moveTo>
                <a:lnTo>
                  <a:pt x="897" y="1334"/>
                </a:lnTo>
                <a:cubicBezTo>
                  <a:pt x="904" y="1334"/>
                  <a:pt x="909" y="1329"/>
                  <a:pt x="909" y="1322"/>
                </a:cubicBezTo>
                <a:lnTo>
                  <a:pt x="909" y="1282"/>
                </a:lnTo>
                <a:cubicBezTo>
                  <a:pt x="909" y="1279"/>
                  <a:pt x="908" y="1276"/>
                  <a:pt x="905" y="1274"/>
                </a:cubicBezTo>
                <a:cubicBezTo>
                  <a:pt x="856" y="1226"/>
                  <a:pt x="795" y="1192"/>
                  <a:pt x="730" y="1176"/>
                </a:cubicBezTo>
                <a:cubicBezTo>
                  <a:pt x="729" y="1175"/>
                  <a:pt x="727" y="1174"/>
                  <a:pt x="725" y="1174"/>
                </a:cubicBezTo>
                <a:lnTo>
                  <a:pt x="719" y="1174"/>
                </a:lnTo>
                <a:cubicBezTo>
                  <a:pt x="717" y="1174"/>
                  <a:pt x="715" y="1175"/>
                  <a:pt x="714" y="1176"/>
                </a:cubicBezTo>
                <a:cubicBezTo>
                  <a:pt x="694" y="1186"/>
                  <a:pt x="667" y="1192"/>
                  <a:pt x="640" y="1192"/>
                </a:cubicBezTo>
                <a:cubicBezTo>
                  <a:pt x="613" y="1192"/>
                  <a:pt x="586" y="1186"/>
                  <a:pt x="566" y="1176"/>
                </a:cubicBezTo>
                <a:cubicBezTo>
                  <a:pt x="564" y="1175"/>
                  <a:pt x="563" y="1174"/>
                  <a:pt x="561" y="1174"/>
                </a:cubicBezTo>
                <a:lnTo>
                  <a:pt x="556" y="1174"/>
                </a:lnTo>
                <a:cubicBezTo>
                  <a:pt x="555" y="1174"/>
                  <a:pt x="555" y="1175"/>
                  <a:pt x="554" y="1175"/>
                </a:cubicBezTo>
                <a:cubicBezTo>
                  <a:pt x="487" y="1190"/>
                  <a:pt x="425" y="1225"/>
                  <a:pt x="374" y="1274"/>
                </a:cubicBezTo>
                <a:cubicBezTo>
                  <a:pt x="372" y="1276"/>
                  <a:pt x="371" y="1279"/>
                  <a:pt x="371" y="1282"/>
                </a:cubicBezTo>
                <a:lnTo>
                  <a:pt x="371" y="1322"/>
                </a:lnTo>
                <a:cubicBezTo>
                  <a:pt x="371" y="1329"/>
                  <a:pt x="376" y="1334"/>
                  <a:pt x="382" y="13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09" name="Freeform 8"/>
          <p:cNvSpPr>
            <a:spLocks noChangeAspect="1" noChangeArrowheads="1"/>
          </p:cNvSpPr>
          <p:nvPr/>
        </p:nvSpPr>
        <p:spPr bwMode="auto">
          <a:xfrm>
            <a:off x="6617042" y="1136980"/>
            <a:ext cx="269271" cy="325429"/>
          </a:xfrm>
          <a:custGeom>
            <a:avLst/>
            <a:gdLst>
              <a:gd name="T0" fmla="*/ 271177 w 2278"/>
              <a:gd name="T1" fmla="*/ 0 h 2780"/>
              <a:gd name="T2" fmla="*/ 24122 w 2278"/>
              <a:gd name="T3" fmla="*/ 0 h 2780"/>
              <a:gd name="T4" fmla="*/ 0 w 2278"/>
              <a:gd name="T5" fmla="*/ 24086 h 2780"/>
              <a:gd name="T6" fmla="*/ 0 w 2278"/>
              <a:gd name="T7" fmla="*/ 335784 h 2780"/>
              <a:gd name="T8" fmla="*/ 24122 w 2278"/>
              <a:gd name="T9" fmla="*/ 359871 h 2780"/>
              <a:gd name="T10" fmla="*/ 271177 w 2278"/>
              <a:gd name="T11" fmla="*/ 359871 h 2780"/>
              <a:gd name="T12" fmla="*/ 295299 w 2278"/>
              <a:gd name="T13" fmla="*/ 335784 h 2780"/>
              <a:gd name="T14" fmla="*/ 295299 w 2278"/>
              <a:gd name="T15" fmla="*/ 24086 h 2780"/>
              <a:gd name="T16" fmla="*/ 271177 w 2278"/>
              <a:gd name="T17" fmla="*/ 0 h 2780"/>
              <a:gd name="T18" fmla="*/ 278829 w 2278"/>
              <a:gd name="T19" fmla="*/ 334230 h 2780"/>
              <a:gd name="T20" fmla="*/ 270788 w 2278"/>
              <a:gd name="T21" fmla="*/ 342259 h 2780"/>
              <a:gd name="T22" fmla="*/ 23863 w 2278"/>
              <a:gd name="T23" fmla="*/ 342259 h 2780"/>
              <a:gd name="T24" fmla="*/ 15952 w 2278"/>
              <a:gd name="T25" fmla="*/ 334230 h 2780"/>
              <a:gd name="T26" fmla="*/ 15952 w 2278"/>
              <a:gd name="T27" fmla="*/ 25122 h 2780"/>
              <a:gd name="T28" fmla="*/ 23863 w 2278"/>
              <a:gd name="T29" fmla="*/ 17094 h 2780"/>
              <a:gd name="T30" fmla="*/ 270788 w 2278"/>
              <a:gd name="T31" fmla="*/ 17094 h 2780"/>
              <a:gd name="T32" fmla="*/ 278829 w 2278"/>
              <a:gd name="T33" fmla="*/ 25122 h 2780"/>
              <a:gd name="T34" fmla="*/ 278829 w 2278"/>
              <a:gd name="T35" fmla="*/ 334230 h 2780"/>
              <a:gd name="T36" fmla="*/ 129429 w 2278"/>
              <a:gd name="T37" fmla="*/ 231928 h 2780"/>
              <a:gd name="T38" fmla="*/ 116071 w 2278"/>
              <a:gd name="T39" fmla="*/ 204863 h 2780"/>
              <a:gd name="T40" fmla="*/ 102713 w 2278"/>
              <a:gd name="T41" fmla="*/ 231928 h 2780"/>
              <a:gd name="T42" fmla="*/ 72755 w 2278"/>
              <a:gd name="T43" fmla="*/ 236201 h 2780"/>
              <a:gd name="T44" fmla="*/ 94413 w 2278"/>
              <a:gd name="T45" fmla="*/ 257309 h 2780"/>
              <a:gd name="T46" fmla="*/ 89355 w 2278"/>
              <a:gd name="T47" fmla="*/ 287094 h 2780"/>
              <a:gd name="T48" fmla="*/ 116071 w 2278"/>
              <a:gd name="T49" fmla="*/ 272978 h 2780"/>
              <a:gd name="T50" fmla="*/ 142916 w 2278"/>
              <a:gd name="T51" fmla="*/ 287094 h 2780"/>
              <a:gd name="T52" fmla="*/ 137729 w 2278"/>
              <a:gd name="T53" fmla="*/ 257309 h 2780"/>
              <a:gd name="T54" fmla="*/ 159257 w 2278"/>
              <a:gd name="T55" fmla="*/ 236201 h 2780"/>
              <a:gd name="T56" fmla="*/ 129429 w 2278"/>
              <a:gd name="T57" fmla="*/ 231928 h 2780"/>
              <a:gd name="T58" fmla="*/ 67827 w 2278"/>
              <a:gd name="T59" fmla="*/ 45712 h 2780"/>
              <a:gd name="T60" fmla="*/ 228251 w 2278"/>
              <a:gd name="T61" fmla="*/ 45712 h 2780"/>
              <a:gd name="T62" fmla="*/ 228251 w 2278"/>
              <a:gd name="T63" fmla="*/ 62417 h 2780"/>
              <a:gd name="T64" fmla="*/ 67827 w 2278"/>
              <a:gd name="T65" fmla="*/ 62417 h 2780"/>
              <a:gd name="T66" fmla="*/ 67827 w 2278"/>
              <a:gd name="T67" fmla="*/ 45712 h 2780"/>
              <a:gd name="T68" fmla="*/ 67827 w 2278"/>
              <a:gd name="T69" fmla="*/ 86504 h 2780"/>
              <a:gd name="T70" fmla="*/ 228251 w 2278"/>
              <a:gd name="T71" fmla="*/ 86504 h 2780"/>
              <a:gd name="T72" fmla="*/ 228251 w 2278"/>
              <a:gd name="T73" fmla="*/ 103209 h 2780"/>
              <a:gd name="T74" fmla="*/ 67827 w 2278"/>
              <a:gd name="T75" fmla="*/ 103209 h 2780"/>
              <a:gd name="T76" fmla="*/ 67827 w 2278"/>
              <a:gd name="T77" fmla="*/ 86504 h 2780"/>
              <a:gd name="T78" fmla="*/ 67827 w 2278"/>
              <a:gd name="T79" fmla="*/ 126259 h 2780"/>
              <a:gd name="T80" fmla="*/ 228251 w 2278"/>
              <a:gd name="T81" fmla="*/ 126259 h 2780"/>
              <a:gd name="T82" fmla="*/ 228251 w 2278"/>
              <a:gd name="T83" fmla="*/ 142964 h 2780"/>
              <a:gd name="T84" fmla="*/ 67827 w 2278"/>
              <a:gd name="T85" fmla="*/ 142964 h 2780"/>
              <a:gd name="T86" fmla="*/ 67827 w 2278"/>
              <a:gd name="T87" fmla="*/ 126259 h 2780"/>
              <a:gd name="T88" fmla="*/ 161332 w 2278"/>
              <a:gd name="T89" fmla="*/ 172230 h 2780"/>
              <a:gd name="T90" fmla="*/ 174430 w 2278"/>
              <a:gd name="T91" fmla="*/ 182590 h 2780"/>
              <a:gd name="T92" fmla="*/ 228251 w 2278"/>
              <a:gd name="T93" fmla="*/ 182590 h 2780"/>
              <a:gd name="T94" fmla="*/ 228251 w 2278"/>
              <a:gd name="T95" fmla="*/ 166014 h 2780"/>
              <a:gd name="T96" fmla="*/ 143694 w 2278"/>
              <a:gd name="T97" fmla="*/ 166014 h 2780"/>
              <a:gd name="T98" fmla="*/ 161332 w 2278"/>
              <a:gd name="T99" fmla="*/ 172230 h 2780"/>
              <a:gd name="T100" fmla="*/ 41241 w 2278"/>
              <a:gd name="T101" fmla="*/ 248245 h 2780"/>
              <a:gd name="T102" fmla="*/ 115422 w 2278"/>
              <a:gd name="T103" fmla="*/ 322317 h 2780"/>
              <a:gd name="T104" fmla="*/ 189344 w 2278"/>
              <a:gd name="T105" fmla="*/ 248245 h 2780"/>
              <a:gd name="T106" fmla="*/ 115422 w 2278"/>
              <a:gd name="T107" fmla="*/ 174302 h 2780"/>
              <a:gd name="T108" fmla="*/ 41241 w 2278"/>
              <a:gd name="T109" fmla="*/ 248245 h 2780"/>
              <a:gd name="T110" fmla="*/ 51227 w 2278"/>
              <a:gd name="T111" fmla="*/ 248245 h 2780"/>
              <a:gd name="T112" fmla="*/ 115422 w 2278"/>
              <a:gd name="T113" fmla="*/ 184273 h 2780"/>
              <a:gd name="T114" fmla="*/ 179358 w 2278"/>
              <a:gd name="T115" fmla="*/ 248245 h 2780"/>
              <a:gd name="T116" fmla="*/ 115422 w 2278"/>
              <a:gd name="T117" fmla="*/ 312216 h 2780"/>
              <a:gd name="T118" fmla="*/ 51227 w 2278"/>
              <a:gd name="T119" fmla="*/ 248245 h 278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278" h="2780">
                <a:moveTo>
                  <a:pt x="2091" y="0"/>
                </a:moveTo>
                <a:lnTo>
                  <a:pt x="186" y="0"/>
                </a:lnTo>
                <a:cubicBezTo>
                  <a:pt x="83" y="0"/>
                  <a:pt x="0" y="83"/>
                  <a:pt x="0" y="186"/>
                </a:cubicBezTo>
                <a:lnTo>
                  <a:pt x="0" y="2593"/>
                </a:lnTo>
                <a:cubicBezTo>
                  <a:pt x="0" y="2696"/>
                  <a:pt x="83" y="2779"/>
                  <a:pt x="186" y="2779"/>
                </a:cubicBezTo>
                <a:lnTo>
                  <a:pt x="2091" y="2779"/>
                </a:lnTo>
                <a:cubicBezTo>
                  <a:pt x="2194" y="2779"/>
                  <a:pt x="2277" y="2696"/>
                  <a:pt x="2277" y="2593"/>
                </a:cubicBezTo>
                <a:lnTo>
                  <a:pt x="2277" y="186"/>
                </a:lnTo>
                <a:cubicBezTo>
                  <a:pt x="2277" y="83"/>
                  <a:pt x="2194" y="0"/>
                  <a:pt x="2091" y="0"/>
                </a:cubicBezTo>
                <a:close/>
                <a:moveTo>
                  <a:pt x="2150" y="2581"/>
                </a:moveTo>
                <a:cubicBezTo>
                  <a:pt x="2150" y="2615"/>
                  <a:pt x="2122" y="2643"/>
                  <a:pt x="2088" y="2643"/>
                </a:cubicBezTo>
                <a:lnTo>
                  <a:pt x="184" y="2643"/>
                </a:lnTo>
                <a:cubicBezTo>
                  <a:pt x="150" y="2643"/>
                  <a:pt x="123" y="2615"/>
                  <a:pt x="123" y="2581"/>
                </a:cubicBezTo>
                <a:lnTo>
                  <a:pt x="123" y="194"/>
                </a:lnTo>
                <a:cubicBezTo>
                  <a:pt x="123" y="159"/>
                  <a:pt x="150" y="132"/>
                  <a:pt x="184" y="132"/>
                </a:cubicBezTo>
                <a:lnTo>
                  <a:pt x="2088" y="132"/>
                </a:lnTo>
                <a:cubicBezTo>
                  <a:pt x="2122" y="132"/>
                  <a:pt x="2150" y="159"/>
                  <a:pt x="2150" y="194"/>
                </a:cubicBezTo>
                <a:lnTo>
                  <a:pt x="2150" y="2581"/>
                </a:lnTo>
                <a:close/>
                <a:moveTo>
                  <a:pt x="998" y="1791"/>
                </a:moveTo>
                <a:lnTo>
                  <a:pt x="895" y="1582"/>
                </a:lnTo>
                <a:lnTo>
                  <a:pt x="792" y="1791"/>
                </a:lnTo>
                <a:lnTo>
                  <a:pt x="561" y="1824"/>
                </a:lnTo>
                <a:lnTo>
                  <a:pt x="728" y="1987"/>
                </a:lnTo>
                <a:lnTo>
                  <a:pt x="689" y="2217"/>
                </a:lnTo>
                <a:lnTo>
                  <a:pt x="895" y="2108"/>
                </a:lnTo>
                <a:lnTo>
                  <a:pt x="1102" y="2217"/>
                </a:lnTo>
                <a:lnTo>
                  <a:pt x="1062" y="1987"/>
                </a:lnTo>
                <a:lnTo>
                  <a:pt x="1228" y="1824"/>
                </a:lnTo>
                <a:lnTo>
                  <a:pt x="998" y="1791"/>
                </a:lnTo>
                <a:close/>
                <a:moveTo>
                  <a:pt x="523" y="353"/>
                </a:moveTo>
                <a:lnTo>
                  <a:pt x="1760" y="353"/>
                </a:lnTo>
                <a:lnTo>
                  <a:pt x="1760" y="482"/>
                </a:lnTo>
                <a:lnTo>
                  <a:pt x="523" y="482"/>
                </a:lnTo>
                <a:lnTo>
                  <a:pt x="523" y="353"/>
                </a:lnTo>
                <a:close/>
                <a:moveTo>
                  <a:pt x="523" y="668"/>
                </a:moveTo>
                <a:lnTo>
                  <a:pt x="1760" y="668"/>
                </a:lnTo>
                <a:lnTo>
                  <a:pt x="1760" y="797"/>
                </a:lnTo>
                <a:lnTo>
                  <a:pt x="523" y="797"/>
                </a:lnTo>
                <a:lnTo>
                  <a:pt x="523" y="668"/>
                </a:lnTo>
                <a:close/>
                <a:moveTo>
                  <a:pt x="523" y="975"/>
                </a:moveTo>
                <a:lnTo>
                  <a:pt x="1760" y="975"/>
                </a:lnTo>
                <a:lnTo>
                  <a:pt x="1760" y="1104"/>
                </a:lnTo>
                <a:lnTo>
                  <a:pt x="523" y="1104"/>
                </a:lnTo>
                <a:lnTo>
                  <a:pt x="523" y="975"/>
                </a:lnTo>
                <a:close/>
                <a:moveTo>
                  <a:pt x="1244" y="1330"/>
                </a:moveTo>
                <a:cubicBezTo>
                  <a:pt x="1330" y="1377"/>
                  <a:pt x="1345" y="1410"/>
                  <a:pt x="1345" y="1410"/>
                </a:cubicBezTo>
                <a:lnTo>
                  <a:pt x="1760" y="1410"/>
                </a:lnTo>
                <a:lnTo>
                  <a:pt x="1760" y="1282"/>
                </a:lnTo>
                <a:lnTo>
                  <a:pt x="1108" y="1282"/>
                </a:lnTo>
                <a:cubicBezTo>
                  <a:pt x="1108" y="1282"/>
                  <a:pt x="1159" y="1282"/>
                  <a:pt x="1244" y="1330"/>
                </a:cubicBezTo>
                <a:close/>
                <a:moveTo>
                  <a:pt x="318" y="1917"/>
                </a:moveTo>
                <a:cubicBezTo>
                  <a:pt x="318" y="2233"/>
                  <a:pt x="574" y="2489"/>
                  <a:pt x="890" y="2489"/>
                </a:cubicBezTo>
                <a:cubicBezTo>
                  <a:pt x="1204" y="2489"/>
                  <a:pt x="1460" y="2233"/>
                  <a:pt x="1460" y="1917"/>
                </a:cubicBezTo>
                <a:cubicBezTo>
                  <a:pt x="1460" y="1601"/>
                  <a:pt x="1204" y="1346"/>
                  <a:pt x="890" y="1346"/>
                </a:cubicBezTo>
                <a:cubicBezTo>
                  <a:pt x="574" y="1346"/>
                  <a:pt x="318" y="1601"/>
                  <a:pt x="318" y="1917"/>
                </a:cubicBezTo>
                <a:close/>
                <a:moveTo>
                  <a:pt x="395" y="1917"/>
                </a:moveTo>
                <a:cubicBezTo>
                  <a:pt x="395" y="1644"/>
                  <a:pt x="617" y="1423"/>
                  <a:pt x="890" y="1423"/>
                </a:cubicBezTo>
                <a:cubicBezTo>
                  <a:pt x="1161" y="1423"/>
                  <a:pt x="1383" y="1644"/>
                  <a:pt x="1383" y="1917"/>
                </a:cubicBezTo>
                <a:cubicBezTo>
                  <a:pt x="1383" y="2190"/>
                  <a:pt x="1161" y="2411"/>
                  <a:pt x="890" y="2411"/>
                </a:cubicBezTo>
                <a:cubicBezTo>
                  <a:pt x="617" y="2411"/>
                  <a:pt x="395" y="2190"/>
                  <a:pt x="395" y="19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10" name="Freeform 9"/>
          <p:cNvSpPr>
            <a:spLocks noChangeAspect="1" noChangeArrowheads="1"/>
          </p:cNvSpPr>
          <p:nvPr/>
        </p:nvSpPr>
        <p:spPr bwMode="auto">
          <a:xfrm>
            <a:off x="2478625" y="1813756"/>
            <a:ext cx="302390" cy="326869"/>
          </a:xfrm>
          <a:custGeom>
            <a:avLst/>
            <a:gdLst>
              <a:gd name="T0" fmla="*/ 173565 w 2524"/>
              <a:gd name="T1" fmla="*/ 149978 h 2734"/>
              <a:gd name="T2" fmla="*/ 321997 w 2524"/>
              <a:gd name="T3" fmla="*/ 73738 h 2734"/>
              <a:gd name="T4" fmla="*/ 285941 w 2524"/>
              <a:gd name="T5" fmla="*/ 37527 h 2734"/>
              <a:gd name="T6" fmla="*/ 168696 w 2524"/>
              <a:gd name="T7" fmla="*/ 197118 h 2734"/>
              <a:gd name="T8" fmla="*/ 169223 w 2524"/>
              <a:gd name="T9" fmla="*/ 154455 h 2734"/>
              <a:gd name="T10" fmla="*/ 288968 w 2524"/>
              <a:gd name="T11" fmla="*/ 329583 h 2734"/>
              <a:gd name="T12" fmla="*/ 30134 w 2524"/>
              <a:gd name="T13" fmla="*/ 341565 h 2734"/>
              <a:gd name="T14" fmla="*/ 18028 w 2524"/>
              <a:gd name="T15" fmla="*/ 30154 h 2734"/>
              <a:gd name="T16" fmla="*/ 276993 w 2524"/>
              <a:gd name="T17" fmla="*/ 18171 h 2734"/>
              <a:gd name="T18" fmla="*/ 299890 w 2524"/>
              <a:gd name="T19" fmla="*/ 10534 h 2734"/>
              <a:gd name="T20" fmla="*/ 30134 w 2524"/>
              <a:gd name="T21" fmla="*/ 0 h 2734"/>
              <a:gd name="T22" fmla="*/ 0 w 2524"/>
              <a:gd name="T23" fmla="*/ 329583 h 2734"/>
              <a:gd name="T24" fmla="*/ 276993 w 2524"/>
              <a:gd name="T25" fmla="*/ 359868 h 2734"/>
              <a:gd name="T26" fmla="*/ 307127 w 2524"/>
              <a:gd name="T27" fmla="*/ 102180 h 2734"/>
              <a:gd name="T28" fmla="*/ 288968 w 2524"/>
              <a:gd name="T29" fmla="*/ 329583 h 2734"/>
              <a:gd name="T30" fmla="*/ 58688 w 2524"/>
              <a:gd name="T31" fmla="*/ 242019 h 2734"/>
              <a:gd name="T32" fmla="*/ 51451 w 2524"/>
              <a:gd name="T33" fmla="*/ 253738 h 2734"/>
              <a:gd name="T34" fmla="*/ 248439 w 2524"/>
              <a:gd name="T35" fmla="*/ 260980 h 2734"/>
              <a:gd name="T36" fmla="*/ 255676 w 2524"/>
              <a:gd name="T37" fmla="*/ 249261 h 2734"/>
              <a:gd name="T38" fmla="*/ 58688 w 2524"/>
              <a:gd name="T39" fmla="*/ 98625 h 2734"/>
              <a:gd name="T40" fmla="*/ 51451 w 2524"/>
              <a:gd name="T41" fmla="*/ 110475 h 2734"/>
              <a:gd name="T42" fmla="*/ 193040 w 2524"/>
              <a:gd name="T43" fmla="*/ 117718 h 2734"/>
              <a:gd name="T44" fmla="*/ 58688 w 2524"/>
              <a:gd name="T45" fmla="*/ 98625 h 2734"/>
              <a:gd name="T46" fmla="*/ 162248 w 2524"/>
              <a:gd name="T47" fmla="*/ 205677 h 2734"/>
              <a:gd name="T48" fmla="*/ 154353 w 2524"/>
              <a:gd name="T49" fmla="*/ 194089 h 2734"/>
              <a:gd name="T50" fmla="*/ 51451 w 2524"/>
              <a:gd name="T51" fmla="*/ 201463 h 2734"/>
              <a:gd name="T52" fmla="*/ 58688 w 2524"/>
              <a:gd name="T53" fmla="*/ 213182 h 2734"/>
              <a:gd name="T54" fmla="*/ 255676 w 2524"/>
              <a:gd name="T55" fmla="*/ 205940 h 2734"/>
              <a:gd name="T56" fmla="*/ 248439 w 2524"/>
              <a:gd name="T57" fmla="*/ 194089 h 2734"/>
              <a:gd name="T58" fmla="*/ 211594 w 2524"/>
              <a:gd name="T59" fmla="*/ 196591 h 2734"/>
              <a:gd name="T60" fmla="*/ 146721 w 2524"/>
              <a:gd name="T61" fmla="*/ 165516 h 2734"/>
              <a:gd name="T62" fmla="*/ 58688 w 2524"/>
              <a:gd name="T63" fmla="*/ 146423 h 2734"/>
              <a:gd name="T64" fmla="*/ 51451 w 2524"/>
              <a:gd name="T65" fmla="*/ 158274 h 2734"/>
              <a:gd name="T66" fmla="*/ 255676 w 2524"/>
              <a:gd name="T67" fmla="*/ 154060 h 2734"/>
              <a:gd name="T68" fmla="*/ 248439 w 2524"/>
              <a:gd name="T69" fmla="*/ 165516 h 2734"/>
              <a:gd name="T70" fmla="*/ 255676 w 2524"/>
              <a:gd name="T71" fmla="*/ 154060 h 27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24" h="2734">
                <a:moveTo>
                  <a:pt x="2173" y="285"/>
                </a:moveTo>
                <a:lnTo>
                  <a:pt x="1319" y="1139"/>
                </a:lnTo>
                <a:lnTo>
                  <a:pt x="1593" y="1412"/>
                </a:lnTo>
                <a:lnTo>
                  <a:pt x="2447" y="560"/>
                </a:lnTo>
                <a:cubicBezTo>
                  <a:pt x="2523" y="484"/>
                  <a:pt x="2523" y="361"/>
                  <a:pt x="2447" y="285"/>
                </a:cubicBezTo>
                <a:cubicBezTo>
                  <a:pt x="2372" y="210"/>
                  <a:pt x="2248" y="210"/>
                  <a:pt x="2173" y="285"/>
                </a:cubicBezTo>
                <a:close/>
                <a:moveTo>
                  <a:pt x="1234" y="1450"/>
                </a:moveTo>
                <a:cubicBezTo>
                  <a:pt x="1230" y="1478"/>
                  <a:pt x="1254" y="1502"/>
                  <a:pt x="1282" y="1497"/>
                </a:cubicBezTo>
                <a:lnTo>
                  <a:pt x="1560" y="1446"/>
                </a:lnTo>
                <a:lnTo>
                  <a:pt x="1286" y="1173"/>
                </a:lnTo>
                <a:lnTo>
                  <a:pt x="1234" y="1450"/>
                </a:lnTo>
                <a:close/>
                <a:moveTo>
                  <a:pt x="2196" y="2503"/>
                </a:moveTo>
                <a:cubicBezTo>
                  <a:pt x="2196" y="2553"/>
                  <a:pt x="2155" y="2594"/>
                  <a:pt x="2105" y="2594"/>
                </a:cubicBezTo>
                <a:lnTo>
                  <a:pt x="229" y="2594"/>
                </a:lnTo>
                <a:cubicBezTo>
                  <a:pt x="178" y="2594"/>
                  <a:pt x="137" y="2553"/>
                  <a:pt x="137" y="2503"/>
                </a:cubicBezTo>
                <a:lnTo>
                  <a:pt x="137" y="229"/>
                </a:lnTo>
                <a:cubicBezTo>
                  <a:pt x="137" y="179"/>
                  <a:pt x="178" y="138"/>
                  <a:pt x="229" y="138"/>
                </a:cubicBezTo>
                <a:lnTo>
                  <a:pt x="2105" y="138"/>
                </a:lnTo>
                <a:cubicBezTo>
                  <a:pt x="2137" y="138"/>
                  <a:pt x="2164" y="154"/>
                  <a:pt x="2180" y="178"/>
                </a:cubicBezTo>
                <a:lnTo>
                  <a:pt x="2279" y="80"/>
                </a:lnTo>
                <a:cubicBezTo>
                  <a:pt x="2237" y="31"/>
                  <a:pt x="2175" y="0"/>
                  <a:pt x="2105" y="0"/>
                </a:cubicBezTo>
                <a:lnTo>
                  <a:pt x="229" y="0"/>
                </a:lnTo>
                <a:cubicBezTo>
                  <a:pt x="103" y="0"/>
                  <a:pt x="0" y="102"/>
                  <a:pt x="0" y="229"/>
                </a:cubicBezTo>
                <a:lnTo>
                  <a:pt x="0" y="2503"/>
                </a:lnTo>
                <a:cubicBezTo>
                  <a:pt x="0" y="2629"/>
                  <a:pt x="103" y="2733"/>
                  <a:pt x="229" y="2733"/>
                </a:cubicBezTo>
                <a:lnTo>
                  <a:pt x="2105" y="2733"/>
                </a:lnTo>
                <a:cubicBezTo>
                  <a:pt x="2231" y="2733"/>
                  <a:pt x="2334" y="2630"/>
                  <a:pt x="2334" y="2503"/>
                </a:cubicBezTo>
                <a:lnTo>
                  <a:pt x="2334" y="776"/>
                </a:lnTo>
                <a:lnTo>
                  <a:pt x="2196" y="914"/>
                </a:lnTo>
                <a:lnTo>
                  <a:pt x="2196" y="2503"/>
                </a:lnTo>
                <a:close/>
                <a:moveTo>
                  <a:pt x="1888" y="1838"/>
                </a:moveTo>
                <a:lnTo>
                  <a:pt x="446" y="1838"/>
                </a:lnTo>
                <a:cubicBezTo>
                  <a:pt x="416" y="1838"/>
                  <a:pt x="391" y="1862"/>
                  <a:pt x="391" y="1893"/>
                </a:cubicBezTo>
                <a:lnTo>
                  <a:pt x="391" y="1927"/>
                </a:lnTo>
                <a:cubicBezTo>
                  <a:pt x="391" y="1958"/>
                  <a:pt x="416" y="1982"/>
                  <a:pt x="446" y="1982"/>
                </a:cubicBezTo>
                <a:lnTo>
                  <a:pt x="1888" y="1982"/>
                </a:lnTo>
                <a:cubicBezTo>
                  <a:pt x="1918" y="1982"/>
                  <a:pt x="1943" y="1958"/>
                  <a:pt x="1943" y="1927"/>
                </a:cubicBezTo>
                <a:lnTo>
                  <a:pt x="1943" y="1893"/>
                </a:lnTo>
                <a:cubicBezTo>
                  <a:pt x="1943" y="1862"/>
                  <a:pt x="1918" y="1838"/>
                  <a:pt x="1888" y="1838"/>
                </a:cubicBezTo>
                <a:close/>
                <a:moveTo>
                  <a:pt x="446" y="749"/>
                </a:moveTo>
                <a:cubicBezTo>
                  <a:pt x="416" y="749"/>
                  <a:pt x="391" y="774"/>
                  <a:pt x="391" y="805"/>
                </a:cubicBezTo>
                <a:lnTo>
                  <a:pt x="391" y="839"/>
                </a:lnTo>
                <a:cubicBezTo>
                  <a:pt x="391" y="869"/>
                  <a:pt x="416" y="894"/>
                  <a:pt x="446" y="894"/>
                </a:cubicBezTo>
                <a:lnTo>
                  <a:pt x="1467" y="894"/>
                </a:lnTo>
                <a:lnTo>
                  <a:pt x="1612" y="749"/>
                </a:lnTo>
                <a:lnTo>
                  <a:pt x="446" y="749"/>
                </a:lnTo>
                <a:close/>
                <a:moveTo>
                  <a:pt x="1608" y="1493"/>
                </a:moveTo>
                <a:lnTo>
                  <a:pt x="1233" y="1562"/>
                </a:lnTo>
                <a:cubicBezTo>
                  <a:pt x="1195" y="1569"/>
                  <a:pt x="1162" y="1536"/>
                  <a:pt x="1169" y="1498"/>
                </a:cubicBezTo>
                <a:lnTo>
                  <a:pt x="1173" y="1474"/>
                </a:lnTo>
                <a:lnTo>
                  <a:pt x="446" y="1474"/>
                </a:lnTo>
                <a:cubicBezTo>
                  <a:pt x="416" y="1474"/>
                  <a:pt x="391" y="1499"/>
                  <a:pt x="391" y="1530"/>
                </a:cubicBezTo>
                <a:lnTo>
                  <a:pt x="391" y="1564"/>
                </a:lnTo>
                <a:cubicBezTo>
                  <a:pt x="391" y="1595"/>
                  <a:pt x="416" y="1619"/>
                  <a:pt x="446" y="1619"/>
                </a:cubicBezTo>
                <a:lnTo>
                  <a:pt x="1888" y="1619"/>
                </a:lnTo>
                <a:cubicBezTo>
                  <a:pt x="1918" y="1619"/>
                  <a:pt x="1943" y="1595"/>
                  <a:pt x="1943" y="1564"/>
                </a:cubicBezTo>
                <a:lnTo>
                  <a:pt x="1943" y="1530"/>
                </a:lnTo>
                <a:cubicBezTo>
                  <a:pt x="1943" y="1499"/>
                  <a:pt x="1918" y="1474"/>
                  <a:pt x="1888" y="1474"/>
                </a:cubicBezTo>
                <a:lnTo>
                  <a:pt x="1589" y="1474"/>
                </a:lnTo>
                <a:lnTo>
                  <a:pt x="1608" y="1493"/>
                </a:lnTo>
                <a:close/>
                <a:moveTo>
                  <a:pt x="446" y="1257"/>
                </a:moveTo>
                <a:lnTo>
                  <a:pt x="1115" y="1257"/>
                </a:lnTo>
                <a:lnTo>
                  <a:pt x="1259" y="1112"/>
                </a:lnTo>
                <a:lnTo>
                  <a:pt x="446" y="1112"/>
                </a:lnTo>
                <a:cubicBezTo>
                  <a:pt x="416" y="1112"/>
                  <a:pt x="391" y="1137"/>
                  <a:pt x="391" y="1168"/>
                </a:cubicBezTo>
                <a:lnTo>
                  <a:pt x="391" y="1202"/>
                </a:lnTo>
                <a:cubicBezTo>
                  <a:pt x="391" y="1233"/>
                  <a:pt x="416" y="1257"/>
                  <a:pt x="446" y="1257"/>
                </a:cubicBezTo>
                <a:close/>
                <a:moveTo>
                  <a:pt x="1943" y="1170"/>
                </a:moveTo>
                <a:lnTo>
                  <a:pt x="1855" y="1257"/>
                </a:lnTo>
                <a:lnTo>
                  <a:pt x="1888" y="1257"/>
                </a:lnTo>
                <a:cubicBezTo>
                  <a:pt x="1918" y="1257"/>
                  <a:pt x="1943" y="1233"/>
                  <a:pt x="1943" y="1202"/>
                </a:cubicBezTo>
                <a:lnTo>
                  <a:pt x="1943" y="11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11" name="Freeform 10"/>
          <p:cNvSpPr>
            <a:spLocks noChangeAspect="1" noChangeArrowheads="1"/>
          </p:cNvSpPr>
          <p:nvPr/>
        </p:nvSpPr>
        <p:spPr bwMode="auto">
          <a:xfrm>
            <a:off x="3646425" y="1813756"/>
            <a:ext cx="338388" cy="326869"/>
          </a:xfrm>
          <a:custGeom>
            <a:avLst/>
            <a:gdLst>
              <a:gd name="T0" fmla="*/ 21745 w 2576"/>
              <a:gd name="T1" fmla="*/ 338243 h 2482"/>
              <a:gd name="T2" fmla="*/ 162795 w 2576"/>
              <a:gd name="T3" fmla="*/ 34230 h 2482"/>
              <a:gd name="T4" fmla="*/ 21745 w 2576"/>
              <a:gd name="T5" fmla="*/ 12474 h 2482"/>
              <a:gd name="T6" fmla="*/ 0 w 2576"/>
              <a:gd name="T7" fmla="*/ 338243 h 2482"/>
              <a:gd name="T8" fmla="*/ 325445 w 2576"/>
              <a:gd name="T9" fmla="*/ 359855 h 2482"/>
              <a:gd name="T10" fmla="*/ 347189 w 2576"/>
              <a:gd name="T11" fmla="*/ 196970 h 2482"/>
              <a:gd name="T12" fmla="*/ 325445 w 2576"/>
              <a:gd name="T13" fmla="*/ 338243 h 2482"/>
              <a:gd name="T14" fmla="*/ 54362 w 2576"/>
              <a:gd name="T15" fmla="*/ 135761 h 2482"/>
              <a:gd name="T16" fmla="*/ 211648 w 2576"/>
              <a:gd name="T17" fmla="*/ 107768 h 2482"/>
              <a:gd name="T18" fmla="*/ 275432 w 2576"/>
              <a:gd name="T19" fmla="*/ 214085 h 2482"/>
              <a:gd name="T20" fmla="*/ 53782 w 2576"/>
              <a:gd name="T21" fmla="*/ 186092 h 2482"/>
              <a:gd name="T22" fmla="*/ 275432 w 2576"/>
              <a:gd name="T23" fmla="*/ 214085 h 2482"/>
              <a:gd name="T24" fmla="*/ 54362 w 2576"/>
              <a:gd name="T25" fmla="*/ 294295 h 2482"/>
              <a:gd name="T26" fmla="*/ 288189 w 2576"/>
              <a:gd name="T27" fmla="*/ 266301 h 2482"/>
              <a:gd name="T28" fmla="*/ 367919 w 2576"/>
              <a:gd name="T29" fmla="*/ 68461 h 2482"/>
              <a:gd name="T30" fmla="*/ 351538 w 2576"/>
              <a:gd name="T31" fmla="*/ 62514 h 2482"/>
              <a:gd name="T32" fmla="*/ 348784 w 2576"/>
              <a:gd name="T33" fmla="*/ 42208 h 2482"/>
              <a:gd name="T34" fmla="*/ 356177 w 2576"/>
              <a:gd name="T35" fmla="*/ 32490 h 2482"/>
              <a:gd name="T36" fmla="*/ 344725 w 2576"/>
              <a:gd name="T37" fmla="*/ 18711 h 2482"/>
              <a:gd name="T38" fmla="*/ 337042 w 2576"/>
              <a:gd name="T39" fmla="*/ 18711 h 2482"/>
              <a:gd name="T40" fmla="*/ 321241 w 2576"/>
              <a:gd name="T41" fmla="*/ 26108 h 2482"/>
              <a:gd name="T42" fmla="*/ 305005 w 2576"/>
              <a:gd name="T43" fmla="*/ 13779 h 2482"/>
              <a:gd name="T44" fmla="*/ 303410 w 2576"/>
              <a:gd name="T45" fmla="*/ 1595 h 2482"/>
              <a:gd name="T46" fmla="*/ 285435 w 2576"/>
              <a:gd name="T47" fmla="*/ 0 h 2482"/>
              <a:gd name="T48" fmla="*/ 280071 w 2576"/>
              <a:gd name="T49" fmla="*/ 5512 h 2482"/>
              <a:gd name="T50" fmla="*/ 274127 w 2576"/>
              <a:gd name="T51" fmla="*/ 21757 h 2482"/>
              <a:gd name="T52" fmla="*/ 253832 w 2576"/>
              <a:gd name="T53" fmla="*/ 24658 h 2482"/>
              <a:gd name="T54" fmla="*/ 244120 w 2576"/>
              <a:gd name="T55" fmla="*/ 17115 h 2482"/>
              <a:gd name="T56" fmla="*/ 230348 w 2576"/>
              <a:gd name="T57" fmla="*/ 28719 h 2482"/>
              <a:gd name="T58" fmla="*/ 230348 w 2576"/>
              <a:gd name="T59" fmla="*/ 36406 h 2482"/>
              <a:gd name="T60" fmla="*/ 237741 w 2576"/>
              <a:gd name="T61" fmla="*/ 52071 h 2482"/>
              <a:gd name="T62" fmla="*/ 225275 w 2576"/>
              <a:gd name="T63" fmla="*/ 68461 h 2482"/>
              <a:gd name="T64" fmla="*/ 213242 w 2576"/>
              <a:gd name="T65" fmla="*/ 70056 h 2482"/>
              <a:gd name="T66" fmla="*/ 211648 w 2576"/>
              <a:gd name="T67" fmla="*/ 87897 h 2482"/>
              <a:gd name="T68" fmla="*/ 217012 w 2576"/>
              <a:gd name="T69" fmla="*/ 93409 h 2482"/>
              <a:gd name="T70" fmla="*/ 233393 w 2576"/>
              <a:gd name="T71" fmla="*/ 99355 h 2482"/>
              <a:gd name="T72" fmla="*/ 236147 w 2576"/>
              <a:gd name="T73" fmla="*/ 119662 h 2482"/>
              <a:gd name="T74" fmla="*/ 228754 w 2576"/>
              <a:gd name="T75" fmla="*/ 129380 h 2482"/>
              <a:gd name="T76" fmla="*/ 240351 w 2576"/>
              <a:gd name="T77" fmla="*/ 143159 h 2482"/>
              <a:gd name="T78" fmla="*/ 247889 w 2576"/>
              <a:gd name="T79" fmla="*/ 143159 h 2482"/>
              <a:gd name="T80" fmla="*/ 263690 w 2576"/>
              <a:gd name="T81" fmla="*/ 135761 h 2482"/>
              <a:gd name="T82" fmla="*/ 280071 w 2576"/>
              <a:gd name="T83" fmla="*/ 148090 h 2482"/>
              <a:gd name="T84" fmla="*/ 281666 w 2576"/>
              <a:gd name="T85" fmla="*/ 160274 h 2482"/>
              <a:gd name="T86" fmla="*/ 299496 w 2576"/>
              <a:gd name="T87" fmla="*/ 161869 h 2482"/>
              <a:gd name="T88" fmla="*/ 305005 w 2576"/>
              <a:gd name="T89" fmla="*/ 156358 h 2482"/>
              <a:gd name="T90" fmla="*/ 310803 w 2576"/>
              <a:gd name="T91" fmla="*/ 140113 h 2482"/>
              <a:gd name="T92" fmla="*/ 331243 w 2576"/>
              <a:gd name="T93" fmla="*/ 137212 h 2482"/>
              <a:gd name="T94" fmla="*/ 340811 w 2576"/>
              <a:gd name="T95" fmla="*/ 144754 h 2482"/>
              <a:gd name="T96" fmla="*/ 354583 w 2576"/>
              <a:gd name="T97" fmla="*/ 133151 h 2482"/>
              <a:gd name="T98" fmla="*/ 354583 w 2576"/>
              <a:gd name="T99" fmla="*/ 125463 h 2482"/>
              <a:gd name="T100" fmla="*/ 347334 w 2576"/>
              <a:gd name="T101" fmla="*/ 109799 h 2482"/>
              <a:gd name="T102" fmla="*/ 359656 w 2576"/>
              <a:gd name="T103" fmla="*/ 93409 h 2482"/>
              <a:gd name="T104" fmla="*/ 371688 w 2576"/>
              <a:gd name="T105" fmla="*/ 91813 h 2482"/>
              <a:gd name="T106" fmla="*/ 373283 w 2576"/>
              <a:gd name="T107" fmla="*/ 73828 h 2482"/>
              <a:gd name="T108" fmla="*/ 367919 w 2576"/>
              <a:gd name="T109" fmla="*/ 68461 h 2482"/>
              <a:gd name="T110" fmla="*/ 292538 w 2576"/>
              <a:gd name="T111" fmla="*/ 49750 h 2482"/>
              <a:gd name="T112" fmla="*/ 292538 w 2576"/>
              <a:gd name="T113" fmla="*/ 111974 h 2482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576" h="2482">
                <a:moveTo>
                  <a:pt x="2245" y="2332"/>
                </a:moveTo>
                <a:lnTo>
                  <a:pt x="150" y="2332"/>
                </a:lnTo>
                <a:lnTo>
                  <a:pt x="150" y="236"/>
                </a:lnTo>
                <a:lnTo>
                  <a:pt x="1123" y="236"/>
                </a:lnTo>
                <a:lnTo>
                  <a:pt x="1123" y="86"/>
                </a:lnTo>
                <a:lnTo>
                  <a:pt x="150" y="86"/>
                </a:lnTo>
                <a:cubicBezTo>
                  <a:pt x="67" y="86"/>
                  <a:pt x="0" y="153"/>
                  <a:pt x="0" y="236"/>
                </a:cubicBezTo>
                <a:lnTo>
                  <a:pt x="0" y="2332"/>
                </a:lnTo>
                <a:cubicBezTo>
                  <a:pt x="0" y="2414"/>
                  <a:pt x="67" y="2481"/>
                  <a:pt x="150" y="2481"/>
                </a:cubicBezTo>
                <a:lnTo>
                  <a:pt x="2245" y="2481"/>
                </a:lnTo>
                <a:cubicBezTo>
                  <a:pt x="2328" y="2481"/>
                  <a:pt x="2395" y="2414"/>
                  <a:pt x="2395" y="2332"/>
                </a:cubicBezTo>
                <a:lnTo>
                  <a:pt x="2395" y="1358"/>
                </a:lnTo>
                <a:lnTo>
                  <a:pt x="2245" y="1358"/>
                </a:lnTo>
                <a:lnTo>
                  <a:pt x="2245" y="2332"/>
                </a:lnTo>
                <a:close/>
                <a:moveTo>
                  <a:pt x="1460" y="936"/>
                </a:moveTo>
                <a:lnTo>
                  <a:pt x="375" y="936"/>
                </a:lnTo>
                <a:lnTo>
                  <a:pt x="375" y="743"/>
                </a:lnTo>
                <a:lnTo>
                  <a:pt x="1460" y="743"/>
                </a:lnTo>
                <a:lnTo>
                  <a:pt x="1460" y="936"/>
                </a:lnTo>
                <a:close/>
                <a:moveTo>
                  <a:pt x="1900" y="1476"/>
                </a:moveTo>
                <a:lnTo>
                  <a:pt x="371" y="1476"/>
                </a:lnTo>
                <a:lnTo>
                  <a:pt x="371" y="1283"/>
                </a:lnTo>
                <a:lnTo>
                  <a:pt x="1900" y="1283"/>
                </a:lnTo>
                <a:lnTo>
                  <a:pt x="1900" y="1476"/>
                </a:lnTo>
                <a:close/>
                <a:moveTo>
                  <a:pt x="1988" y="2029"/>
                </a:moveTo>
                <a:lnTo>
                  <a:pt x="375" y="2029"/>
                </a:lnTo>
                <a:lnTo>
                  <a:pt x="375" y="1836"/>
                </a:lnTo>
                <a:lnTo>
                  <a:pt x="1988" y="1836"/>
                </a:lnTo>
                <a:lnTo>
                  <a:pt x="1988" y="2029"/>
                </a:lnTo>
                <a:close/>
                <a:moveTo>
                  <a:pt x="2538" y="472"/>
                </a:moveTo>
                <a:lnTo>
                  <a:pt x="2481" y="472"/>
                </a:lnTo>
                <a:cubicBezTo>
                  <a:pt x="2457" y="472"/>
                  <a:pt x="2432" y="454"/>
                  <a:pt x="2425" y="431"/>
                </a:cubicBezTo>
                <a:lnTo>
                  <a:pt x="2396" y="359"/>
                </a:lnTo>
                <a:cubicBezTo>
                  <a:pt x="2385" y="339"/>
                  <a:pt x="2389" y="308"/>
                  <a:pt x="2406" y="291"/>
                </a:cubicBezTo>
                <a:lnTo>
                  <a:pt x="2446" y="251"/>
                </a:lnTo>
                <a:cubicBezTo>
                  <a:pt x="2453" y="244"/>
                  <a:pt x="2457" y="235"/>
                  <a:pt x="2457" y="224"/>
                </a:cubicBezTo>
                <a:cubicBezTo>
                  <a:pt x="2457" y="214"/>
                  <a:pt x="2453" y="205"/>
                  <a:pt x="2446" y="198"/>
                </a:cubicBezTo>
                <a:lnTo>
                  <a:pt x="2378" y="129"/>
                </a:lnTo>
                <a:cubicBezTo>
                  <a:pt x="2371" y="123"/>
                  <a:pt x="2362" y="118"/>
                  <a:pt x="2351" y="118"/>
                </a:cubicBezTo>
                <a:cubicBezTo>
                  <a:pt x="2341" y="118"/>
                  <a:pt x="2332" y="123"/>
                  <a:pt x="2325" y="129"/>
                </a:cubicBezTo>
                <a:lnTo>
                  <a:pt x="2284" y="170"/>
                </a:lnTo>
                <a:cubicBezTo>
                  <a:pt x="2268" y="186"/>
                  <a:pt x="2237" y="191"/>
                  <a:pt x="2216" y="180"/>
                </a:cubicBezTo>
                <a:lnTo>
                  <a:pt x="2144" y="150"/>
                </a:lnTo>
                <a:cubicBezTo>
                  <a:pt x="2122" y="143"/>
                  <a:pt x="2104" y="118"/>
                  <a:pt x="2104" y="95"/>
                </a:cubicBezTo>
                <a:lnTo>
                  <a:pt x="2104" y="38"/>
                </a:lnTo>
                <a:cubicBezTo>
                  <a:pt x="2104" y="28"/>
                  <a:pt x="2100" y="18"/>
                  <a:pt x="2093" y="11"/>
                </a:cubicBezTo>
                <a:cubicBezTo>
                  <a:pt x="2085" y="4"/>
                  <a:pt x="2076" y="0"/>
                  <a:pt x="2066" y="0"/>
                </a:cubicBezTo>
                <a:lnTo>
                  <a:pt x="1969" y="0"/>
                </a:lnTo>
                <a:cubicBezTo>
                  <a:pt x="1960" y="0"/>
                  <a:pt x="1950" y="4"/>
                  <a:pt x="1943" y="11"/>
                </a:cubicBezTo>
                <a:cubicBezTo>
                  <a:pt x="1935" y="18"/>
                  <a:pt x="1932" y="28"/>
                  <a:pt x="1932" y="38"/>
                </a:cubicBezTo>
                <a:lnTo>
                  <a:pt x="1932" y="95"/>
                </a:lnTo>
                <a:cubicBezTo>
                  <a:pt x="1932" y="118"/>
                  <a:pt x="1913" y="143"/>
                  <a:pt x="1891" y="150"/>
                </a:cubicBezTo>
                <a:lnTo>
                  <a:pt x="1819" y="180"/>
                </a:lnTo>
                <a:cubicBezTo>
                  <a:pt x="1798" y="191"/>
                  <a:pt x="1768" y="186"/>
                  <a:pt x="1751" y="170"/>
                </a:cubicBezTo>
                <a:lnTo>
                  <a:pt x="1710" y="129"/>
                </a:lnTo>
                <a:cubicBezTo>
                  <a:pt x="1704" y="123"/>
                  <a:pt x="1694" y="118"/>
                  <a:pt x="1684" y="118"/>
                </a:cubicBezTo>
                <a:cubicBezTo>
                  <a:pt x="1674" y="118"/>
                  <a:pt x="1664" y="123"/>
                  <a:pt x="1658" y="129"/>
                </a:cubicBezTo>
                <a:lnTo>
                  <a:pt x="1589" y="198"/>
                </a:lnTo>
                <a:cubicBezTo>
                  <a:pt x="1582" y="205"/>
                  <a:pt x="1578" y="214"/>
                  <a:pt x="1578" y="224"/>
                </a:cubicBezTo>
                <a:cubicBezTo>
                  <a:pt x="1578" y="235"/>
                  <a:pt x="1582" y="244"/>
                  <a:pt x="1589" y="251"/>
                </a:cubicBezTo>
                <a:lnTo>
                  <a:pt x="1629" y="291"/>
                </a:lnTo>
                <a:cubicBezTo>
                  <a:pt x="1646" y="308"/>
                  <a:pt x="1651" y="339"/>
                  <a:pt x="1640" y="359"/>
                </a:cubicBezTo>
                <a:lnTo>
                  <a:pt x="1610" y="431"/>
                </a:lnTo>
                <a:cubicBezTo>
                  <a:pt x="1603" y="454"/>
                  <a:pt x="1578" y="472"/>
                  <a:pt x="1554" y="472"/>
                </a:cubicBezTo>
                <a:lnTo>
                  <a:pt x="1497" y="472"/>
                </a:lnTo>
                <a:cubicBezTo>
                  <a:pt x="1488" y="472"/>
                  <a:pt x="1478" y="476"/>
                  <a:pt x="1471" y="483"/>
                </a:cubicBezTo>
                <a:cubicBezTo>
                  <a:pt x="1464" y="490"/>
                  <a:pt x="1460" y="500"/>
                  <a:pt x="1460" y="509"/>
                </a:cubicBezTo>
                <a:lnTo>
                  <a:pt x="1460" y="606"/>
                </a:lnTo>
                <a:cubicBezTo>
                  <a:pt x="1460" y="616"/>
                  <a:pt x="1464" y="626"/>
                  <a:pt x="1471" y="633"/>
                </a:cubicBezTo>
                <a:cubicBezTo>
                  <a:pt x="1478" y="640"/>
                  <a:pt x="1488" y="644"/>
                  <a:pt x="1497" y="644"/>
                </a:cubicBezTo>
                <a:lnTo>
                  <a:pt x="1554" y="644"/>
                </a:lnTo>
                <a:cubicBezTo>
                  <a:pt x="1578" y="644"/>
                  <a:pt x="1603" y="662"/>
                  <a:pt x="1610" y="685"/>
                </a:cubicBezTo>
                <a:lnTo>
                  <a:pt x="1640" y="757"/>
                </a:lnTo>
                <a:cubicBezTo>
                  <a:pt x="1651" y="777"/>
                  <a:pt x="1646" y="808"/>
                  <a:pt x="1629" y="825"/>
                </a:cubicBezTo>
                <a:lnTo>
                  <a:pt x="1589" y="865"/>
                </a:lnTo>
                <a:cubicBezTo>
                  <a:pt x="1582" y="872"/>
                  <a:pt x="1578" y="881"/>
                  <a:pt x="1578" y="892"/>
                </a:cubicBezTo>
                <a:cubicBezTo>
                  <a:pt x="1578" y="902"/>
                  <a:pt x="1582" y="911"/>
                  <a:pt x="1589" y="918"/>
                </a:cubicBezTo>
                <a:lnTo>
                  <a:pt x="1658" y="987"/>
                </a:lnTo>
                <a:cubicBezTo>
                  <a:pt x="1664" y="993"/>
                  <a:pt x="1674" y="998"/>
                  <a:pt x="1684" y="998"/>
                </a:cubicBezTo>
                <a:cubicBezTo>
                  <a:pt x="1694" y="998"/>
                  <a:pt x="1704" y="993"/>
                  <a:pt x="1710" y="987"/>
                </a:cubicBezTo>
                <a:lnTo>
                  <a:pt x="1751" y="946"/>
                </a:lnTo>
                <a:cubicBezTo>
                  <a:pt x="1768" y="930"/>
                  <a:pt x="1798" y="925"/>
                  <a:pt x="1819" y="936"/>
                </a:cubicBezTo>
                <a:lnTo>
                  <a:pt x="1891" y="966"/>
                </a:lnTo>
                <a:cubicBezTo>
                  <a:pt x="1913" y="973"/>
                  <a:pt x="1932" y="998"/>
                  <a:pt x="1932" y="1021"/>
                </a:cubicBezTo>
                <a:lnTo>
                  <a:pt x="1932" y="1078"/>
                </a:lnTo>
                <a:cubicBezTo>
                  <a:pt x="1932" y="1088"/>
                  <a:pt x="1935" y="1098"/>
                  <a:pt x="1943" y="1105"/>
                </a:cubicBezTo>
                <a:cubicBezTo>
                  <a:pt x="1950" y="1112"/>
                  <a:pt x="1960" y="1116"/>
                  <a:pt x="1969" y="1116"/>
                </a:cubicBezTo>
                <a:lnTo>
                  <a:pt x="2066" y="1116"/>
                </a:lnTo>
                <a:cubicBezTo>
                  <a:pt x="2076" y="1116"/>
                  <a:pt x="2085" y="1112"/>
                  <a:pt x="2093" y="1105"/>
                </a:cubicBezTo>
                <a:cubicBezTo>
                  <a:pt x="2100" y="1098"/>
                  <a:pt x="2104" y="1088"/>
                  <a:pt x="2104" y="1078"/>
                </a:cubicBezTo>
                <a:lnTo>
                  <a:pt x="2104" y="1021"/>
                </a:lnTo>
                <a:cubicBezTo>
                  <a:pt x="2104" y="998"/>
                  <a:pt x="2122" y="973"/>
                  <a:pt x="2144" y="966"/>
                </a:cubicBezTo>
                <a:lnTo>
                  <a:pt x="2216" y="936"/>
                </a:lnTo>
                <a:cubicBezTo>
                  <a:pt x="2237" y="925"/>
                  <a:pt x="2268" y="930"/>
                  <a:pt x="2285" y="946"/>
                </a:cubicBezTo>
                <a:lnTo>
                  <a:pt x="2325" y="987"/>
                </a:lnTo>
                <a:cubicBezTo>
                  <a:pt x="2332" y="993"/>
                  <a:pt x="2341" y="998"/>
                  <a:pt x="2351" y="998"/>
                </a:cubicBezTo>
                <a:cubicBezTo>
                  <a:pt x="2362" y="998"/>
                  <a:pt x="2371" y="994"/>
                  <a:pt x="2378" y="987"/>
                </a:cubicBezTo>
                <a:lnTo>
                  <a:pt x="2446" y="918"/>
                </a:lnTo>
                <a:cubicBezTo>
                  <a:pt x="2453" y="911"/>
                  <a:pt x="2457" y="902"/>
                  <a:pt x="2457" y="892"/>
                </a:cubicBezTo>
                <a:cubicBezTo>
                  <a:pt x="2457" y="881"/>
                  <a:pt x="2453" y="872"/>
                  <a:pt x="2446" y="865"/>
                </a:cubicBezTo>
                <a:lnTo>
                  <a:pt x="2406" y="825"/>
                </a:lnTo>
                <a:cubicBezTo>
                  <a:pt x="2389" y="808"/>
                  <a:pt x="2385" y="777"/>
                  <a:pt x="2396" y="757"/>
                </a:cubicBezTo>
                <a:lnTo>
                  <a:pt x="2425" y="685"/>
                </a:lnTo>
                <a:cubicBezTo>
                  <a:pt x="2432" y="662"/>
                  <a:pt x="2458" y="644"/>
                  <a:pt x="2481" y="644"/>
                </a:cubicBezTo>
                <a:lnTo>
                  <a:pt x="2538" y="644"/>
                </a:lnTo>
                <a:cubicBezTo>
                  <a:pt x="2548" y="644"/>
                  <a:pt x="2557" y="640"/>
                  <a:pt x="2564" y="633"/>
                </a:cubicBezTo>
                <a:cubicBezTo>
                  <a:pt x="2572" y="626"/>
                  <a:pt x="2575" y="616"/>
                  <a:pt x="2575" y="606"/>
                </a:cubicBezTo>
                <a:lnTo>
                  <a:pt x="2575" y="509"/>
                </a:lnTo>
                <a:cubicBezTo>
                  <a:pt x="2575" y="500"/>
                  <a:pt x="2572" y="490"/>
                  <a:pt x="2564" y="483"/>
                </a:cubicBezTo>
                <a:cubicBezTo>
                  <a:pt x="2557" y="476"/>
                  <a:pt x="2548" y="472"/>
                  <a:pt x="2538" y="472"/>
                </a:cubicBezTo>
                <a:close/>
                <a:moveTo>
                  <a:pt x="1803" y="558"/>
                </a:moveTo>
                <a:cubicBezTo>
                  <a:pt x="1803" y="439"/>
                  <a:pt x="1899" y="343"/>
                  <a:pt x="2018" y="343"/>
                </a:cubicBezTo>
                <a:cubicBezTo>
                  <a:pt x="2136" y="343"/>
                  <a:pt x="2232" y="439"/>
                  <a:pt x="2232" y="558"/>
                </a:cubicBezTo>
                <a:cubicBezTo>
                  <a:pt x="2232" y="676"/>
                  <a:pt x="2136" y="772"/>
                  <a:pt x="2018" y="772"/>
                </a:cubicBezTo>
                <a:cubicBezTo>
                  <a:pt x="1899" y="772"/>
                  <a:pt x="1803" y="676"/>
                  <a:pt x="1803" y="5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12" name="Freeform 11"/>
          <p:cNvSpPr>
            <a:spLocks noChangeAspect="1" noChangeArrowheads="1"/>
          </p:cNvSpPr>
          <p:nvPr/>
        </p:nvSpPr>
        <p:spPr bwMode="auto">
          <a:xfrm>
            <a:off x="5997864" y="1136980"/>
            <a:ext cx="326869" cy="325429"/>
          </a:xfrm>
          <a:custGeom>
            <a:avLst/>
            <a:gdLst>
              <a:gd name="T0" fmla="*/ 19281 w 2759"/>
              <a:gd name="T1" fmla="*/ 339682 h 2764"/>
              <a:gd name="T2" fmla="*/ 260157 w 2759"/>
              <a:gd name="T3" fmla="*/ 19276 h 2764"/>
              <a:gd name="T4" fmla="*/ 269797 w 2759"/>
              <a:gd name="T5" fmla="*/ 81404 h 2764"/>
              <a:gd name="T6" fmla="*/ 279568 w 2759"/>
              <a:gd name="T7" fmla="*/ 19146 h 2764"/>
              <a:gd name="T8" fmla="*/ 19281 w 2759"/>
              <a:gd name="T9" fmla="*/ 0 h 2764"/>
              <a:gd name="T10" fmla="*/ 0 w 2759"/>
              <a:gd name="T11" fmla="*/ 339682 h 2764"/>
              <a:gd name="T12" fmla="*/ 126626 w 2759"/>
              <a:gd name="T13" fmla="*/ 358958 h 2764"/>
              <a:gd name="T14" fmla="*/ 126626 w 2759"/>
              <a:gd name="T15" fmla="*/ 339682 h 2764"/>
              <a:gd name="T16" fmla="*/ 59796 w 2759"/>
              <a:gd name="T17" fmla="*/ 70203 h 2764"/>
              <a:gd name="T18" fmla="*/ 59796 w 2759"/>
              <a:gd name="T19" fmla="*/ 89609 h 2764"/>
              <a:gd name="T20" fmla="*/ 231367 w 2759"/>
              <a:gd name="T21" fmla="*/ 79971 h 2764"/>
              <a:gd name="T22" fmla="*/ 139654 w 2759"/>
              <a:gd name="T23" fmla="*/ 149653 h 2764"/>
              <a:gd name="T24" fmla="*/ 59796 w 2759"/>
              <a:gd name="T25" fmla="*/ 140014 h 2764"/>
              <a:gd name="T26" fmla="*/ 59796 w 2759"/>
              <a:gd name="T27" fmla="*/ 159291 h 2764"/>
              <a:gd name="T28" fmla="*/ 139654 w 2759"/>
              <a:gd name="T29" fmla="*/ 149653 h 2764"/>
              <a:gd name="T30" fmla="*/ 59796 w 2759"/>
              <a:gd name="T31" fmla="*/ 209566 h 2764"/>
              <a:gd name="T32" fmla="*/ 59796 w 2759"/>
              <a:gd name="T33" fmla="*/ 228842 h 2764"/>
              <a:gd name="T34" fmla="*/ 113208 w 2759"/>
              <a:gd name="T35" fmla="*/ 219204 h 2764"/>
              <a:gd name="T36" fmla="*/ 103568 w 2759"/>
              <a:gd name="T37" fmla="*/ 279247 h 2764"/>
              <a:gd name="T38" fmla="*/ 50155 w 2759"/>
              <a:gd name="T39" fmla="*/ 288886 h 2764"/>
              <a:gd name="T40" fmla="*/ 103568 w 2759"/>
              <a:gd name="T41" fmla="*/ 298654 h 2764"/>
              <a:gd name="T42" fmla="*/ 103568 w 2759"/>
              <a:gd name="T43" fmla="*/ 279247 h 2764"/>
              <a:gd name="T44" fmla="*/ 201794 w 2759"/>
              <a:gd name="T45" fmla="*/ 302041 h 2764"/>
              <a:gd name="T46" fmla="*/ 295201 w 2759"/>
              <a:gd name="T47" fmla="*/ 311679 h 2764"/>
              <a:gd name="T48" fmla="*/ 265368 w 2759"/>
              <a:gd name="T49" fmla="*/ 249421 h 2764"/>
              <a:gd name="T50" fmla="*/ 295201 w 2759"/>
              <a:gd name="T51" fmla="*/ 187294 h 2764"/>
              <a:gd name="T52" fmla="*/ 201794 w 2759"/>
              <a:gd name="T53" fmla="*/ 196932 h 2764"/>
              <a:gd name="T54" fmla="*/ 222638 w 2759"/>
              <a:gd name="T55" fmla="*/ 292402 h 2764"/>
              <a:gd name="T56" fmla="*/ 260157 w 2759"/>
              <a:gd name="T57" fmla="*/ 270651 h 2764"/>
              <a:gd name="T58" fmla="*/ 222638 w 2759"/>
              <a:gd name="T59" fmla="*/ 292402 h 2764"/>
              <a:gd name="T60" fmla="*/ 248563 w 2759"/>
              <a:gd name="T61" fmla="*/ 237959 h 2764"/>
              <a:gd name="T62" fmla="*/ 274357 w 2759"/>
              <a:gd name="T63" fmla="*/ 206570 h 2764"/>
              <a:gd name="T64" fmla="*/ 168835 w 2759"/>
              <a:gd name="T65" fmla="*/ 169450 h 2764"/>
              <a:gd name="T66" fmla="*/ 168835 w 2759"/>
              <a:gd name="T67" fmla="*/ 327178 h 2764"/>
              <a:gd name="T68" fmla="*/ 326597 w 2759"/>
              <a:gd name="T69" fmla="*/ 327178 h 2764"/>
              <a:gd name="T70" fmla="*/ 326597 w 2759"/>
              <a:gd name="T71" fmla="*/ 169450 h 2764"/>
              <a:gd name="T72" fmla="*/ 155417 w 2759"/>
              <a:gd name="T73" fmla="*/ 248249 h 2764"/>
              <a:gd name="T74" fmla="*/ 340015 w 2759"/>
              <a:gd name="T75" fmla="*/ 248249 h 2764"/>
              <a:gd name="T76" fmla="*/ 155417 w 2759"/>
              <a:gd name="T77" fmla="*/ 248249 h 276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759" h="2764">
                <a:moveTo>
                  <a:pt x="972" y="2608"/>
                </a:moveTo>
                <a:lnTo>
                  <a:pt x="148" y="2608"/>
                </a:lnTo>
                <a:lnTo>
                  <a:pt x="148" y="148"/>
                </a:lnTo>
                <a:lnTo>
                  <a:pt x="1997" y="148"/>
                </a:lnTo>
                <a:lnTo>
                  <a:pt x="1997" y="551"/>
                </a:lnTo>
                <a:cubicBezTo>
                  <a:pt x="1997" y="592"/>
                  <a:pt x="2031" y="625"/>
                  <a:pt x="2071" y="625"/>
                </a:cubicBezTo>
                <a:cubicBezTo>
                  <a:pt x="2112" y="625"/>
                  <a:pt x="2146" y="592"/>
                  <a:pt x="2146" y="551"/>
                </a:cubicBezTo>
                <a:lnTo>
                  <a:pt x="2146" y="147"/>
                </a:lnTo>
                <a:cubicBezTo>
                  <a:pt x="2146" y="66"/>
                  <a:pt x="2079" y="0"/>
                  <a:pt x="1998" y="0"/>
                </a:cubicBezTo>
                <a:lnTo>
                  <a:pt x="148" y="0"/>
                </a:lnTo>
                <a:cubicBezTo>
                  <a:pt x="66" y="0"/>
                  <a:pt x="0" y="66"/>
                  <a:pt x="0" y="147"/>
                </a:cubicBezTo>
                <a:lnTo>
                  <a:pt x="0" y="2608"/>
                </a:lnTo>
                <a:cubicBezTo>
                  <a:pt x="0" y="2690"/>
                  <a:pt x="66" y="2756"/>
                  <a:pt x="148" y="2756"/>
                </a:cubicBezTo>
                <a:lnTo>
                  <a:pt x="972" y="2756"/>
                </a:lnTo>
                <a:cubicBezTo>
                  <a:pt x="1013" y="2756"/>
                  <a:pt x="1046" y="2723"/>
                  <a:pt x="1046" y="2682"/>
                </a:cubicBezTo>
                <a:cubicBezTo>
                  <a:pt x="1046" y="2641"/>
                  <a:pt x="1013" y="2608"/>
                  <a:pt x="972" y="2608"/>
                </a:cubicBezTo>
                <a:close/>
                <a:moveTo>
                  <a:pt x="1702" y="539"/>
                </a:moveTo>
                <a:lnTo>
                  <a:pt x="459" y="539"/>
                </a:lnTo>
                <a:cubicBezTo>
                  <a:pt x="418" y="539"/>
                  <a:pt x="385" y="573"/>
                  <a:pt x="385" y="614"/>
                </a:cubicBezTo>
                <a:cubicBezTo>
                  <a:pt x="385" y="655"/>
                  <a:pt x="418" y="688"/>
                  <a:pt x="459" y="688"/>
                </a:cubicBezTo>
                <a:lnTo>
                  <a:pt x="1702" y="688"/>
                </a:lnTo>
                <a:cubicBezTo>
                  <a:pt x="1743" y="688"/>
                  <a:pt x="1776" y="655"/>
                  <a:pt x="1776" y="614"/>
                </a:cubicBezTo>
                <a:cubicBezTo>
                  <a:pt x="1776" y="573"/>
                  <a:pt x="1743" y="539"/>
                  <a:pt x="1702" y="539"/>
                </a:cubicBezTo>
                <a:close/>
                <a:moveTo>
                  <a:pt x="1072" y="1149"/>
                </a:moveTo>
                <a:cubicBezTo>
                  <a:pt x="1072" y="1108"/>
                  <a:pt x="1039" y="1075"/>
                  <a:pt x="998" y="1075"/>
                </a:cubicBezTo>
                <a:lnTo>
                  <a:pt x="459" y="1075"/>
                </a:lnTo>
                <a:cubicBezTo>
                  <a:pt x="418" y="1075"/>
                  <a:pt x="385" y="1108"/>
                  <a:pt x="385" y="1149"/>
                </a:cubicBezTo>
                <a:cubicBezTo>
                  <a:pt x="385" y="1190"/>
                  <a:pt x="418" y="1223"/>
                  <a:pt x="459" y="1223"/>
                </a:cubicBezTo>
                <a:lnTo>
                  <a:pt x="998" y="1223"/>
                </a:lnTo>
                <a:cubicBezTo>
                  <a:pt x="1039" y="1223"/>
                  <a:pt x="1072" y="1190"/>
                  <a:pt x="1072" y="1149"/>
                </a:cubicBezTo>
                <a:close/>
                <a:moveTo>
                  <a:pt x="795" y="1609"/>
                </a:moveTo>
                <a:lnTo>
                  <a:pt x="459" y="1609"/>
                </a:lnTo>
                <a:cubicBezTo>
                  <a:pt x="418" y="1609"/>
                  <a:pt x="385" y="1642"/>
                  <a:pt x="385" y="1683"/>
                </a:cubicBezTo>
                <a:cubicBezTo>
                  <a:pt x="385" y="1724"/>
                  <a:pt x="418" y="1757"/>
                  <a:pt x="459" y="1757"/>
                </a:cubicBezTo>
                <a:lnTo>
                  <a:pt x="795" y="1757"/>
                </a:lnTo>
                <a:cubicBezTo>
                  <a:pt x="836" y="1757"/>
                  <a:pt x="869" y="1724"/>
                  <a:pt x="869" y="1683"/>
                </a:cubicBezTo>
                <a:cubicBezTo>
                  <a:pt x="869" y="1642"/>
                  <a:pt x="836" y="1609"/>
                  <a:pt x="795" y="1609"/>
                </a:cubicBezTo>
                <a:close/>
                <a:moveTo>
                  <a:pt x="795" y="2144"/>
                </a:moveTo>
                <a:lnTo>
                  <a:pt x="459" y="2144"/>
                </a:lnTo>
                <a:cubicBezTo>
                  <a:pt x="418" y="2144"/>
                  <a:pt x="385" y="2177"/>
                  <a:pt x="385" y="2218"/>
                </a:cubicBezTo>
                <a:cubicBezTo>
                  <a:pt x="385" y="2259"/>
                  <a:pt x="418" y="2293"/>
                  <a:pt x="459" y="2293"/>
                </a:cubicBezTo>
                <a:lnTo>
                  <a:pt x="795" y="2293"/>
                </a:lnTo>
                <a:cubicBezTo>
                  <a:pt x="836" y="2293"/>
                  <a:pt x="869" y="2259"/>
                  <a:pt x="869" y="2218"/>
                </a:cubicBezTo>
                <a:cubicBezTo>
                  <a:pt x="869" y="2177"/>
                  <a:pt x="836" y="2144"/>
                  <a:pt x="795" y="2144"/>
                </a:cubicBezTo>
                <a:close/>
                <a:moveTo>
                  <a:pt x="1778" y="1915"/>
                </a:moveTo>
                <a:cubicBezTo>
                  <a:pt x="1683" y="1992"/>
                  <a:pt x="1549" y="2132"/>
                  <a:pt x="1549" y="2319"/>
                </a:cubicBezTo>
                <a:lnTo>
                  <a:pt x="1549" y="2393"/>
                </a:lnTo>
                <a:lnTo>
                  <a:pt x="2266" y="2393"/>
                </a:lnTo>
                <a:lnTo>
                  <a:pt x="2266" y="2319"/>
                </a:lnTo>
                <a:cubicBezTo>
                  <a:pt x="2266" y="2132"/>
                  <a:pt x="2132" y="1992"/>
                  <a:pt x="2037" y="1915"/>
                </a:cubicBezTo>
                <a:cubicBezTo>
                  <a:pt x="2132" y="1839"/>
                  <a:pt x="2266" y="1699"/>
                  <a:pt x="2266" y="1512"/>
                </a:cubicBezTo>
                <a:lnTo>
                  <a:pt x="2266" y="1438"/>
                </a:lnTo>
                <a:lnTo>
                  <a:pt x="1549" y="1438"/>
                </a:lnTo>
                <a:lnTo>
                  <a:pt x="1549" y="1512"/>
                </a:lnTo>
                <a:cubicBezTo>
                  <a:pt x="1549" y="1699"/>
                  <a:pt x="1683" y="1839"/>
                  <a:pt x="1778" y="1915"/>
                </a:cubicBezTo>
                <a:close/>
                <a:moveTo>
                  <a:pt x="1709" y="2245"/>
                </a:moveTo>
                <a:cubicBezTo>
                  <a:pt x="1744" y="2131"/>
                  <a:pt x="1851" y="2043"/>
                  <a:pt x="1908" y="2004"/>
                </a:cubicBezTo>
                <a:cubicBezTo>
                  <a:pt x="1932" y="2021"/>
                  <a:pt x="1965" y="2046"/>
                  <a:pt x="1997" y="2078"/>
                </a:cubicBezTo>
                <a:cubicBezTo>
                  <a:pt x="2053" y="2133"/>
                  <a:pt x="2089" y="2189"/>
                  <a:pt x="2106" y="2245"/>
                </a:cubicBezTo>
                <a:lnTo>
                  <a:pt x="1709" y="2245"/>
                </a:lnTo>
                <a:close/>
                <a:moveTo>
                  <a:pt x="2106" y="1586"/>
                </a:moveTo>
                <a:cubicBezTo>
                  <a:pt x="2071" y="1700"/>
                  <a:pt x="1964" y="1787"/>
                  <a:pt x="1908" y="1827"/>
                </a:cubicBezTo>
                <a:cubicBezTo>
                  <a:pt x="1851" y="1787"/>
                  <a:pt x="1744" y="1700"/>
                  <a:pt x="1709" y="1586"/>
                </a:cubicBezTo>
                <a:lnTo>
                  <a:pt x="2106" y="1586"/>
                </a:lnTo>
                <a:close/>
                <a:moveTo>
                  <a:pt x="1901" y="1050"/>
                </a:moveTo>
                <a:cubicBezTo>
                  <a:pt x="1672" y="1050"/>
                  <a:pt x="1457" y="1139"/>
                  <a:pt x="1296" y="1301"/>
                </a:cubicBezTo>
                <a:cubicBezTo>
                  <a:pt x="1134" y="1462"/>
                  <a:pt x="1045" y="1678"/>
                  <a:pt x="1045" y="1906"/>
                </a:cubicBezTo>
                <a:cubicBezTo>
                  <a:pt x="1045" y="2135"/>
                  <a:pt x="1134" y="2350"/>
                  <a:pt x="1296" y="2512"/>
                </a:cubicBezTo>
                <a:cubicBezTo>
                  <a:pt x="1457" y="2673"/>
                  <a:pt x="1672" y="2763"/>
                  <a:pt x="1901" y="2763"/>
                </a:cubicBezTo>
                <a:cubicBezTo>
                  <a:pt x="2130" y="2763"/>
                  <a:pt x="2345" y="2673"/>
                  <a:pt x="2507" y="2512"/>
                </a:cubicBezTo>
                <a:cubicBezTo>
                  <a:pt x="2669" y="2350"/>
                  <a:pt x="2758" y="2134"/>
                  <a:pt x="2758" y="1906"/>
                </a:cubicBezTo>
                <a:cubicBezTo>
                  <a:pt x="2758" y="1677"/>
                  <a:pt x="2669" y="1462"/>
                  <a:pt x="2507" y="1301"/>
                </a:cubicBezTo>
                <a:cubicBezTo>
                  <a:pt x="2345" y="1139"/>
                  <a:pt x="2130" y="1050"/>
                  <a:pt x="1901" y="1050"/>
                </a:cubicBezTo>
                <a:close/>
                <a:moveTo>
                  <a:pt x="1193" y="1906"/>
                </a:moveTo>
                <a:cubicBezTo>
                  <a:pt x="1193" y="1515"/>
                  <a:pt x="1510" y="1198"/>
                  <a:pt x="1901" y="1198"/>
                </a:cubicBezTo>
                <a:cubicBezTo>
                  <a:pt x="2292" y="1198"/>
                  <a:pt x="2610" y="1515"/>
                  <a:pt x="2610" y="1906"/>
                </a:cubicBezTo>
                <a:cubicBezTo>
                  <a:pt x="2610" y="2296"/>
                  <a:pt x="2292" y="2614"/>
                  <a:pt x="1901" y="2614"/>
                </a:cubicBezTo>
                <a:cubicBezTo>
                  <a:pt x="1510" y="2614"/>
                  <a:pt x="1193" y="2296"/>
                  <a:pt x="1193" y="19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13" name="Freeform 12"/>
          <p:cNvSpPr>
            <a:spLocks noChangeAspect="1" noChangeArrowheads="1"/>
          </p:cNvSpPr>
          <p:nvPr/>
        </p:nvSpPr>
        <p:spPr bwMode="auto">
          <a:xfrm>
            <a:off x="6605523" y="1813756"/>
            <a:ext cx="326869" cy="326869"/>
          </a:xfrm>
          <a:custGeom>
            <a:avLst/>
            <a:gdLst>
              <a:gd name="T0" fmla="*/ 25733 w 2770"/>
              <a:gd name="T1" fmla="*/ 0 h 2770"/>
              <a:gd name="T2" fmla="*/ 0 w 2770"/>
              <a:gd name="T3" fmla="*/ 25733 h 2770"/>
              <a:gd name="T4" fmla="*/ 0 w 2770"/>
              <a:gd name="T5" fmla="*/ 334137 h 2770"/>
              <a:gd name="T6" fmla="*/ 25733 w 2770"/>
              <a:gd name="T7" fmla="*/ 359870 h 2770"/>
              <a:gd name="T8" fmla="*/ 334267 w 2770"/>
              <a:gd name="T9" fmla="*/ 359870 h 2770"/>
              <a:gd name="T10" fmla="*/ 359870 w 2770"/>
              <a:gd name="T11" fmla="*/ 334137 h 2770"/>
              <a:gd name="T12" fmla="*/ 359870 w 2770"/>
              <a:gd name="T13" fmla="*/ 25733 h 2770"/>
              <a:gd name="T14" fmla="*/ 334267 w 2770"/>
              <a:gd name="T15" fmla="*/ 0 h 2770"/>
              <a:gd name="T16" fmla="*/ 25733 w 2770"/>
              <a:gd name="T17" fmla="*/ 0 h 2770"/>
              <a:gd name="T18" fmla="*/ 334267 w 2770"/>
              <a:gd name="T19" fmla="*/ 334137 h 2770"/>
              <a:gd name="T20" fmla="*/ 25733 w 2770"/>
              <a:gd name="T21" fmla="*/ 334137 h 2770"/>
              <a:gd name="T22" fmla="*/ 25733 w 2770"/>
              <a:gd name="T23" fmla="*/ 25733 h 2770"/>
              <a:gd name="T24" fmla="*/ 334267 w 2770"/>
              <a:gd name="T25" fmla="*/ 25733 h 2770"/>
              <a:gd name="T26" fmla="*/ 334267 w 2770"/>
              <a:gd name="T27" fmla="*/ 334137 h 2770"/>
              <a:gd name="T28" fmla="*/ 128534 w 2770"/>
              <a:gd name="T29" fmla="*/ 77069 h 2770"/>
              <a:gd name="T30" fmla="*/ 282801 w 2770"/>
              <a:gd name="T31" fmla="*/ 77069 h 2770"/>
              <a:gd name="T32" fmla="*/ 282801 w 2770"/>
              <a:gd name="T33" fmla="*/ 102801 h 2770"/>
              <a:gd name="T34" fmla="*/ 128534 w 2770"/>
              <a:gd name="T35" fmla="*/ 102801 h 2770"/>
              <a:gd name="T36" fmla="*/ 128534 w 2770"/>
              <a:gd name="T37" fmla="*/ 77069 h 2770"/>
              <a:gd name="T38" fmla="*/ 102801 w 2770"/>
              <a:gd name="T39" fmla="*/ 77069 h 2770"/>
              <a:gd name="T40" fmla="*/ 102801 w 2770"/>
              <a:gd name="T41" fmla="*/ 102801 h 2770"/>
              <a:gd name="T42" fmla="*/ 77199 w 2770"/>
              <a:gd name="T43" fmla="*/ 102801 h 2770"/>
              <a:gd name="T44" fmla="*/ 77199 w 2770"/>
              <a:gd name="T45" fmla="*/ 77069 h 2770"/>
              <a:gd name="T46" fmla="*/ 102801 w 2770"/>
              <a:gd name="T47" fmla="*/ 77069 h 2770"/>
              <a:gd name="T48" fmla="*/ 282801 w 2770"/>
              <a:gd name="T49" fmla="*/ 128534 h 2770"/>
              <a:gd name="T50" fmla="*/ 282801 w 2770"/>
              <a:gd name="T51" fmla="*/ 154267 h 2770"/>
              <a:gd name="T52" fmla="*/ 128534 w 2770"/>
              <a:gd name="T53" fmla="*/ 154267 h 2770"/>
              <a:gd name="T54" fmla="*/ 128534 w 2770"/>
              <a:gd name="T55" fmla="*/ 128534 h 2770"/>
              <a:gd name="T56" fmla="*/ 282801 w 2770"/>
              <a:gd name="T57" fmla="*/ 128534 h 2770"/>
              <a:gd name="T58" fmla="*/ 102801 w 2770"/>
              <a:gd name="T59" fmla="*/ 128534 h 2770"/>
              <a:gd name="T60" fmla="*/ 102801 w 2770"/>
              <a:gd name="T61" fmla="*/ 154267 h 2770"/>
              <a:gd name="T62" fmla="*/ 77199 w 2770"/>
              <a:gd name="T63" fmla="*/ 154267 h 2770"/>
              <a:gd name="T64" fmla="*/ 77199 w 2770"/>
              <a:gd name="T65" fmla="*/ 128534 h 2770"/>
              <a:gd name="T66" fmla="*/ 102801 w 2770"/>
              <a:gd name="T67" fmla="*/ 128534 h 2770"/>
              <a:gd name="T68" fmla="*/ 128534 w 2770"/>
              <a:gd name="T69" fmla="*/ 205603 h 2770"/>
              <a:gd name="T70" fmla="*/ 282801 w 2770"/>
              <a:gd name="T71" fmla="*/ 205603 h 2770"/>
              <a:gd name="T72" fmla="*/ 282801 w 2770"/>
              <a:gd name="T73" fmla="*/ 231336 h 2770"/>
              <a:gd name="T74" fmla="*/ 128534 w 2770"/>
              <a:gd name="T75" fmla="*/ 231336 h 2770"/>
              <a:gd name="T76" fmla="*/ 128534 w 2770"/>
              <a:gd name="T77" fmla="*/ 205603 h 2770"/>
              <a:gd name="T78" fmla="*/ 102801 w 2770"/>
              <a:gd name="T79" fmla="*/ 205603 h 2770"/>
              <a:gd name="T80" fmla="*/ 102801 w 2770"/>
              <a:gd name="T81" fmla="*/ 231336 h 2770"/>
              <a:gd name="T82" fmla="*/ 77199 w 2770"/>
              <a:gd name="T83" fmla="*/ 231336 h 2770"/>
              <a:gd name="T84" fmla="*/ 77199 w 2770"/>
              <a:gd name="T85" fmla="*/ 205603 h 2770"/>
              <a:gd name="T86" fmla="*/ 102801 w 2770"/>
              <a:gd name="T87" fmla="*/ 205603 h 2770"/>
              <a:gd name="T88" fmla="*/ 128534 w 2770"/>
              <a:gd name="T89" fmla="*/ 257069 h 2770"/>
              <a:gd name="T90" fmla="*/ 282801 w 2770"/>
              <a:gd name="T91" fmla="*/ 257069 h 2770"/>
              <a:gd name="T92" fmla="*/ 282801 w 2770"/>
              <a:gd name="T93" fmla="*/ 282801 h 2770"/>
              <a:gd name="T94" fmla="*/ 128534 w 2770"/>
              <a:gd name="T95" fmla="*/ 282801 h 2770"/>
              <a:gd name="T96" fmla="*/ 128534 w 2770"/>
              <a:gd name="T97" fmla="*/ 257069 h 2770"/>
              <a:gd name="T98" fmla="*/ 102801 w 2770"/>
              <a:gd name="T99" fmla="*/ 257069 h 2770"/>
              <a:gd name="T100" fmla="*/ 102801 w 2770"/>
              <a:gd name="T101" fmla="*/ 282801 h 2770"/>
              <a:gd name="T102" fmla="*/ 77199 w 2770"/>
              <a:gd name="T103" fmla="*/ 282801 h 2770"/>
              <a:gd name="T104" fmla="*/ 77199 w 2770"/>
              <a:gd name="T105" fmla="*/ 257069 h 2770"/>
              <a:gd name="T106" fmla="*/ 102801 w 2770"/>
              <a:gd name="T107" fmla="*/ 257069 h 277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770" h="2770">
                <a:moveTo>
                  <a:pt x="198" y="0"/>
                </a:moveTo>
                <a:cubicBezTo>
                  <a:pt x="89" y="0"/>
                  <a:pt x="0" y="89"/>
                  <a:pt x="0" y="198"/>
                </a:cubicBezTo>
                <a:lnTo>
                  <a:pt x="0" y="2571"/>
                </a:lnTo>
                <a:cubicBezTo>
                  <a:pt x="0" y="2680"/>
                  <a:pt x="89" y="2769"/>
                  <a:pt x="198" y="2769"/>
                </a:cubicBezTo>
                <a:lnTo>
                  <a:pt x="2572" y="2769"/>
                </a:lnTo>
                <a:cubicBezTo>
                  <a:pt x="2680" y="2769"/>
                  <a:pt x="2769" y="2680"/>
                  <a:pt x="2769" y="2571"/>
                </a:cubicBezTo>
                <a:lnTo>
                  <a:pt x="2769" y="198"/>
                </a:lnTo>
                <a:cubicBezTo>
                  <a:pt x="2769" y="89"/>
                  <a:pt x="2680" y="0"/>
                  <a:pt x="2572" y="0"/>
                </a:cubicBezTo>
                <a:lnTo>
                  <a:pt x="198" y="0"/>
                </a:lnTo>
                <a:close/>
                <a:moveTo>
                  <a:pt x="2572" y="2571"/>
                </a:moveTo>
                <a:lnTo>
                  <a:pt x="198" y="2571"/>
                </a:lnTo>
                <a:lnTo>
                  <a:pt x="198" y="198"/>
                </a:lnTo>
                <a:lnTo>
                  <a:pt x="2572" y="198"/>
                </a:lnTo>
                <a:lnTo>
                  <a:pt x="2572" y="2571"/>
                </a:lnTo>
                <a:close/>
                <a:moveTo>
                  <a:pt x="989" y="593"/>
                </a:moveTo>
                <a:lnTo>
                  <a:pt x="2176" y="593"/>
                </a:lnTo>
                <a:lnTo>
                  <a:pt x="2176" y="791"/>
                </a:lnTo>
                <a:lnTo>
                  <a:pt x="989" y="791"/>
                </a:lnTo>
                <a:lnTo>
                  <a:pt x="989" y="593"/>
                </a:lnTo>
                <a:close/>
                <a:moveTo>
                  <a:pt x="791" y="593"/>
                </a:moveTo>
                <a:lnTo>
                  <a:pt x="791" y="791"/>
                </a:lnTo>
                <a:lnTo>
                  <a:pt x="594" y="791"/>
                </a:lnTo>
                <a:lnTo>
                  <a:pt x="594" y="593"/>
                </a:lnTo>
                <a:lnTo>
                  <a:pt x="791" y="593"/>
                </a:lnTo>
                <a:close/>
                <a:moveTo>
                  <a:pt x="2176" y="989"/>
                </a:moveTo>
                <a:lnTo>
                  <a:pt x="2176" y="1187"/>
                </a:lnTo>
                <a:lnTo>
                  <a:pt x="989" y="1187"/>
                </a:lnTo>
                <a:lnTo>
                  <a:pt x="989" y="989"/>
                </a:lnTo>
                <a:lnTo>
                  <a:pt x="2176" y="989"/>
                </a:lnTo>
                <a:close/>
                <a:moveTo>
                  <a:pt x="791" y="989"/>
                </a:moveTo>
                <a:lnTo>
                  <a:pt x="791" y="1187"/>
                </a:lnTo>
                <a:lnTo>
                  <a:pt x="594" y="1187"/>
                </a:lnTo>
                <a:lnTo>
                  <a:pt x="594" y="989"/>
                </a:lnTo>
                <a:lnTo>
                  <a:pt x="791" y="989"/>
                </a:lnTo>
                <a:close/>
                <a:moveTo>
                  <a:pt x="989" y="1582"/>
                </a:moveTo>
                <a:lnTo>
                  <a:pt x="2176" y="1582"/>
                </a:lnTo>
                <a:lnTo>
                  <a:pt x="2176" y="1780"/>
                </a:lnTo>
                <a:lnTo>
                  <a:pt x="989" y="1780"/>
                </a:lnTo>
                <a:lnTo>
                  <a:pt x="989" y="1582"/>
                </a:lnTo>
                <a:close/>
                <a:moveTo>
                  <a:pt x="791" y="1582"/>
                </a:moveTo>
                <a:lnTo>
                  <a:pt x="791" y="1780"/>
                </a:lnTo>
                <a:lnTo>
                  <a:pt x="594" y="1780"/>
                </a:lnTo>
                <a:lnTo>
                  <a:pt x="594" y="1582"/>
                </a:lnTo>
                <a:lnTo>
                  <a:pt x="791" y="1582"/>
                </a:lnTo>
                <a:close/>
                <a:moveTo>
                  <a:pt x="989" y="1978"/>
                </a:moveTo>
                <a:lnTo>
                  <a:pt x="2176" y="1978"/>
                </a:lnTo>
                <a:lnTo>
                  <a:pt x="2176" y="2176"/>
                </a:lnTo>
                <a:lnTo>
                  <a:pt x="989" y="2176"/>
                </a:lnTo>
                <a:lnTo>
                  <a:pt x="989" y="1978"/>
                </a:lnTo>
                <a:close/>
                <a:moveTo>
                  <a:pt x="791" y="1978"/>
                </a:moveTo>
                <a:lnTo>
                  <a:pt x="791" y="2176"/>
                </a:lnTo>
                <a:lnTo>
                  <a:pt x="594" y="2176"/>
                </a:lnTo>
                <a:lnTo>
                  <a:pt x="594" y="1978"/>
                </a:lnTo>
                <a:lnTo>
                  <a:pt x="791" y="19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14" name="Freeform 13"/>
          <p:cNvSpPr>
            <a:spLocks noChangeAspect="1" noChangeArrowheads="1"/>
          </p:cNvSpPr>
          <p:nvPr/>
        </p:nvSpPr>
        <p:spPr bwMode="auto">
          <a:xfrm>
            <a:off x="6018022" y="1813756"/>
            <a:ext cx="318230" cy="326869"/>
          </a:xfrm>
          <a:custGeom>
            <a:avLst/>
            <a:gdLst>
              <a:gd name="T0" fmla="*/ 162342 w 2728"/>
              <a:gd name="T1" fmla="*/ 265399 h 2797"/>
              <a:gd name="T2" fmla="*/ 351354 w 2728"/>
              <a:gd name="T3" fmla="*/ 265399 h 2797"/>
              <a:gd name="T4" fmla="*/ 256784 w 2728"/>
              <a:gd name="T5" fmla="*/ 188945 h 2797"/>
              <a:gd name="T6" fmla="*/ 256784 w 2728"/>
              <a:gd name="T7" fmla="*/ 341981 h 2797"/>
              <a:gd name="T8" fmla="*/ 256784 w 2728"/>
              <a:gd name="T9" fmla="*/ 188945 h 2797"/>
              <a:gd name="T10" fmla="*/ 248666 w 2728"/>
              <a:gd name="T11" fmla="*/ 278398 h 2797"/>
              <a:gd name="T12" fmla="*/ 247249 w 2728"/>
              <a:gd name="T13" fmla="*/ 277497 h 2797"/>
              <a:gd name="T14" fmla="*/ 243770 w 2728"/>
              <a:gd name="T15" fmla="*/ 272478 h 2797"/>
              <a:gd name="T16" fmla="*/ 243255 w 2728"/>
              <a:gd name="T17" fmla="*/ 224598 h 2797"/>
              <a:gd name="T18" fmla="*/ 252661 w 2728"/>
              <a:gd name="T19" fmla="*/ 215974 h 2797"/>
              <a:gd name="T20" fmla="*/ 261293 w 2728"/>
              <a:gd name="T21" fmla="*/ 264369 h 2797"/>
              <a:gd name="T22" fmla="*/ 305873 w 2728"/>
              <a:gd name="T23" fmla="*/ 291269 h 2797"/>
              <a:gd name="T24" fmla="*/ 252274 w 2728"/>
              <a:gd name="T25" fmla="*/ 44920 h 2797"/>
              <a:gd name="T26" fmla="*/ 234236 w 2728"/>
              <a:gd name="T27" fmla="*/ 27029 h 2797"/>
              <a:gd name="T28" fmla="*/ 288350 w 2728"/>
              <a:gd name="T29" fmla="*/ 62939 h 2797"/>
              <a:gd name="T30" fmla="*/ 270312 w 2728"/>
              <a:gd name="T31" fmla="*/ 153936 h 2797"/>
              <a:gd name="T32" fmla="*/ 252274 w 2728"/>
              <a:gd name="T33" fmla="*/ 44920 h 2797"/>
              <a:gd name="T34" fmla="*/ 215940 w 2728"/>
              <a:gd name="T35" fmla="*/ 71949 h 2797"/>
              <a:gd name="T36" fmla="*/ 207179 w 2728"/>
              <a:gd name="T37" fmla="*/ 8624 h 2797"/>
              <a:gd name="T38" fmla="*/ 216585 w 2728"/>
              <a:gd name="T39" fmla="*/ 0 h 2797"/>
              <a:gd name="T40" fmla="*/ 225217 w 2728"/>
              <a:gd name="T41" fmla="*/ 63325 h 2797"/>
              <a:gd name="T42" fmla="*/ 90190 w 2728"/>
              <a:gd name="T43" fmla="*/ 27029 h 2797"/>
              <a:gd name="T44" fmla="*/ 198289 w 2728"/>
              <a:gd name="T45" fmla="*/ 44920 h 2797"/>
              <a:gd name="T46" fmla="*/ 90190 w 2728"/>
              <a:gd name="T47" fmla="*/ 27029 h 2797"/>
              <a:gd name="T48" fmla="*/ 63133 w 2728"/>
              <a:gd name="T49" fmla="*/ 63325 h 2797"/>
              <a:gd name="T50" fmla="*/ 71765 w 2728"/>
              <a:gd name="T51" fmla="*/ 0 h 2797"/>
              <a:gd name="T52" fmla="*/ 81171 w 2728"/>
              <a:gd name="T53" fmla="*/ 8624 h 2797"/>
              <a:gd name="T54" fmla="*/ 72538 w 2728"/>
              <a:gd name="T55" fmla="*/ 71949 h 2797"/>
              <a:gd name="T56" fmla="*/ 72152 w 2728"/>
              <a:gd name="T57" fmla="*/ 125492 h 2797"/>
              <a:gd name="T58" fmla="*/ 63648 w 2728"/>
              <a:gd name="T59" fmla="*/ 135016 h 2797"/>
              <a:gd name="T60" fmla="*/ 54114 w 2728"/>
              <a:gd name="T61" fmla="*/ 126521 h 2797"/>
              <a:gd name="T62" fmla="*/ 62618 w 2728"/>
              <a:gd name="T63" fmla="*/ 116997 h 2797"/>
              <a:gd name="T64" fmla="*/ 72152 w 2728"/>
              <a:gd name="T65" fmla="*/ 125492 h 2797"/>
              <a:gd name="T66" fmla="*/ 62618 w 2728"/>
              <a:gd name="T67" fmla="*/ 188945 h 2797"/>
              <a:gd name="T68" fmla="*/ 54114 w 2728"/>
              <a:gd name="T69" fmla="*/ 179550 h 2797"/>
              <a:gd name="T70" fmla="*/ 63648 w 2728"/>
              <a:gd name="T71" fmla="*/ 171055 h 2797"/>
              <a:gd name="T72" fmla="*/ 72152 w 2728"/>
              <a:gd name="T73" fmla="*/ 180450 h 2797"/>
              <a:gd name="T74" fmla="*/ 72152 w 2728"/>
              <a:gd name="T75" fmla="*/ 234508 h 2797"/>
              <a:gd name="T76" fmla="*/ 62618 w 2728"/>
              <a:gd name="T77" fmla="*/ 243003 h 2797"/>
              <a:gd name="T78" fmla="*/ 54114 w 2728"/>
              <a:gd name="T79" fmla="*/ 233479 h 2797"/>
              <a:gd name="T80" fmla="*/ 63648 w 2728"/>
              <a:gd name="T81" fmla="*/ 224984 h 2797"/>
              <a:gd name="T82" fmla="*/ 72152 w 2728"/>
              <a:gd name="T83" fmla="*/ 234508 h 2797"/>
              <a:gd name="T84" fmla="*/ 151906 w 2728"/>
              <a:gd name="T85" fmla="*/ 224984 h 2797"/>
              <a:gd name="T86" fmla="*/ 98822 w 2728"/>
              <a:gd name="T87" fmla="*/ 243003 h 2797"/>
              <a:gd name="T88" fmla="*/ 90190 w 2728"/>
              <a:gd name="T89" fmla="*/ 233607 h 2797"/>
              <a:gd name="T90" fmla="*/ 90190 w 2728"/>
              <a:gd name="T91" fmla="*/ 125492 h 2797"/>
              <a:gd name="T92" fmla="*/ 234880 w 2728"/>
              <a:gd name="T93" fmla="*/ 116997 h 2797"/>
              <a:gd name="T94" fmla="*/ 243255 w 2728"/>
              <a:gd name="T95" fmla="*/ 126650 h 2797"/>
              <a:gd name="T96" fmla="*/ 98694 w 2728"/>
              <a:gd name="T97" fmla="*/ 135016 h 2797"/>
              <a:gd name="T98" fmla="*/ 90190 w 2728"/>
              <a:gd name="T99" fmla="*/ 125492 h 2797"/>
              <a:gd name="T100" fmla="*/ 90190 w 2728"/>
              <a:gd name="T101" fmla="*/ 180322 h 2797"/>
              <a:gd name="T102" fmla="*/ 98822 w 2728"/>
              <a:gd name="T103" fmla="*/ 171055 h 2797"/>
              <a:gd name="T104" fmla="*/ 174453 w 2728"/>
              <a:gd name="T105" fmla="*/ 188945 h 2797"/>
              <a:gd name="T106" fmla="*/ 18038 w 2728"/>
              <a:gd name="T107" fmla="*/ 296932 h 2797"/>
              <a:gd name="T108" fmla="*/ 155900 w 2728"/>
              <a:gd name="T109" fmla="*/ 314952 h 2797"/>
              <a:gd name="T110" fmla="*/ 36076 w 2728"/>
              <a:gd name="T111" fmla="*/ 332971 h 2797"/>
              <a:gd name="T112" fmla="*/ 0 w 2728"/>
              <a:gd name="T113" fmla="*/ 62939 h 2797"/>
              <a:gd name="T114" fmla="*/ 54114 w 2728"/>
              <a:gd name="T115" fmla="*/ 27029 h 2797"/>
              <a:gd name="T116" fmla="*/ 36076 w 2728"/>
              <a:gd name="T117" fmla="*/ 44920 h 2797"/>
              <a:gd name="T118" fmla="*/ 18038 w 2728"/>
              <a:gd name="T119" fmla="*/ 296932 h 279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728" h="2797">
                <a:moveTo>
                  <a:pt x="1993" y="2796"/>
                </a:moveTo>
                <a:cubicBezTo>
                  <a:pt x="1587" y="2796"/>
                  <a:pt x="1260" y="2468"/>
                  <a:pt x="1260" y="2062"/>
                </a:cubicBezTo>
                <a:cubicBezTo>
                  <a:pt x="1260" y="1657"/>
                  <a:pt x="1587" y="1329"/>
                  <a:pt x="1993" y="1329"/>
                </a:cubicBezTo>
                <a:cubicBezTo>
                  <a:pt x="2399" y="1329"/>
                  <a:pt x="2727" y="1657"/>
                  <a:pt x="2727" y="2062"/>
                </a:cubicBezTo>
                <a:cubicBezTo>
                  <a:pt x="2727" y="2468"/>
                  <a:pt x="2399" y="2796"/>
                  <a:pt x="1993" y="2796"/>
                </a:cubicBezTo>
                <a:close/>
                <a:moveTo>
                  <a:pt x="1993" y="1468"/>
                </a:moveTo>
                <a:cubicBezTo>
                  <a:pt x="1665" y="1468"/>
                  <a:pt x="1399" y="1735"/>
                  <a:pt x="1399" y="2063"/>
                </a:cubicBezTo>
                <a:cubicBezTo>
                  <a:pt x="1399" y="2392"/>
                  <a:pt x="1665" y="2657"/>
                  <a:pt x="1993" y="2657"/>
                </a:cubicBezTo>
                <a:cubicBezTo>
                  <a:pt x="2322" y="2657"/>
                  <a:pt x="2588" y="2392"/>
                  <a:pt x="2588" y="2063"/>
                </a:cubicBezTo>
                <a:cubicBezTo>
                  <a:pt x="2588" y="1735"/>
                  <a:pt x="2322" y="1468"/>
                  <a:pt x="1993" y="1468"/>
                </a:cubicBezTo>
                <a:close/>
                <a:moveTo>
                  <a:pt x="2292" y="2304"/>
                </a:moveTo>
                <a:lnTo>
                  <a:pt x="1930" y="2163"/>
                </a:lnTo>
                <a:lnTo>
                  <a:pt x="1930" y="2162"/>
                </a:lnTo>
                <a:cubicBezTo>
                  <a:pt x="1926" y="2161"/>
                  <a:pt x="1923" y="2158"/>
                  <a:pt x="1919" y="2156"/>
                </a:cubicBezTo>
                <a:cubicBezTo>
                  <a:pt x="1916" y="2153"/>
                  <a:pt x="1911" y="2151"/>
                  <a:pt x="1908" y="2148"/>
                </a:cubicBezTo>
                <a:cubicBezTo>
                  <a:pt x="1900" y="2140"/>
                  <a:pt x="1895" y="2129"/>
                  <a:pt x="1892" y="2117"/>
                </a:cubicBezTo>
                <a:cubicBezTo>
                  <a:pt x="1890" y="2111"/>
                  <a:pt x="1888" y="2106"/>
                  <a:pt x="1888" y="2100"/>
                </a:cubicBezTo>
                <a:lnTo>
                  <a:pt x="1888" y="1745"/>
                </a:lnTo>
                <a:cubicBezTo>
                  <a:pt x="1888" y="1708"/>
                  <a:pt x="1918" y="1678"/>
                  <a:pt x="1956" y="1678"/>
                </a:cubicBezTo>
                <a:lnTo>
                  <a:pt x="1961" y="1678"/>
                </a:lnTo>
                <a:cubicBezTo>
                  <a:pt x="1998" y="1678"/>
                  <a:pt x="2028" y="1708"/>
                  <a:pt x="2028" y="1745"/>
                </a:cubicBezTo>
                <a:lnTo>
                  <a:pt x="2028" y="2054"/>
                </a:lnTo>
                <a:lnTo>
                  <a:pt x="2336" y="2175"/>
                </a:lnTo>
                <a:cubicBezTo>
                  <a:pt x="2369" y="2188"/>
                  <a:pt x="2386" y="2227"/>
                  <a:pt x="2374" y="2263"/>
                </a:cubicBezTo>
                <a:cubicBezTo>
                  <a:pt x="2362" y="2299"/>
                  <a:pt x="2325" y="2317"/>
                  <a:pt x="2292" y="2304"/>
                </a:cubicBezTo>
                <a:close/>
                <a:moveTo>
                  <a:pt x="1958" y="349"/>
                </a:moveTo>
                <a:lnTo>
                  <a:pt x="1818" y="349"/>
                </a:lnTo>
                <a:lnTo>
                  <a:pt x="1818" y="210"/>
                </a:lnTo>
                <a:lnTo>
                  <a:pt x="1958" y="210"/>
                </a:lnTo>
                <a:cubicBezTo>
                  <a:pt x="2113" y="210"/>
                  <a:pt x="2238" y="335"/>
                  <a:pt x="2238" y="489"/>
                </a:cubicBezTo>
                <a:lnTo>
                  <a:pt x="2238" y="1225"/>
                </a:lnTo>
                <a:cubicBezTo>
                  <a:pt x="2193" y="1211"/>
                  <a:pt x="2146" y="1202"/>
                  <a:pt x="2098" y="1196"/>
                </a:cubicBezTo>
                <a:lnTo>
                  <a:pt x="2098" y="489"/>
                </a:lnTo>
                <a:cubicBezTo>
                  <a:pt x="2098" y="411"/>
                  <a:pt x="2036" y="349"/>
                  <a:pt x="1958" y="349"/>
                </a:cubicBezTo>
                <a:close/>
                <a:moveTo>
                  <a:pt x="1681" y="559"/>
                </a:moveTo>
                <a:lnTo>
                  <a:pt x="1676" y="559"/>
                </a:lnTo>
                <a:cubicBezTo>
                  <a:pt x="1639" y="559"/>
                  <a:pt x="1608" y="529"/>
                  <a:pt x="1608" y="492"/>
                </a:cubicBezTo>
                <a:lnTo>
                  <a:pt x="1608" y="67"/>
                </a:lnTo>
                <a:cubicBezTo>
                  <a:pt x="1608" y="30"/>
                  <a:pt x="1639" y="0"/>
                  <a:pt x="1676" y="0"/>
                </a:cubicBezTo>
                <a:lnTo>
                  <a:pt x="1681" y="0"/>
                </a:lnTo>
                <a:cubicBezTo>
                  <a:pt x="1718" y="0"/>
                  <a:pt x="1748" y="30"/>
                  <a:pt x="1748" y="67"/>
                </a:cubicBezTo>
                <a:lnTo>
                  <a:pt x="1748" y="492"/>
                </a:lnTo>
                <a:cubicBezTo>
                  <a:pt x="1748" y="529"/>
                  <a:pt x="1718" y="559"/>
                  <a:pt x="1681" y="559"/>
                </a:cubicBezTo>
                <a:close/>
                <a:moveTo>
                  <a:pt x="700" y="210"/>
                </a:moveTo>
                <a:lnTo>
                  <a:pt x="1539" y="210"/>
                </a:lnTo>
                <a:lnTo>
                  <a:pt x="1539" y="349"/>
                </a:lnTo>
                <a:lnTo>
                  <a:pt x="700" y="349"/>
                </a:lnTo>
                <a:lnTo>
                  <a:pt x="700" y="210"/>
                </a:lnTo>
                <a:close/>
                <a:moveTo>
                  <a:pt x="557" y="559"/>
                </a:moveTo>
                <a:cubicBezTo>
                  <a:pt x="520" y="559"/>
                  <a:pt x="490" y="529"/>
                  <a:pt x="490" y="492"/>
                </a:cubicBezTo>
                <a:lnTo>
                  <a:pt x="490" y="67"/>
                </a:lnTo>
                <a:cubicBezTo>
                  <a:pt x="490" y="30"/>
                  <a:pt x="520" y="0"/>
                  <a:pt x="557" y="0"/>
                </a:cubicBezTo>
                <a:lnTo>
                  <a:pt x="563" y="0"/>
                </a:lnTo>
                <a:cubicBezTo>
                  <a:pt x="600" y="0"/>
                  <a:pt x="630" y="30"/>
                  <a:pt x="630" y="67"/>
                </a:cubicBezTo>
                <a:lnTo>
                  <a:pt x="630" y="492"/>
                </a:lnTo>
                <a:cubicBezTo>
                  <a:pt x="630" y="529"/>
                  <a:pt x="600" y="559"/>
                  <a:pt x="563" y="559"/>
                </a:cubicBezTo>
                <a:lnTo>
                  <a:pt x="557" y="559"/>
                </a:lnTo>
                <a:close/>
                <a:moveTo>
                  <a:pt x="560" y="975"/>
                </a:moveTo>
                <a:lnTo>
                  <a:pt x="560" y="983"/>
                </a:lnTo>
                <a:cubicBezTo>
                  <a:pt x="560" y="1020"/>
                  <a:pt x="530" y="1049"/>
                  <a:pt x="494" y="1049"/>
                </a:cubicBezTo>
                <a:lnTo>
                  <a:pt x="486" y="1049"/>
                </a:lnTo>
                <a:cubicBezTo>
                  <a:pt x="450" y="1049"/>
                  <a:pt x="420" y="1020"/>
                  <a:pt x="420" y="983"/>
                </a:cubicBezTo>
                <a:lnTo>
                  <a:pt x="420" y="975"/>
                </a:lnTo>
                <a:cubicBezTo>
                  <a:pt x="420" y="939"/>
                  <a:pt x="450" y="909"/>
                  <a:pt x="486" y="909"/>
                </a:cubicBezTo>
                <a:lnTo>
                  <a:pt x="494" y="909"/>
                </a:lnTo>
                <a:cubicBezTo>
                  <a:pt x="530" y="909"/>
                  <a:pt x="560" y="939"/>
                  <a:pt x="560" y="975"/>
                </a:cubicBezTo>
                <a:close/>
                <a:moveTo>
                  <a:pt x="494" y="1468"/>
                </a:moveTo>
                <a:lnTo>
                  <a:pt x="486" y="1468"/>
                </a:lnTo>
                <a:cubicBezTo>
                  <a:pt x="450" y="1468"/>
                  <a:pt x="420" y="1438"/>
                  <a:pt x="420" y="1402"/>
                </a:cubicBezTo>
                <a:lnTo>
                  <a:pt x="420" y="1395"/>
                </a:lnTo>
                <a:cubicBezTo>
                  <a:pt x="420" y="1359"/>
                  <a:pt x="450" y="1329"/>
                  <a:pt x="486" y="1329"/>
                </a:cubicBezTo>
                <a:lnTo>
                  <a:pt x="494" y="1329"/>
                </a:lnTo>
                <a:cubicBezTo>
                  <a:pt x="530" y="1329"/>
                  <a:pt x="560" y="1359"/>
                  <a:pt x="560" y="1395"/>
                </a:cubicBezTo>
                <a:lnTo>
                  <a:pt x="560" y="1402"/>
                </a:lnTo>
                <a:cubicBezTo>
                  <a:pt x="560" y="1438"/>
                  <a:pt x="530" y="1468"/>
                  <a:pt x="494" y="1468"/>
                </a:cubicBezTo>
                <a:close/>
                <a:moveTo>
                  <a:pt x="560" y="1822"/>
                </a:moveTo>
                <a:cubicBezTo>
                  <a:pt x="560" y="1858"/>
                  <a:pt x="530" y="1888"/>
                  <a:pt x="494" y="1888"/>
                </a:cubicBezTo>
                <a:lnTo>
                  <a:pt x="486" y="1888"/>
                </a:lnTo>
                <a:cubicBezTo>
                  <a:pt x="450" y="1888"/>
                  <a:pt x="420" y="1858"/>
                  <a:pt x="420" y="1822"/>
                </a:cubicBezTo>
                <a:lnTo>
                  <a:pt x="420" y="1814"/>
                </a:lnTo>
                <a:cubicBezTo>
                  <a:pt x="420" y="1777"/>
                  <a:pt x="450" y="1748"/>
                  <a:pt x="486" y="1748"/>
                </a:cubicBezTo>
                <a:lnTo>
                  <a:pt x="494" y="1748"/>
                </a:lnTo>
                <a:cubicBezTo>
                  <a:pt x="530" y="1748"/>
                  <a:pt x="560" y="1777"/>
                  <a:pt x="560" y="1814"/>
                </a:cubicBezTo>
                <a:lnTo>
                  <a:pt x="560" y="1822"/>
                </a:lnTo>
                <a:close/>
                <a:moveTo>
                  <a:pt x="767" y="1748"/>
                </a:moveTo>
                <a:lnTo>
                  <a:pt x="1179" y="1748"/>
                </a:lnTo>
                <a:cubicBezTo>
                  <a:pt x="1162" y="1793"/>
                  <a:pt x="1147" y="1839"/>
                  <a:pt x="1137" y="1888"/>
                </a:cubicBezTo>
                <a:lnTo>
                  <a:pt x="767" y="1888"/>
                </a:lnTo>
                <a:cubicBezTo>
                  <a:pt x="730" y="1888"/>
                  <a:pt x="700" y="1858"/>
                  <a:pt x="700" y="1821"/>
                </a:cubicBezTo>
                <a:lnTo>
                  <a:pt x="700" y="1815"/>
                </a:lnTo>
                <a:cubicBezTo>
                  <a:pt x="700" y="1778"/>
                  <a:pt x="730" y="1748"/>
                  <a:pt x="767" y="1748"/>
                </a:cubicBezTo>
                <a:close/>
                <a:moveTo>
                  <a:pt x="700" y="975"/>
                </a:moveTo>
                <a:cubicBezTo>
                  <a:pt x="700" y="939"/>
                  <a:pt x="729" y="909"/>
                  <a:pt x="766" y="909"/>
                </a:cubicBezTo>
                <a:lnTo>
                  <a:pt x="1823" y="909"/>
                </a:lnTo>
                <a:cubicBezTo>
                  <a:pt x="1859" y="909"/>
                  <a:pt x="1888" y="939"/>
                  <a:pt x="1888" y="975"/>
                </a:cubicBezTo>
                <a:lnTo>
                  <a:pt x="1888" y="984"/>
                </a:lnTo>
                <a:cubicBezTo>
                  <a:pt x="1888" y="1020"/>
                  <a:pt x="1859" y="1049"/>
                  <a:pt x="1823" y="1049"/>
                </a:cubicBezTo>
                <a:lnTo>
                  <a:pt x="766" y="1049"/>
                </a:lnTo>
                <a:cubicBezTo>
                  <a:pt x="729" y="1049"/>
                  <a:pt x="700" y="1020"/>
                  <a:pt x="700" y="984"/>
                </a:cubicBezTo>
                <a:lnTo>
                  <a:pt x="700" y="975"/>
                </a:lnTo>
                <a:close/>
                <a:moveTo>
                  <a:pt x="767" y="1468"/>
                </a:moveTo>
                <a:cubicBezTo>
                  <a:pt x="730" y="1468"/>
                  <a:pt x="700" y="1438"/>
                  <a:pt x="700" y="1401"/>
                </a:cubicBezTo>
                <a:lnTo>
                  <a:pt x="700" y="1396"/>
                </a:lnTo>
                <a:cubicBezTo>
                  <a:pt x="700" y="1359"/>
                  <a:pt x="730" y="1329"/>
                  <a:pt x="767" y="1329"/>
                </a:cubicBezTo>
                <a:lnTo>
                  <a:pt x="1520" y="1329"/>
                </a:lnTo>
                <a:cubicBezTo>
                  <a:pt x="1459" y="1369"/>
                  <a:pt x="1403" y="1415"/>
                  <a:pt x="1354" y="1468"/>
                </a:cubicBezTo>
                <a:lnTo>
                  <a:pt x="767" y="1468"/>
                </a:lnTo>
                <a:close/>
                <a:moveTo>
                  <a:pt x="140" y="2307"/>
                </a:moveTo>
                <a:cubicBezTo>
                  <a:pt x="140" y="2384"/>
                  <a:pt x="203" y="2447"/>
                  <a:pt x="280" y="2447"/>
                </a:cubicBezTo>
                <a:lnTo>
                  <a:pt x="1210" y="2447"/>
                </a:lnTo>
                <a:cubicBezTo>
                  <a:pt x="1234" y="2496"/>
                  <a:pt x="1263" y="2543"/>
                  <a:pt x="1296" y="2587"/>
                </a:cubicBezTo>
                <a:lnTo>
                  <a:pt x="280" y="2587"/>
                </a:lnTo>
                <a:cubicBezTo>
                  <a:pt x="126" y="2587"/>
                  <a:pt x="0" y="2462"/>
                  <a:pt x="0" y="2308"/>
                </a:cubicBezTo>
                <a:lnTo>
                  <a:pt x="0" y="489"/>
                </a:lnTo>
                <a:cubicBezTo>
                  <a:pt x="0" y="335"/>
                  <a:pt x="126" y="210"/>
                  <a:pt x="280" y="210"/>
                </a:cubicBezTo>
                <a:lnTo>
                  <a:pt x="420" y="210"/>
                </a:lnTo>
                <a:lnTo>
                  <a:pt x="420" y="349"/>
                </a:lnTo>
                <a:lnTo>
                  <a:pt x="280" y="349"/>
                </a:lnTo>
                <a:cubicBezTo>
                  <a:pt x="203" y="349"/>
                  <a:pt x="140" y="411"/>
                  <a:pt x="140" y="489"/>
                </a:cubicBezTo>
                <a:lnTo>
                  <a:pt x="140" y="23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15" name="Freeform 14"/>
          <p:cNvSpPr>
            <a:spLocks noChangeAspect="1" noChangeArrowheads="1"/>
          </p:cNvSpPr>
          <p:nvPr/>
        </p:nvSpPr>
        <p:spPr bwMode="auto">
          <a:xfrm>
            <a:off x="4830064" y="1813756"/>
            <a:ext cx="321108" cy="326869"/>
          </a:xfrm>
          <a:custGeom>
            <a:avLst/>
            <a:gdLst>
              <a:gd name="T0" fmla="*/ 301927 w 2740"/>
              <a:gd name="T1" fmla="*/ 254445 h 2783"/>
              <a:gd name="T2" fmla="*/ 310719 w 2740"/>
              <a:gd name="T3" fmla="*/ 298167 h 2783"/>
              <a:gd name="T4" fmla="*/ 354166 w 2740"/>
              <a:gd name="T5" fmla="*/ 306834 h 2783"/>
              <a:gd name="T6" fmla="*/ 354166 w 2740"/>
              <a:gd name="T7" fmla="*/ 307610 h 2783"/>
              <a:gd name="T8" fmla="*/ 310719 w 2740"/>
              <a:gd name="T9" fmla="*/ 316407 h 2783"/>
              <a:gd name="T10" fmla="*/ 301927 w 2740"/>
              <a:gd name="T11" fmla="*/ 359871 h 2783"/>
              <a:gd name="T12" fmla="*/ 292358 w 2740"/>
              <a:gd name="T13" fmla="*/ 351204 h 2783"/>
              <a:gd name="T14" fmla="*/ 257446 w 2740"/>
              <a:gd name="T15" fmla="*/ 316407 h 2783"/>
              <a:gd name="T16" fmla="*/ 248782 w 2740"/>
              <a:gd name="T17" fmla="*/ 306834 h 2783"/>
              <a:gd name="T18" fmla="*/ 292358 w 2740"/>
              <a:gd name="T19" fmla="*/ 298167 h 2783"/>
              <a:gd name="T20" fmla="*/ 301151 w 2740"/>
              <a:gd name="T21" fmla="*/ 254445 h 2783"/>
              <a:gd name="T22" fmla="*/ 232619 w 2740"/>
              <a:gd name="T23" fmla="*/ 168552 h 2783"/>
              <a:gd name="T24" fmla="*/ 258222 w 2740"/>
              <a:gd name="T25" fmla="*/ 168552 h 2783"/>
              <a:gd name="T26" fmla="*/ 60256 w 2740"/>
              <a:gd name="T27" fmla="*/ 168552 h 2783"/>
              <a:gd name="T28" fmla="*/ 109780 w 2740"/>
              <a:gd name="T29" fmla="*/ 275918 h 2783"/>
              <a:gd name="T30" fmla="*/ 12801 w 2740"/>
              <a:gd name="T31" fmla="*/ 359483 h 2783"/>
              <a:gd name="T32" fmla="*/ 124003 w 2740"/>
              <a:gd name="T33" fmla="*/ 299461 h 2783"/>
              <a:gd name="T34" fmla="*/ 135253 w 2740"/>
              <a:gd name="T35" fmla="*/ 267251 h 2783"/>
              <a:gd name="T36" fmla="*/ 85729 w 2740"/>
              <a:gd name="T37" fmla="*/ 168423 h 2783"/>
              <a:gd name="T38" fmla="*/ 315633 w 2740"/>
              <a:gd name="T39" fmla="*/ 135178 h 2783"/>
              <a:gd name="T40" fmla="*/ 159045 w 2740"/>
              <a:gd name="T41" fmla="*/ 0 h 2783"/>
              <a:gd name="T42" fmla="*/ 8663 w 2740"/>
              <a:gd name="T43" fmla="*/ 142939 h 2783"/>
              <a:gd name="T44" fmla="*/ 4138 w 2740"/>
              <a:gd name="T45" fmla="*/ 202702 h 2783"/>
              <a:gd name="T46" fmla="*/ 29611 w 2740"/>
              <a:gd name="T47" fmla="*/ 202702 h 2783"/>
              <a:gd name="T48" fmla="*/ 39050 w 2740"/>
              <a:gd name="T49" fmla="*/ 150830 h 2783"/>
              <a:gd name="T50" fmla="*/ 159303 w 2740"/>
              <a:gd name="T51" fmla="*/ 25483 h 2783"/>
              <a:gd name="T52" fmla="*/ 284470 w 2740"/>
              <a:gd name="T53" fmla="*/ 153547 h 2783"/>
              <a:gd name="T54" fmla="*/ 300375 w 2740"/>
              <a:gd name="T55" fmla="*/ 202831 h 2783"/>
              <a:gd name="T56" fmla="*/ 325848 w 2740"/>
              <a:gd name="T57" fmla="*/ 202831 h 2783"/>
              <a:gd name="T58" fmla="*/ 315633 w 2740"/>
              <a:gd name="T59" fmla="*/ 135178 h 2783"/>
              <a:gd name="T60" fmla="*/ 173915 w 2740"/>
              <a:gd name="T61" fmla="*/ 210852 h 2783"/>
              <a:gd name="T62" fmla="*/ 173915 w 2740"/>
              <a:gd name="T63" fmla="*/ 236464 h 2783"/>
              <a:gd name="T64" fmla="*/ 280721 w 2740"/>
              <a:gd name="T65" fmla="*/ 189637 h 2783"/>
              <a:gd name="T66" fmla="*/ 208569 w 2740"/>
              <a:gd name="T67" fmla="*/ 267122 h 2783"/>
              <a:gd name="T68" fmla="*/ 183096 w 2740"/>
              <a:gd name="T69" fmla="*/ 267122 h 2783"/>
              <a:gd name="T70" fmla="*/ 194345 w 2740"/>
              <a:gd name="T71" fmla="*/ 299332 h 2783"/>
              <a:gd name="T72" fmla="*/ 213353 w 2740"/>
              <a:gd name="T73" fmla="*/ 276177 h 2783"/>
              <a:gd name="T74" fmla="*/ 208569 w 2740"/>
              <a:gd name="T75" fmla="*/ 267122 h 278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740" h="2783">
                <a:moveTo>
                  <a:pt x="2329" y="1967"/>
                </a:moveTo>
                <a:lnTo>
                  <a:pt x="2335" y="1967"/>
                </a:lnTo>
                <a:cubicBezTo>
                  <a:pt x="2373" y="1967"/>
                  <a:pt x="2403" y="1997"/>
                  <a:pt x="2403" y="2035"/>
                </a:cubicBezTo>
                <a:lnTo>
                  <a:pt x="2403" y="2305"/>
                </a:lnTo>
                <a:lnTo>
                  <a:pt x="2672" y="2305"/>
                </a:lnTo>
                <a:cubicBezTo>
                  <a:pt x="2709" y="2305"/>
                  <a:pt x="2739" y="2335"/>
                  <a:pt x="2739" y="2372"/>
                </a:cubicBezTo>
                <a:lnTo>
                  <a:pt x="2739" y="2378"/>
                </a:lnTo>
                <a:cubicBezTo>
                  <a:pt x="2739" y="2416"/>
                  <a:pt x="2709" y="2446"/>
                  <a:pt x="2672" y="2446"/>
                </a:cubicBezTo>
                <a:lnTo>
                  <a:pt x="2403" y="2446"/>
                </a:lnTo>
                <a:lnTo>
                  <a:pt x="2403" y="2715"/>
                </a:lnTo>
                <a:cubicBezTo>
                  <a:pt x="2403" y="2752"/>
                  <a:pt x="2373" y="2782"/>
                  <a:pt x="2335" y="2782"/>
                </a:cubicBezTo>
                <a:lnTo>
                  <a:pt x="2329" y="2782"/>
                </a:lnTo>
                <a:cubicBezTo>
                  <a:pt x="2292" y="2782"/>
                  <a:pt x="2261" y="2752"/>
                  <a:pt x="2261" y="2715"/>
                </a:cubicBezTo>
                <a:lnTo>
                  <a:pt x="2261" y="2446"/>
                </a:lnTo>
                <a:lnTo>
                  <a:pt x="1991" y="2446"/>
                </a:lnTo>
                <a:cubicBezTo>
                  <a:pt x="1954" y="2446"/>
                  <a:pt x="1924" y="2416"/>
                  <a:pt x="1924" y="2378"/>
                </a:cubicBezTo>
                <a:lnTo>
                  <a:pt x="1924" y="2372"/>
                </a:lnTo>
                <a:cubicBezTo>
                  <a:pt x="1924" y="2335"/>
                  <a:pt x="1954" y="2305"/>
                  <a:pt x="1991" y="2305"/>
                </a:cubicBezTo>
                <a:lnTo>
                  <a:pt x="2261" y="2305"/>
                </a:lnTo>
                <a:lnTo>
                  <a:pt x="2261" y="2035"/>
                </a:lnTo>
                <a:cubicBezTo>
                  <a:pt x="2261" y="1998"/>
                  <a:pt x="2292" y="1967"/>
                  <a:pt x="2329" y="1967"/>
                </a:cubicBezTo>
                <a:close/>
                <a:moveTo>
                  <a:pt x="1230" y="567"/>
                </a:moveTo>
                <a:cubicBezTo>
                  <a:pt x="1473" y="567"/>
                  <a:pt x="1799" y="643"/>
                  <a:pt x="1799" y="1303"/>
                </a:cubicBezTo>
                <a:cubicBezTo>
                  <a:pt x="1799" y="1357"/>
                  <a:pt x="1844" y="1400"/>
                  <a:pt x="1898" y="1400"/>
                </a:cubicBezTo>
                <a:cubicBezTo>
                  <a:pt x="1952" y="1400"/>
                  <a:pt x="1997" y="1357"/>
                  <a:pt x="1997" y="1303"/>
                </a:cubicBezTo>
                <a:cubicBezTo>
                  <a:pt x="1997" y="532"/>
                  <a:pt x="1580" y="372"/>
                  <a:pt x="1232" y="372"/>
                </a:cubicBezTo>
                <a:cubicBezTo>
                  <a:pt x="882" y="372"/>
                  <a:pt x="466" y="534"/>
                  <a:pt x="466" y="1303"/>
                </a:cubicBezTo>
                <a:cubicBezTo>
                  <a:pt x="466" y="1627"/>
                  <a:pt x="615" y="1942"/>
                  <a:pt x="849" y="2118"/>
                </a:cubicBezTo>
                <a:lnTo>
                  <a:pt x="849" y="2133"/>
                </a:lnTo>
                <a:cubicBezTo>
                  <a:pt x="330" y="2207"/>
                  <a:pt x="0" y="2418"/>
                  <a:pt x="0" y="2680"/>
                </a:cubicBezTo>
                <a:cubicBezTo>
                  <a:pt x="0" y="2734"/>
                  <a:pt x="45" y="2779"/>
                  <a:pt x="99" y="2779"/>
                </a:cubicBezTo>
                <a:cubicBezTo>
                  <a:pt x="153" y="2779"/>
                  <a:pt x="198" y="2734"/>
                  <a:pt x="198" y="2680"/>
                </a:cubicBezTo>
                <a:cubicBezTo>
                  <a:pt x="198" y="2542"/>
                  <a:pt x="482" y="2367"/>
                  <a:pt x="959" y="2315"/>
                </a:cubicBezTo>
                <a:cubicBezTo>
                  <a:pt x="1008" y="2310"/>
                  <a:pt x="1046" y="2267"/>
                  <a:pt x="1046" y="2217"/>
                </a:cubicBezTo>
                <a:lnTo>
                  <a:pt x="1046" y="2066"/>
                </a:lnTo>
                <a:cubicBezTo>
                  <a:pt x="1046" y="2033"/>
                  <a:pt x="1028" y="2003"/>
                  <a:pt x="1001" y="1984"/>
                </a:cubicBezTo>
                <a:cubicBezTo>
                  <a:pt x="799" y="1852"/>
                  <a:pt x="663" y="1577"/>
                  <a:pt x="663" y="1302"/>
                </a:cubicBezTo>
                <a:cubicBezTo>
                  <a:pt x="661" y="641"/>
                  <a:pt x="985" y="567"/>
                  <a:pt x="1230" y="567"/>
                </a:cubicBezTo>
                <a:close/>
                <a:moveTo>
                  <a:pt x="2441" y="1045"/>
                </a:moveTo>
                <a:lnTo>
                  <a:pt x="2317" y="1013"/>
                </a:lnTo>
                <a:cubicBezTo>
                  <a:pt x="2277" y="448"/>
                  <a:pt x="1804" y="0"/>
                  <a:pt x="1230" y="0"/>
                </a:cubicBezTo>
                <a:cubicBezTo>
                  <a:pt x="644" y="0"/>
                  <a:pt x="165" y="464"/>
                  <a:pt x="140" y="1043"/>
                </a:cubicBezTo>
                <a:lnTo>
                  <a:pt x="67" y="1105"/>
                </a:lnTo>
                <a:cubicBezTo>
                  <a:pt x="44" y="1124"/>
                  <a:pt x="32" y="1151"/>
                  <a:pt x="32" y="1180"/>
                </a:cubicBezTo>
                <a:lnTo>
                  <a:pt x="32" y="1567"/>
                </a:lnTo>
                <a:cubicBezTo>
                  <a:pt x="32" y="1621"/>
                  <a:pt x="77" y="1666"/>
                  <a:pt x="131" y="1666"/>
                </a:cubicBezTo>
                <a:cubicBezTo>
                  <a:pt x="185" y="1666"/>
                  <a:pt x="229" y="1621"/>
                  <a:pt x="229" y="1567"/>
                </a:cubicBezTo>
                <a:lnTo>
                  <a:pt x="229" y="1226"/>
                </a:lnTo>
                <a:lnTo>
                  <a:pt x="302" y="1166"/>
                </a:lnTo>
                <a:cubicBezTo>
                  <a:pt x="325" y="1147"/>
                  <a:pt x="337" y="1120"/>
                  <a:pt x="337" y="1091"/>
                </a:cubicBezTo>
                <a:cubicBezTo>
                  <a:pt x="337" y="597"/>
                  <a:pt x="739" y="197"/>
                  <a:pt x="1232" y="197"/>
                </a:cubicBezTo>
                <a:cubicBezTo>
                  <a:pt x="1724" y="197"/>
                  <a:pt x="2125" y="599"/>
                  <a:pt x="2125" y="1091"/>
                </a:cubicBezTo>
                <a:cubicBezTo>
                  <a:pt x="2125" y="1136"/>
                  <a:pt x="2156" y="1175"/>
                  <a:pt x="2200" y="1187"/>
                </a:cubicBezTo>
                <a:lnTo>
                  <a:pt x="2323" y="1217"/>
                </a:lnTo>
                <a:lnTo>
                  <a:pt x="2323" y="1568"/>
                </a:lnTo>
                <a:cubicBezTo>
                  <a:pt x="2323" y="1622"/>
                  <a:pt x="2367" y="1667"/>
                  <a:pt x="2421" y="1667"/>
                </a:cubicBezTo>
                <a:cubicBezTo>
                  <a:pt x="2475" y="1667"/>
                  <a:pt x="2520" y="1622"/>
                  <a:pt x="2520" y="1568"/>
                </a:cubicBezTo>
                <a:lnTo>
                  <a:pt x="2520" y="1141"/>
                </a:lnTo>
                <a:cubicBezTo>
                  <a:pt x="2516" y="1094"/>
                  <a:pt x="2486" y="1054"/>
                  <a:pt x="2441" y="1045"/>
                </a:cubicBezTo>
                <a:close/>
                <a:moveTo>
                  <a:pt x="2074" y="1444"/>
                </a:moveTo>
                <a:cubicBezTo>
                  <a:pt x="2056" y="1497"/>
                  <a:pt x="1893" y="1630"/>
                  <a:pt x="1345" y="1630"/>
                </a:cubicBezTo>
                <a:cubicBezTo>
                  <a:pt x="1291" y="1630"/>
                  <a:pt x="1247" y="1675"/>
                  <a:pt x="1247" y="1729"/>
                </a:cubicBezTo>
                <a:cubicBezTo>
                  <a:pt x="1247" y="1783"/>
                  <a:pt x="1292" y="1828"/>
                  <a:pt x="1345" y="1828"/>
                </a:cubicBezTo>
                <a:cubicBezTo>
                  <a:pt x="2178" y="1828"/>
                  <a:pt x="2260" y="1537"/>
                  <a:pt x="2268" y="1478"/>
                </a:cubicBezTo>
                <a:lnTo>
                  <a:pt x="2171" y="1466"/>
                </a:lnTo>
                <a:lnTo>
                  <a:pt x="2074" y="1444"/>
                </a:lnTo>
                <a:close/>
                <a:moveTo>
                  <a:pt x="1613" y="2065"/>
                </a:moveTo>
                <a:cubicBezTo>
                  <a:pt x="1613" y="2011"/>
                  <a:pt x="1569" y="1967"/>
                  <a:pt x="1515" y="1967"/>
                </a:cubicBezTo>
                <a:cubicBezTo>
                  <a:pt x="1461" y="1967"/>
                  <a:pt x="1416" y="2011"/>
                  <a:pt x="1416" y="2065"/>
                </a:cubicBezTo>
                <a:lnTo>
                  <a:pt x="1416" y="2216"/>
                </a:lnTo>
                <a:cubicBezTo>
                  <a:pt x="1416" y="2266"/>
                  <a:pt x="1454" y="2308"/>
                  <a:pt x="1503" y="2314"/>
                </a:cubicBezTo>
                <a:cubicBezTo>
                  <a:pt x="1554" y="2320"/>
                  <a:pt x="1604" y="2326"/>
                  <a:pt x="1650" y="2334"/>
                </a:cubicBezTo>
                <a:lnTo>
                  <a:pt x="1650" y="2135"/>
                </a:lnTo>
                <a:cubicBezTo>
                  <a:pt x="1639" y="2135"/>
                  <a:pt x="1626" y="2134"/>
                  <a:pt x="1613" y="2131"/>
                </a:cubicBezTo>
                <a:lnTo>
                  <a:pt x="1613" y="20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16" name="Freeform 15"/>
          <p:cNvSpPr>
            <a:spLocks noChangeAspect="1" noChangeArrowheads="1"/>
          </p:cNvSpPr>
          <p:nvPr/>
        </p:nvSpPr>
        <p:spPr bwMode="auto">
          <a:xfrm>
            <a:off x="8337781" y="1136980"/>
            <a:ext cx="293750" cy="325429"/>
          </a:xfrm>
          <a:custGeom>
            <a:avLst/>
            <a:gdLst>
              <a:gd name="T0" fmla="*/ 215075 w 2520"/>
              <a:gd name="T1" fmla="*/ 156000 h 2790"/>
              <a:gd name="T2" fmla="*/ 238657 w 2520"/>
              <a:gd name="T3" fmla="*/ 156000 h 2790"/>
              <a:gd name="T4" fmla="*/ 55670 w 2520"/>
              <a:gd name="T5" fmla="*/ 156000 h 2790"/>
              <a:gd name="T6" fmla="*/ 101417 w 2520"/>
              <a:gd name="T7" fmla="*/ 255484 h 2790"/>
              <a:gd name="T8" fmla="*/ 11856 w 2520"/>
              <a:gd name="T9" fmla="*/ 332774 h 2790"/>
              <a:gd name="T10" fmla="*/ 114561 w 2520"/>
              <a:gd name="T11" fmla="*/ 277290 h 2790"/>
              <a:gd name="T12" fmla="*/ 124999 w 2520"/>
              <a:gd name="T13" fmla="*/ 247484 h 2790"/>
              <a:gd name="T14" fmla="*/ 79252 w 2520"/>
              <a:gd name="T15" fmla="*/ 156000 h 2790"/>
              <a:gd name="T16" fmla="*/ 291750 w 2520"/>
              <a:gd name="T17" fmla="*/ 125161 h 2790"/>
              <a:gd name="T18" fmla="*/ 147035 w 2520"/>
              <a:gd name="T19" fmla="*/ 0 h 2790"/>
              <a:gd name="T20" fmla="*/ 7990 w 2520"/>
              <a:gd name="T21" fmla="*/ 132387 h 2790"/>
              <a:gd name="T22" fmla="*/ 3737 w 2520"/>
              <a:gd name="T23" fmla="*/ 187613 h 2790"/>
              <a:gd name="T24" fmla="*/ 27319 w 2520"/>
              <a:gd name="T25" fmla="*/ 187613 h 2790"/>
              <a:gd name="T26" fmla="*/ 36082 w 2520"/>
              <a:gd name="T27" fmla="*/ 139742 h 2790"/>
              <a:gd name="T28" fmla="*/ 147292 w 2520"/>
              <a:gd name="T29" fmla="*/ 23613 h 2790"/>
              <a:gd name="T30" fmla="*/ 263013 w 2520"/>
              <a:gd name="T31" fmla="*/ 142194 h 2790"/>
              <a:gd name="T32" fmla="*/ 277703 w 2520"/>
              <a:gd name="T33" fmla="*/ 187871 h 2790"/>
              <a:gd name="T34" fmla="*/ 301286 w 2520"/>
              <a:gd name="T35" fmla="*/ 187871 h 2790"/>
              <a:gd name="T36" fmla="*/ 291879 w 2520"/>
              <a:gd name="T37" fmla="*/ 125161 h 2790"/>
              <a:gd name="T38" fmla="*/ 247936 w 2520"/>
              <a:gd name="T39" fmla="*/ 173161 h 2790"/>
              <a:gd name="T40" fmla="*/ 149096 w 2520"/>
              <a:gd name="T41" fmla="*/ 207097 h 2790"/>
              <a:gd name="T42" fmla="*/ 271131 w 2520"/>
              <a:gd name="T43" fmla="*/ 177161 h 2790"/>
              <a:gd name="T44" fmla="*/ 247936 w 2520"/>
              <a:gd name="T45" fmla="*/ 173161 h 2790"/>
              <a:gd name="T46" fmla="*/ 192910 w 2520"/>
              <a:gd name="T47" fmla="*/ 247355 h 2790"/>
              <a:gd name="T48" fmla="*/ 169328 w 2520"/>
              <a:gd name="T49" fmla="*/ 247355 h 2790"/>
              <a:gd name="T50" fmla="*/ 179766 w 2520"/>
              <a:gd name="T51" fmla="*/ 277161 h 2790"/>
              <a:gd name="T52" fmla="*/ 197163 w 2520"/>
              <a:gd name="T53" fmla="*/ 255742 h 2790"/>
              <a:gd name="T54" fmla="*/ 316878 w 2520"/>
              <a:gd name="T55" fmla="*/ 289935 h 2790"/>
              <a:gd name="T56" fmla="*/ 308373 w 2520"/>
              <a:gd name="T57" fmla="*/ 290194 h 2790"/>
              <a:gd name="T58" fmla="*/ 300899 w 2520"/>
              <a:gd name="T59" fmla="*/ 270323 h 2790"/>
              <a:gd name="T60" fmla="*/ 306440 w 2520"/>
              <a:gd name="T61" fmla="*/ 253806 h 2790"/>
              <a:gd name="T62" fmla="*/ 289946 w 2520"/>
              <a:gd name="T63" fmla="*/ 259355 h 2790"/>
              <a:gd name="T64" fmla="*/ 270100 w 2520"/>
              <a:gd name="T65" fmla="*/ 251871 h 2790"/>
              <a:gd name="T66" fmla="*/ 270229 w 2520"/>
              <a:gd name="T67" fmla="*/ 243355 h 2790"/>
              <a:gd name="T68" fmla="*/ 254765 w 2520"/>
              <a:gd name="T69" fmla="*/ 243355 h 2790"/>
              <a:gd name="T70" fmla="*/ 254894 w 2520"/>
              <a:gd name="T71" fmla="*/ 251871 h 2790"/>
              <a:gd name="T72" fmla="*/ 235049 w 2520"/>
              <a:gd name="T73" fmla="*/ 259355 h 2790"/>
              <a:gd name="T74" fmla="*/ 218683 w 2520"/>
              <a:gd name="T75" fmla="*/ 253806 h 2790"/>
              <a:gd name="T76" fmla="*/ 224096 w 2520"/>
              <a:gd name="T77" fmla="*/ 270323 h 2790"/>
              <a:gd name="T78" fmla="*/ 216750 w 2520"/>
              <a:gd name="T79" fmla="*/ 290194 h 2790"/>
              <a:gd name="T80" fmla="*/ 208245 w 2520"/>
              <a:gd name="T81" fmla="*/ 289935 h 2790"/>
              <a:gd name="T82" fmla="*/ 208245 w 2520"/>
              <a:gd name="T83" fmla="*/ 305548 h 2790"/>
              <a:gd name="T84" fmla="*/ 216750 w 2520"/>
              <a:gd name="T85" fmla="*/ 305419 h 2790"/>
              <a:gd name="T86" fmla="*/ 224096 w 2520"/>
              <a:gd name="T87" fmla="*/ 325290 h 2790"/>
              <a:gd name="T88" fmla="*/ 218683 w 2520"/>
              <a:gd name="T89" fmla="*/ 341677 h 2790"/>
              <a:gd name="T90" fmla="*/ 235049 w 2520"/>
              <a:gd name="T91" fmla="*/ 336258 h 2790"/>
              <a:gd name="T92" fmla="*/ 254894 w 2520"/>
              <a:gd name="T93" fmla="*/ 343613 h 2790"/>
              <a:gd name="T94" fmla="*/ 254765 w 2520"/>
              <a:gd name="T95" fmla="*/ 352129 h 2790"/>
              <a:gd name="T96" fmla="*/ 270229 w 2520"/>
              <a:gd name="T97" fmla="*/ 352129 h 2790"/>
              <a:gd name="T98" fmla="*/ 270100 w 2520"/>
              <a:gd name="T99" fmla="*/ 343613 h 2790"/>
              <a:gd name="T100" fmla="*/ 289946 w 2520"/>
              <a:gd name="T101" fmla="*/ 336258 h 2790"/>
              <a:gd name="T102" fmla="*/ 306440 w 2520"/>
              <a:gd name="T103" fmla="*/ 341677 h 2790"/>
              <a:gd name="T104" fmla="*/ 300899 w 2520"/>
              <a:gd name="T105" fmla="*/ 325290 h 2790"/>
              <a:gd name="T106" fmla="*/ 308244 w 2520"/>
              <a:gd name="T107" fmla="*/ 305419 h 2790"/>
              <a:gd name="T108" fmla="*/ 316878 w 2520"/>
              <a:gd name="T109" fmla="*/ 305548 h 2790"/>
              <a:gd name="T110" fmla="*/ 316878 w 2520"/>
              <a:gd name="T111" fmla="*/ 289935 h 2790"/>
              <a:gd name="T112" fmla="*/ 231441 w 2520"/>
              <a:gd name="T113" fmla="*/ 297806 h 2790"/>
              <a:gd name="T114" fmla="*/ 293554 w 2520"/>
              <a:gd name="T115" fmla="*/ 297806 h 279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520" h="2790">
                <a:moveTo>
                  <a:pt x="1141" y="527"/>
                </a:moveTo>
                <a:cubicBezTo>
                  <a:pt x="1367" y="527"/>
                  <a:pt x="1669" y="598"/>
                  <a:pt x="1669" y="1209"/>
                </a:cubicBezTo>
                <a:cubicBezTo>
                  <a:pt x="1669" y="1259"/>
                  <a:pt x="1711" y="1301"/>
                  <a:pt x="1761" y="1301"/>
                </a:cubicBezTo>
                <a:cubicBezTo>
                  <a:pt x="1811" y="1301"/>
                  <a:pt x="1852" y="1259"/>
                  <a:pt x="1852" y="1209"/>
                </a:cubicBezTo>
                <a:cubicBezTo>
                  <a:pt x="1852" y="494"/>
                  <a:pt x="1467" y="346"/>
                  <a:pt x="1143" y="346"/>
                </a:cubicBezTo>
                <a:cubicBezTo>
                  <a:pt x="818" y="346"/>
                  <a:pt x="432" y="495"/>
                  <a:pt x="432" y="1209"/>
                </a:cubicBezTo>
                <a:cubicBezTo>
                  <a:pt x="432" y="1510"/>
                  <a:pt x="571" y="1802"/>
                  <a:pt x="787" y="1966"/>
                </a:cubicBezTo>
                <a:lnTo>
                  <a:pt x="787" y="1980"/>
                </a:lnTo>
                <a:cubicBezTo>
                  <a:pt x="306" y="2048"/>
                  <a:pt x="0" y="2244"/>
                  <a:pt x="0" y="2488"/>
                </a:cubicBezTo>
                <a:cubicBezTo>
                  <a:pt x="0" y="2538"/>
                  <a:pt x="41" y="2579"/>
                  <a:pt x="92" y="2579"/>
                </a:cubicBezTo>
                <a:cubicBezTo>
                  <a:pt x="142" y="2579"/>
                  <a:pt x="183" y="2538"/>
                  <a:pt x="183" y="2488"/>
                </a:cubicBezTo>
                <a:cubicBezTo>
                  <a:pt x="183" y="2360"/>
                  <a:pt x="447" y="2197"/>
                  <a:pt x="889" y="2149"/>
                </a:cubicBezTo>
                <a:cubicBezTo>
                  <a:pt x="935" y="2144"/>
                  <a:pt x="970" y="2104"/>
                  <a:pt x="970" y="2059"/>
                </a:cubicBezTo>
                <a:lnTo>
                  <a:pt x="970" y="1918"/>
                </a:lnTo>
                <a:cubicBezTo>
                  <a:pt x="970" y="1888"/>
                  <a:pt x="954" y="1860"/>
                  <a:pt x="929" y="1842"/>
                </a:cubicBezTo>
                <a:cubicBezTo>
                  <a:pt x="741" y="1719"/>
                  <a:pt x="615" y="1465"/>
                  <a:pt x="615" y="1209"/>
                </a:cubicBezTo>
                <a:cubicBezTo>
                  <a:pt x="613" y="596"/>
                  <a:pt x="914" y="527"/>
                  <a:pt x="1141" y="527"/>
                </a:cubicBezTo>
                <a:close/>
                <a:moveTo>
                  <a:pt x="2264" y="970"/>
                </a:moveTo>
                <a:lnTo>
                  <a:pt x="2149" y="941"/>
                </a:lnTo>
                <a:cubicBezTo>
                  <a:pt x="2113" y="416"/>
                  <a:pt x="1673" y="0"/>
                  <a:pt x="1141" y="0"/>
                </a:cubicBezTo>
                <a:cubicBezTo>
                  <a:pt x="597" y="0"/>
                  <a:pt x="153" y="431"/>
                  <a:pt x="130" y="968"/>
                </a:cubicBezTo>
                <a:lnTo>
                  <a:pt x="62" y="1026"/>
                </a:lnTo>
                <a:cubicBezTo>
                  <a:pt x="41" y="1044"/>
                  <a:pt x="29" y="1069"/>
                  <a:pt x="29" y="1096"/>
                </a:cubicBezTo>
                <a:lnTo>
                  <a:pt x="29" y="1454"/>
                </a:lnTo>
                <a:cubicBezTo>
                  <a:pt x="29" y="1505"/>
                  <a:pt x="71" y="1546"/>
                  <a:pt x="121" y="1546"/>
                </a:cubicBezTo>
                <a:cubicBezTo>
                  <a:pt x="171" y="1546"/>
                  <a:pt x="212" y="1505"/>
                  <a:pt x="212" y="1454"/>
                </a:cubicBezTo>
                <a:lnTo>
                  <a:pt x="212" y="1138"/>
                </a:lnTo>
                <a:lnTo>
                  <a:pt x="280" y="1083"/>
                </a:lnTo>
                <a:cubicBezTo>
                  <a:pt x="301" y="1065"/>
                  <a:pt x="313" y="1040"/>
                  <a:pt x="313" y="1013"/>
                </a:cubicBezTo>
                <a:cubicBezTo>
                  <a:pt x="313" y="555"/>
                  <a:pt x="685" y="183"/>
                  <a:pt x="1143" y="183"/>
                </a:cubicBezTo>
                <a:cubicBezTo>
                  <a:pt x="1599" y="183"/>
                  <a:pt x="1972" y="556"/>
                  <a:pt x="1972" y="1013"/>
                </a:cubicBezTo>
                <a:cubicBezTo>
                  <a:pt x="1972" y="1055"/>
                  <a:pt x="2000" y="1091"/>
                  <a:pt x="2041" y="1102"/>
                </a:cubicBezTo>
                <a:lnTo>
                  <a:pt x="2155" y="1130"/>
                </a:lnTo>
                <a:lnTo>
                  <a:pt x="2155" y="1456"/>
                </a:lnTo>
                <a:cubicBezTo>
                  <a:pt x="2155" y="1506"/>
                  <a:pt x="2196" y="1547"/>
                  <a:pt x="2246" y="1547"/>
                </a:cubicBezTo>
                <a:cubicBezTo>
                  <a:pt x="2296" y="1547"/>
                  <a:pt x="2338" y="1506"/>
                  <a:pt x="2338" y="1456"/>
                </a:cubicBezTo>
                <a:lnTo>
                  <a:pt x="2338" y="1059"/>
                </a:lnTo>
                <a:cubicBezTo>
                  <a:pt x="2334" y="1016"/>
                  <a:pt x="2306" y="979"/>
                  <a:pt x="2265" y="970"/>
                </a:cubicBezTo>
                <a:lnTo>
                  <a:pt x="2264" y="970"/>
                </a:lnTo>
                <a:close/>
                <a:moveTo>
                  <a:pt x="1924" y="1342"/>
                </a:moveTo>
                <a:cubicBezTo>
                  <a:pt x="1908" y="1390"/>
                  <a:pt x="1756" y="1513"/>
                  <a:pt x="1248" y="1513"/>
                </a:cubicBezTo>
                <a:cubicBezTo>
                  <a:pt x="1198" y="1513"/>
                  <a:pt x="1157" y="1555"/>
                  <a:pt x="1157" y="1605"/>
                </a:cubicBezTo>
                <a:cubicBezTo>
                  <a:pt x="1157" y="1655"/>
                  <a:pt x="1198" y="1696"/>
                  <a:pt x="1248" y="1696"/>
                </a:cubicBezTo>
                <a:cubicBezTo>
                  <a:pt x="2021" y="1696"/>
                  <a:pt x="2096" y="1427"/>
                  <a:pt x="2104" y="1373"/>
                </a:cubicBezTo>
                <a:lnTo>
                  <a:pt x="2014" y="1362"/>
                </a:lnTo>
                <a:lnTo>
                  <a:pt x="1924" y="1342"/>
                </a:lnTo>
                <a:close/>
                <a:moveTo>
                  <a:pt x="1497" y="1978"/>
                </a:moveTo>
                <a:lnTo>
                  <a:pt x="1497" y="1917"/>
                </a:lnTo>
                <a:cubicBezTo>
                  <a:pt x="1497" y="1867"/>
                  <a:pt x="1455" y="1826"/>
                  <a:pt x="1405" y="1826"/>
                </a:cubicBezTo>
                <a:cubicBezTo>
                  <a:pt x="1355" y="1826"/>
                  <a:pt x="1314" y="1867"/>
                  <a:pt x="1314" y="1917"/>
                </a:cubicBezTo>
                <a:lnTo>
                  <a:pt x="1314" y="2058"/>
                </a:lnTo>
                <a:cubicBezTo>
                  <a:pt x="1314" y="2103"/>
                  <a:pt x="1349" y="2143"/>
                  <a:pt x="1395" y="2148"/>
                </a:cubicBezTo>
                <a:cubicBezTo>
                  <a:pt x="1442" y="2153"/>
                  <a:pt x="1487" y="2159"/>
                  <a:pt x="1530" y="2167"/>
                </a:cubicBezTo>
                <a:lnTo>
                  <a:pt x="1530" y="1982"/>
                </a:lnTo>
                <a:cubicBezTo>
                  <a:pt x="1520" y="1982"/>
                  <a:pt x="1508" y="1980"/>
                  <a:pt x="1497" y="1978"/>
                </a:cubicBezTo>
                <a:close/>
                <a:moveTo>
                  <a:pt x="2459" y="2247"/>
                </a:moveTo>
                <a:lnTo>
                  <a:pt x="2398" y="2247"/>
                </a:lnTo>
                <a:cubicBezTo>
                  <a:pt x="2396" y="2247"/>
                  <a:pt x="2395" y="2248"/>
                  <a:pt x="2393" y="2249"/>
                </a:cubicBezTo>
                <a:cubicBezTo>
                  <a:pt x="2383" y="2193"/>
                  <a:pt x="2362" y="2142"/>
                  <a:pt x="2330" y="2098"/>
                </a:cubicBezTo>
                <a:cubicBezTo>
                  <a:pt x="2332" y="2097"/>
                  <a:pt x="2334" y="2096"/>
                  <a:pt x="2335" y="2095"/>
                </a:cubicBezTo>
                <a:lnTo>
                  <a:pt x="2378" y="2052"/>
                </a:lnTo>
                <a:cubicBezTo>
                  <a:pt x="2401" y="2029"/>
                  <a:pt x="2401" y="1991"/>
                  <a:pt x="2378" y="1967"/>
                </a:cubicBezTo>
                <a:cubicBezTo>
                  <a:pt x="2354" y="1944"/>
                  <a:pt x="2316" y="1944"/>
                  <a:pt x="2293" y="1967"/>
                </a:cubicBezTo>
                <a:lnTo>
                  <a:pt x="2250" y="2010"/>
                </a:lnTo>
                <a:cubicBezTo>
                  <a:pt x="2249" y="2011"/>
                  <a:pt x="2248" y="2013"/>
                  <a:pt x="2247" y="2014"/>
                </a:cubicBezTo>
                <a:cubicBezTo>
                  <a:pt x="2203" y="1983"/>
                  <a:pt x="2152" y="1961"/>
                  <a:pt x="2096" y="1952"/>
                </a:cubicBezTo>
                <a:cubicBezTo>
                  <a:pt x="2096" y="1950"/>
                  <a:pt x="2097" y="1948"/>
                  <a:pt x="2097" y="1946"/>
                </a:cubicBezTo>
                <a:lnTo>
                  <a:pt x="2097" y="1886"/>
                </a:lnTo>
                <a:cubicBezTo>
                  <a:pt x="2097" y="1853"/>
                  <a:pt x="2070" y="1826"/>
                  <a:pt x="2037" y="1826"/>
                </a:cubicBezTo>
                <a:cubicBezTo>
                  <a:pt x="2004" y="1826"/>
                  <a:pt x="1977" y="1853"/>
                  <a:pt x="1977" y="1886"/>
                </a:cubicBezTo>
                <a:lnTo>
                  <a:pt x="1977" y="1946"/>
                </a:lnTo>
                <a:cubicBezTo>
                  <a:pt x="1977" y="1948"/>
                  <a:pt x="1978" y="1950"/>
                  <a:pt x="1978" y="1952"/>
                </a:cubicBezTo>
                <a:cubicBezTo>
                  <a:pt x="1923" y="1961"/>
                  <a:pt x="1872" y="1983"/>
                  <a:pt x="1827" y="2014"/>
                </a:cubicBezTo>
                <a:cubicBezTo>
                  <a:pt x="1826" y="2013"/>
                  <a:pt x="1826" y="2011"/>
                  <a:pt x="1824" y="2010"/>
                </a:cubicBezTo>
                <a:lnTo>
                  <a:pt x="1782" y="1967"/>
                </a:lnTo>
                <a:cubicBezTo>
                  <a:pt x="1758" y="1944"/>
                  <a:pt x="1720" y="1944"/>
                  <a:pt x="1697" y="1967"/>
                </a:cubicBezTo>
                <a:cubicBezTo>
                  <a:pt x="1673" y="1991"/>
                  <a:pt x="1673" y="2029"/>
                  <a:pt x="1697" y="2052"/>
                </a:cubicBezTo>
                <a:lnTo>
                  <a:pt x="1739" y="2095"/>
                </a:lnTo>
                <a:cubicBezTo>
                  <a:pt x="1741" y="2096"/>
                  <a:pt x="1742" y="2097"/>
                  <a:pt x="1744" y="2098"/>
                </a:cubicBezTo>
                <a:cubicBezTo>
                  <a:pt x="1712" y="2142"/>
                  <a:pt x="1691" y="2193"/>
                  <a:pt x="1682" y="2249"/>
                </a:cubicBezTo>
                <a:cubicBezTo>
                  <a:pt x="1680" y="2248"/>
                  <a:pt x="1678" y="2247"/>
                  <a:pt x="1676" y="2247"/>
                </a:cubicBezTo>
                <a:lnTo>
                  <a:pt x="1616" y="2247"/>
                </a:lnTo>
                <a:cubicBezTo>
                  <a:pt x="1582" y="2247"/>
                  <a:pt x="1555" y="2274"/>
                  <a:pt x="1555" y="2308"/>
                </a:cubicBezTo>
                <a:cubicBezTo>
                  <a:pt x="1555" y="2341"/>
                  <a:pt x="1582" y="2368"/>
                  <a:pt x="1616" y="2368"/>
                </a:cubicBezTo>
                <a:lnTo>
                  <a:pt x="1676" y="2368"/>
                </a:lnTo>
                <a:cubicBezTo>
                  <a:pt x="1678" y="2368"/>
                  <a:pt x="1680" y="2367"/>
                  <a:pt x="1682" y="2367"/>
                </a:cubicBezTo>
                <a:cubicBezTo>
                  <a:pt x="1691" y="2422"/>
                  <a:pt x="1712" y="2473"/>
                  <a:pt x="1744" y="2517"/>
                </a:cubicBezTo>
                <a:cubicBezTo>
                  <a:pt x="1742" y="2519"/>
                  <a:pt x="1741" y="2519"/>
                  <a:pt x="1739" y="2521"/>
                </a:cubicBezTo>
                <a:lnTo>
                  <a:pt x="1697" y="2563"/>
                </a:lnTo>
                <a:cubicBezTo>
                  <a:pt x="1673" y="2587"/>
                  <a:pt x="1673" y="2625"/>
                  <a:pt x="1697" y="2648"/>
                </a:cubicBezTo>
                <a:cubicBezTo>
                  <a:pt x="1720" y="2672"/>
                  <a:pt x="1758" y="2672"/>
                  <a:pt x="1782" y="2648"/>
                </a:cubicBezTo>
                <a:lnTo>
                  <a:pt x="1824" y="2606"/>
                </a:lnTo>
                <a:cubicBezTo>
                  <a:pt x="1826" y="2604"/>
                  <a:pt x="1826" y="2602"/>
                  <a:pt x="1827" y="2601"/>
                </a:cubicBezTo>
                <a:cubicBezTo>
                  <a:pt x="1871" y="2632"/>
                  <a:pt x="1923" y="2654"/>
                  <a:pt x="1978" y="2663"/>
                </a:cubicBezTo>
                <a:cubicBezTo>
                  <a:pt x="1978" y="2665"/>
                  <a:pt x="1977" y="2667"/>
                  <a:pt x="1977" y="2669"/>
                </a:cubicBezTo>
                <a:lnTo>
                  <a:pt x="1977" y="2729"/>
                </a:lnTo>
                <a:cubicBezTo>
                  <a:pt x="1977" y="2762"/>
                  <a:pt x="2004" y="2789"/>
                  <a:pt x="2037" y="2789"/>
                </a:cubicBezTo>
                <a:cubicBezTo>
                  <a:pt x="2070" y="2789"/>
                  <a:pt x="2097" y="2762"/>
                  <a:pt x="2097" y="2729"/>
                </a:cubicBezTo>
                <a:lnTo>
                  <a:pt x="2097" y="2669"/>
                </a:lnTo>
                <a:cubicBezTo>
                  <a:pt x="2097" y="2667"/>
                  <a:pt x="2096" y="2665"/>
                  <a:pt x="2096" y="2663"/>
                </a:cubicBezTo>
                <a:cubicBezTo>
                  <a:pt x="2152" y="2654"/>
                  <a:pt x="2203" y="2632"/>
                  <a:pt x="2247" y="2601"/>
                </a:cubicBezTo>
                <a:cubicBezTo>
                  <a:pt x="2248" y="2602"/>
                  <a:pt x="2249" y="2604"/>
                  <a:pt x="2250" y="2606"/>
                </a:cubicBezTo>
                <a:lnTo>
                  <a:pt x="2293" y="2648"/>
                </a:lnTo>
                <a:cubicBezTo>
                  <a:pt x="2316" y="2672"/>
                  <a:pt x="2354" y="2672"/>
                  <a:pt x="2378" y="2648"/>
                </a:cubicBezTo>
                <a:cubicBezTo>
                  <a:pt x="2401" y="2625"/>
                  <a:pt x="2401" y="2587"/>
                  <a:pt x="2378" y="2563"/>
                </a:cubicBezTo>
                <a:lnTo>
                  <a:pt x="2335" y="2521"/>
                </a:lnTo>
                <a:cubicBezTo>
                  <a:pt x="2334" y="2519"/>
                  <a:pt x="2332" y="2519"/>
                  <a:pt x="2330" y="2517"/>
                </a:cubicBezTo>
                <a:cubicBezTo>
                  <a:pt x="2362" y="2473"/>
                  <a:pt x="2383" y="2422"/>
                  <a:pt x="2392" y="2367"/>
                </a:cubicBezTo>
                <a:cubicBezTo>
                  <a:pt x="2395" y="2367"/>
                  <a:pt x="2396" y="2368"/>
                  <a:pt x="2398" y="2368"/>
                </a:cubicBezTo>
                <a:lnTo>
                  <a:pt x="2459" y="2368"/>
                </a:lnTo>
                <a:cubicBezTo>
                  <a:pt x="2492" y="2368"/>
                  <a:pt x="2519" y="2341"/>
                  <a:pt x="2519" y="2308"/>
                </a:cubicBezTo>
                <a:cubicBezTo>
                  <a:pt x="2519" y="2274"/>
                  <a:pt x="2492" y="2247"/>
                  <a:pt x="2459" y="2247"/>
                </a:cubicBezTo>
                <a:close/>
                <a:moveTo>
                  <a:pt x="2037" y="2548"/>
                </a:moveTo>
                <a:cubicBezTo>
                  <a:pt x="1904" y="2548"/>
                  <a:pt x="1796" y="2441"/>
                  <a:pt x="1796" y="2308"/>
                </a:cubicBezTo>
                <a:cubicBezTo>
                  <a:pt x="1796" y="2175"/>
                  <a:pt x="1904" y="2067"/>
                  <a:pt x="2037" y="2067"/>
                </a:cubicBezTo>
                <a:cubicBezTo>
                  <a:pt x="2170" y="2067"/>
                  <a:pt x="2278" y="2175"/>
                  <a:pt x="2278" y="2308"/>
                </a:cubicBezTo>
                <a:cubicBezTo>
                  <a:pt x="2278" y="2441"/>
                  <a:pt x="2170" y="2548"/>
                  <a:pt x="2037" y="25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17" name="Freeform 18"/>
          <p:cNvSpPr>
            <a:spLocks noChangeAspect="1" noChangeArrowheads="1"/>
          </p:cNvSpPr>
          <p:nvPr/>
        </p:nvSpPr>
        <p:spPr bwMode="auto">
          <a:xfrm>
            <a:off x="5466523" y="1136980"/>
            <a:ext cx="237591" cy="325429"/>
          </a:xfrm>
          <a:custGeom>
            <a:avLst/>
            <a:gdLst>
              <a:gd name="T0" fmla="*/ 49117 w 2026"/>
              <a:gd name="T1" fmla="*/ 310862 h 2784"/>
              <a:gd name="T2" fmla="*/ 147221 w 2026"/>
              <a:gd name="T3" fmla="*/ 310862 h 2784"/>
              <a:gd name="T4" fmla="*/ 149289 w 2026"/>
              <a:gd name="T5" fmla="*/ 294440 h 2784"/>
              <a:gd name="T6" fmla="*/ 49117 w 2026"/>
              <a:gd name="T7" fmla="*/ 294440 h 2784"/>
              <a:gd name="T8" fmla="*/ 49117 w 2026"/>
              <a:gd name="T9" fmla="*/ 310862 h 2784"/>
              <a:gd name="T10" fmla="*/ 228910 w 2026"/>
              <a:gd name="T11" fmla="*/ 359871 h 2784"/>
              <a:gd name="T12" fmla="*/ 228910 w 2026"/>
              <a:gd name="T13" fmla="*/ 327155 h 2784"/>
              <a:gd name="T14" fmla="*/ 261741 w 2026"/>
              <a:gd name="T15" fmla="*/ 327155 h 2784"/>
              <a:gd name="T16" fmla="*/ 261741 w 2026"/>
              <a:gd name="T17" fmla="*/ 294440 h 2784"/>
              <a:gd name="T18" fmla="*/ 228910 w 2026"/>
              <a:gd name="T19" fmla="*/ 294440 h 2784"/>
              <a:gd name="T20" fmla="*/ 228910 w 2026"/>
              <a:gd name="T21" fmla="*/ 261724 h 2784"/>
              <a:gd name="T22" fmla="*/ 196209 w 2026"/>
              <a:gd name="T23" fmla="*/ 261724 h 2784"/>
              <a:gd name="T24" fmla="*/ 196209 w 2026"/>
              <a:gd name="T25" fmla="*/ 294440 h 2784"/>
              <a:gd name="T26" fmla="*/ 163507 w 2026"/>
              <a:gd name="T27" fmla="*/ 294440 h 2784"/>
              <a:gd name="T28" fmla="*/ 163507 w 2026"/>
              <a:gd name="T29" fmla="*/ 327155 h 2784"/>
              <a:gd name="T30" fmla="*/ 196209 w 2026"/>
              <a:gd name="T31" fmla="*/ 327155 h 2784"/>
              <a:gd name="T32" fmla="*/ 196209 w 2026"/>
              <a:gd name="T33" fmla="*/ 359871 h 2784"/>
              <a:gd name="T34" fmla="*/ 228910 w 2026"/>
              <a:gd name="T35" fmla="*/ 359871 h 2784"/>
              <a:gd name="T36" fmla="*/ 212624 w 2026"/>
              <a:gd name="T37" fmla="*/ 245302 h 2784"/>
              <a:gd name="T38" fmla="*/ 49117 w 2026"/>
              <a:gd name="T39" fmla="*/ 245302 h 2784"/>
              <a:gd name="T40" fmla="*/ 49117 w 2026"/>
              <a:gd name="T41" fmla="*/ 261724 h 2784"/>
              <a:gd name="T42" fmla="*/ 169324 w 2026"/>
              <a:gd name="T43" fmla="*/ 261724 h 2784"/>
              <a:gd name="T44" fmla="*/ 212624 w 2026"/>
              <a:gd name="T45" fmla="*/ 245302 h 2784"/>
              <a:gd name="T46" fmla="*/ 212624 w 2026"/>
              <a:gd name="T47" fmla="*/ 98147 h 2784"/>
              <a:gd name="T48" fmla="*/ 212624 w 2026"/>
              <a:gd name="T49" fmla="*/ 114569 h 2784"/>
              <a:gd name="T50" fmla="*/ 49117 w 2026"/>
              <a:gd name="T51" fmla="*/ 114569 h 2784"/>
              <a:gd name="T52" fmla="*/ 49117 w 2026"/>
              <a:gd name="T53" fmla="*/ 98147 h 2784"/>
              <a:gd name="T54" fmla="*/ 212624 w 2026"/>
              <a:gd name="T55" fmla="*/ 98147 h 2784"/>
              <a:gd name="T56" fmla="*/ 212624 w 2026"/>
              <a:gd name="T57" fmla="*/ 196293 h 2784"/>
              <a:gd name="T58" fmla="*/ 212624 w 2026"/>
              <a:gd name="T59" fmla="*/ 212586 h 2784"/>
              <a:gd name="T60" fmla="*/ 49117 w 2026"/>
              <a:gd name="T61" fmla="*/ 212586 h 2784"/>
              <a:gd name="T62" fmla="*/ 49117 w 2026"/>
              <a:gd name="T63" fmla="*/ 196293 h 2784"/>
              <a:gd name="T64" fmla="*/ 212624 w 2026"/>
              <a:gd name="T65" fmla="*/ 196293 h 2784"/>
              <a:gd name="T66" fmla="*/ 261741 w 2026"/>
              <a:gd name="T67" fmla="*/ 72026 h 2784"/>
              <a:gd name="T68" fmla="*/ 190263 w 2026"/>
              <a:gd name="T69" fmla="*/ 0 h 2784"/>
              <a:gd name="T70" fmla="*/ 8014 w 2026"/>
              <a:gd name="T71" fmla="*/ 0 h 2784"/>
              <a:gd name="T72" fmla="*/ 0 w 2026"/>
              <a:gd name="T73" fmla="*/ 8017 h 2784"/>
              <a:gd name="T74" fmla="*/ 0 w 2026"/>
              <a:gd name="T75" fmla="*/ 351853 h 2784"/>
              <a:gd name="T76" fmla="*/ 8014 w 2026"/>
              <a:gd name="T77" fmla="*/ 359871 h 2784"/>
              <a:gd name="T78" fmla="*/ 169324 w 2026"/>
              <a:gd name="T79" fmla="*/ 359871 h 2784"/>
              <a:gd name="T80" fmla="*/ 155881 w 2026"/>
              <a:gd name="T81" fmla="*/ 343578 h 2784"/>
              <a:gd name="T82" fmla="*/ 16415 w 2026"/>
              <a:gd name="T83" fmla="*/ 343578 h 2784"/>
              <a:gd name="T84" fmla="*/ 16415 w 2026"/>
              <a:gd name="T85" fmla="*/ 16293 h 2784"/>
              <a:gd name="T86" fmla="*/ 179923 w 2026"/>
              <a:gd name="T87" fmla="*/ 16293 h 2784"/>
              <a:gd name="T88" fmla="*/ 179923 w 2026"/>
              <a:gd name="T89" fmla="*/ 65431 h 2784"/>
              <a:gd name="T90" fmla="*/ 196209 w 2026"/>
              <a:gd name="T91" fmla="*/ 81853 h 2784"/>
              <a:gd name="T92" fmla="*/ 245325 w 2026"/>
              <a:gd name="T93" fmla="*/ 81853 h 2784"/>
              <a:gd name="T94" fmla="*/ 245325 w 2026"/>
              <a:gd name="T95" fmla="*/ 254095 h 2784"/>
              <a:gd name="T96" fmla="*/ 261741 w 2026"/>
              <a:gd name="T97" fmla="*/ 267543 h 2784"/>
              <a:gd name="T98" fmla="*/ 261741 w 2026"/>
              <a:gd name="T99" fmla="*/ 72026 h 2784"/>
              <a:gd name="T100" fmla="*/ 49117 w 2026"/>
              <a:gd name="T101" fmla="*/ 49009 h 2784"/>
              <a:gd name="T102" fmla="*/ 147221 w 2026"/>
              <a:gd name="T103" fmla="*/ 49009 h 2784"/>
              <a:gd name="T104" fmla="*/ 147221 w 2026"/>
              <a:gd name="T105" fmla="*/ 65431 h 2784"/>
              <a:gd name="T106" fmla="*/ 49117 w 2026"/>
              <a:gd name="T107" fmla="*/ 65431 h 2784"/>
              <a:gd name="T108" fmla="*/ 49117 w 2026"/>
              <a:gd name="T109" fmla="*/ 49009 h 2784"/>
              <a:gd name="T110" fmla="*/ 212624 w 2026"/>
              <a:gd name="T111" fmla="*/ 147284 h 2784"/>
              <a:gd name="T112" fmla="*/ 212624 w 2026"/>
              <a:gd name="T113" fmla="*/ 163578 h 2784"/>
              <a:gd name="T114" fmla="*/ 49117 w 2026"/>
              <a:gd name="T115" fmla="*/ 163578 h 2784"/>
              <a:gd name="T116" fmla="*/ 49117 w 2026"/>
              <a:gd name="T117" fmla="*/ 147284 h 2784"/>
              <a:gd name="T118" fmla="*/ 212624 w 2026"/>
              <a:gd name="T119" fmla="*/ 147284 h 278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026" h="2784">
                <a:moveTo>
                  <a:pt x="380" y="2404"/>
                </a:moveTo>
                <a:lnTo>
                  <a:pt x="1139" y="2404"/>
                </a:lnTo>
                <a:cubicBezTo>
                  <a:pt x="1139" y="2360"/>
                  <a:pt x="1144" y="2317"/>
                  <a:pt x="1155" y="2277"/>
                </a:cubicBezTo>
                <a:lnTo>
                  <a:pt x="380" y="2277"/>
                </a:lnTo>
                <a:lnTo>
                  <a:pt x="380" y="2404"/>
                </a:lnTo>
                <a:close/>
                <a:moveTo>
                  <a:pt x="1771" y="2783"/>
                </a:moveTo>
                <a:lnTo>
                  <a:pt x="1771" y="2530"/>
                </a:lnTo>
                <a:lnTo>
                  <a:pt x="2025" y="2530"/>
                </a:lnTo>
                <a:lnTo>
                  <a:pt x="2025" y="2277"/>
                </a:lnTo>
                <a:lnTo>
                  <a:pt x="1771" y="2277"/>
                </a:lnTo>
                <a:lnTo>
                  <a:pt x="1771" y="2024"/>
                </a:lnTo>
                <a:lnTo>
                  <a:pt x="1518" y="2024"/>
                </a:lnTo>
                <a:lnTo>
                  <a:pt x="1518" y="2277"/>
                </a:lnTo>
                <a:lnTo>
                  <a:pt x="1265" y="2277"/>
                </a:lnTo>
                <a:lnTo>
                  <a:pt x="1265" y="2530"/>
                </a:lnTo>
                <a:lnTo>
                  <a:pt x="1518" y="2530"/>
                </a:lnTo>
                <a:lnTo>
                  <a:pt x="1518" y="2783"/>
                </a:lnTo>
                <a:lnTo>
                  <a:pt x="1771" y="2783"/>
                </a:lnTo>
                <a:close/>
                <a:moveTo>
                  <a:pt x="1645" y="1897"/>
                </a:moveTo>
                <a:lnTo>
                  <a:pt x="380" y="1897"/>
                </a:lnTo>
                <a:lnTo>
                  <a:pt x="380" y="2024"/>
                </a:lnTo>
                <a:lnTo>
                  <a:pt x="1310" y="2024"/>
                </a:lnTo>
                <a:cubicBezTo>
                  <a:pt x="1399" y="1945"/>
                  <a:pt x="1517" y="1897"/>
                  <a:pt x="1645" y="1897"/>
                </a:cubicBezTo>
                <a:close/>
                <a:moveTo>
                  <a:pt x="1645" y="759"/>
                </a:moveTo>
                <a:lnTo>
                  <a:pt x="1645" y="886"/>
                </a:lnTo>
                <a:lnTo>
                  <a:pt x="380" y="886"/>
                </a:lnTo>
                <a:lnTo>
                  <a:pt x="380" y="759"/>
                </a:lnTo>
                <a:lnTo>
                  <a:pt x="1645" y="759"/>
                </a:lnTo>
                <a:close/>
                <a:moveTo>
                  <a:pt x="1645" y="1518"/>
                </a:moveTo>
                <a:lnTo>
                  <a:pt x="1645" y="1644"/>
                </a:lnTo>
                <a:lnTo>
                  <a:pt x="380" y="1644"/>
                </a:lnTo>
                <a:lnTo>
                  <a:pt x="380" y="1518"/>
                </a:lnTo>
                <a:lnTo>
                  <a:pt x="1645" y="1518"/>
                </a:lnTo>
                <a:close/>
                <a:moveTo>
                  <a:pt x="2025" y="557"/>
                </a:moveTo>
                <a:lnTo>
                  <a:pt x="1472" y="0"/>
                </a:lnTo>
                <a:lnTo>
                  <a:pt x="62" y="0"/>
                </a:lnTo>
                <a:cubicBezTo>
                  <a:pt x="62" y="0"/>
                  <a:pt x="0" y="0"/>
                  <a:pt x="0" y="62"/>
                </a:cubicBezTo>
                <a:lnTo>
                  <a:pt x="0" y="2721"/>
                </a:lnTo>
                <a:cubicBezTo>
                  <a:pt x="0" y="2783"/>
                  <a:pt x="62" y="2783"/>
                  <a:pt x="62" y="2783"/>
                </a:cubicBezTo>
                <a:lnTo>
                  <a:pt x="1310" y="2783"/>
                </a:lnTo>
                <a:cubicBezTo>
                  <a:pt x="1269" y="2747"/>
                  <a:pt x="1234" y="2704"/>
                  <a:pt x="1206" y="2657"/>
                </a:cubicBezTo>
                <a:lnTo>
                  <a:pt x="127" y="2657"/>
                </a:lnTo>
                <a:lnTo>
                  <a:pt x="127" y="126"/>
                </a:lnTo>
                <a:lnTo>
                  <a:pt x="1392" y="126"/>
                </a:lnTo>
                <a:lnTo>
                  <a:pt x="1392" y="506"/>
                </a:lnTo>
                <a:cubicBezTo>
                  <a:pt x="1392" y="633"/>
                  <a:pt x="1518" y="633"/>
                  <a:pt x="1518" y="633"/>
                </a:cubicBezTo>
                <a:lnTo>
                  <a:pt x="1898" y="633"/>
                </a:lnTo>
                <a:lnTo>
                  <a:pt x="1898" y="1965"/>
                </a:lnTo>
                <a:cubicBezTo>
                  <a:pt x="1946" y="1993"/>
                  <a:pt x="1988" y="2028"/>
                  <a:pt x="2025" y="2069"/>
                </a:cubicBezTo>
                <a:lnTo>
                  <a:pt x="2025" y="557"/>
                </a:lnTo>
                <a:close/>
                <a:moveTo>
                  <a:pt x="380" y="379"/>
                </a:moveTo>
                <a:lnTo>
                  <a:pt x="1139" y="379"/>
                </a:lnTo>
                <a:lnTo>
                  <a:pt x="1139" y="506"/>
                </a:lnTo>
                <a:lnTo>
                  <a:pt x="380" y="506"/>
                </a:lnTo>
                <a:lnTo>
                  <a:pt x="380" y="379"/>
                </a:lnTo>
                <a:close/>
                <a:moveTo>
                  <a:pt x="1645" y="1139"/>
                </a:moveTo>
                <a:lnTo>
                  <a:pt x="1645" y="1265"/>
                </a:lnTo>
                <a:lnTo>
                  <a:pt x="380" y="1265"/>
                </a:lnTo>
                <a:lnTo>
                  <a:pt x="380" y="1139"/>
                </a:lnTo>
                <a:lnTo>
                  <a:pt x="1645" y="11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18" name="Freeform 19"/>
          <p:cNvSpPr>
            <a:spLocks noChangeAspect="1" noChangeArrowheads="1"/>
          </p:cNvSpPr>
          <p:nvPr/>
        </p:nvSpPr>
        <p:spPr bwMode="auto">
          <a:xfrm>
            <a:off x="615332" y="3839765"/>
            <a:ext cx="275031" cy="182873"/>
          </a:xfrm>
          <a:custGeom>
            <a:avLst/>
            <a:gdLst>
              <a:gd name="T0" fmla="*/ 14246 w 2610"/>
              <a:gd name="T1" fmla="*/ 88691 h 1742"/>
              <a:gd name="T2" fmla="*/ 28607 w 2610"/>
              <a:gd name="T3" fmla="*/ 102932 h 1742"/>
              <a:gd name="T4" fmla="*/ 14246 w 2610"/>
              <a:gd name="T5" fmla="*/ 117174 h 1742"/>
              <a:gd name="T6" fmla="*/ 0 w 2610"/>
              <a:gd name="T7" fmla="*/ 102932 h 1742"/>
              <a:gd name="T8" fmla="*/ 14246 w 2610"/>
              <a:gd name="T9" fmla="*/ 88691 h 1742"/>
              <a:gd name="T10" fmla="*/ 70766 w 2610"/>
              <a:gd name="T11" fmla="*/ 88691 h 1742"/>
              <a:gd name="T12" fmla="*/ 85012 w 2610"/>
              <a:gd name="T13" fmla="*/ 102932 h 1742"/>
              <a:gd name="T14" fmla="*/ 70766 w 2610"/>
              <a:gd name="T15" fmla="*/ 117174 h 1742"/>
              <a:gd name="T16" fmla="*/ 56404 w 2610"/>
              <a:gd name="T17" fmla="*/ 102932 h 1742"/>
              <a:gd name="T18" fmla="*/ 70766 w 2610"/>
              <a:gd name="T19" fmla="*/ 88691 h 1742"/>
              <a:gd name="T20" fmla="*/ 127286 w 2610"/>
              <a:gd name="T21" fmla="*/ 88691 h 1742"/>
              <a:gd name="T22" fmla="*/ 141531 w 2610"/>
              <a:gd name="T23" fmla="*/ 102932 h 1742"/>
              <a:gd name="T24" fmla="*/ 127286 w 2610"/>
              <a:gd name="T25" fmla="*/ 117174 h 1742"/>
              <a:gd name="T26" fmla="*/ 112924 w 2610"/>
              <a:gd name="T27" fmla="*/ 102932 h 1742"/>
              <a:gd name="T28" fmla="*/ 127286 w 2610"/>
              <a:gd name="T29" fmla="*/ 88691 h 1742"/>
              <a:gd name="T30" fmla="*/ 183574 w 2610"/>
              <a:gd name="T31" fmla="*/ 88691 h 1742"/>
              <a:gd name="T32" fmla="*/ 197936 w 2610"/>
              <a:gd name="T33" fmla="*/ 102932 h 1742"/>
              <a:gd name="T34" fmla="*/ 183574 w 2610"/>
              <a:gd name="T35" fmla="*/ 117174 h 1742"/>
              <a:gd name="T36" fmla="*/ 169328 w 2610"/>
              <a:gd name="T37" fmla="*/ 102932 h 1742"/>
              <a:gd name="T38" fmla="*/ 183574 w 2610"/>
              <a:gd name="T39" fmla="*/ 88691 h 1742"/>
              <a:gd name="T40" fmla="*/ 299509 w 2610"/>
              <a:gd name="T41" fmla="*/ 93206 h 1742"/>
              <a:gd name="T42" fmla="*/ 210444 w 2610"/>
              <a:gd name="T43" fmla="*/ 4168 h 1742"/>
              <a:gd name="T44" fmla="*/ 192955 w 2610"/>
              <a:gd name="T45" fmla="*/ 6831 h 1742"/>
              <a:gd name="T46" fmla="*/ 190292 w 2610"/>
              <a:gd name="T47" fmla="*/ 24315 h 1742"/>
              <a:gd name="T48" fmla="*/ 266732 w 2610"/>
              <a:gd name="T49" fmla="*/ 100848 h 1742"/>
              <a:gd name="T50" fmla="*/ 190292 w 2610"/>
              <a:gd name="T51" fmla="*/ 177266 h 1742"/>
              <a:gd name="T52" fmla="*/ 192955 w 2610"/>
              <a:gd name="T53" fmla="*/ 194749 h 1742"/>
              <a:gd name="T54" fmla="*/ 210444 w 2610"/>
              <a:gd name="T55" fmla="*/ 197412 h 1742"/>
              <a:gd name="T56" fmla="*/ 299625 w 2610"/>
              <a:gd name="T57" fmla="*/ 108374 h 1742"/>
              <a:gd name="T58" fmla="*/ 301942 w 2610"/>
              <a:gd name="T59" fmla="*/ 100848 h 1742"/>
              <a:gd name="T60" fmla="*/ 299509 w 2610"/>
              <a:gd name="T61" fmla="*/ 93206 h 174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610" h="1742">
                <a:moveTo>
                  <a:pt x="123" y="766"/>
                </a:moveTo>
                <a:cubicBezTo>
                  <a:pt x="191" y="766"/>
                  <a:pt x="247" y="821"/>
                  <a:pt x="247" y="889"/>
                </a:cubicBezTo>
                <a:cubicBezTo>
                  <a:pt x="247" y="957"/>
                  <a:pt x="191" y="1012"/>
                  <a:pt x="123" y="1012"/>
                </a:cubicBezTo>
                <a:cubicBezTo>
                  <a:pt x="55" y="1012"/>
                  <a:pt x="0" y="957"/>
                  <a:pt x="0" y="889"/>
                </a:cubicBezTo>
                <a:cubicBezTo>
                  <a:pt x="0" y="821"/>
                  <a:pt x="55" y="766"/>
                  <a:pt x="123" y="766"/>
                </a:cubicBezTo>
                <a:close/>
                <a:moveTo>
                  <a:pt x="611" y="766"/>
                </a:moveTo>
                <a:cubicBezTo>
                  <a:pt x="679" y="766"/>
                  <a:pt x="734" y="821"/>
                  <a:pt x="734" y="889"/>
                </a:cubicBezTo>
                <a:cubicBezTo>
                  <a:pt x="734" y="957"/>
                  <a:pt x="679" y="1012"/>
                  <a:pt x="611" y="1012"/>
                </a:cubicBezTo>
                <a:cubicBezTo>
                  <a:pt x="543" y="1012"/>
                  <a:pt x="487" y="957"/>
                  <a:pt x="487" y="889"/>
                </a:cubicBezTo>
                <a:cubicBezTo>
                  <a:pt x="487" y="821"/>
                  <a:pt x="543" y="766"/>
                  <a:pt x="611" y="766"/>
                </a:cubicBezTo>
                <a:close/>
                <a:moveTo>
                  <a:pt x="1099" y="766"/>
                </a:moveTo>
                <a:cubicBezTo>
                  <a:pt x="1167" y="766"/>
                  <a:pt x="1222" y="821"/>
                  <a:pt x="1222" y="889"/>
                </a:cubicBezTo>
                <a:cubicBezTo>
                  <a:pt x="1222" y="957"/>
                  <a:pt x="1167" y="1012"/>
                  <a:pt x="1099" y="1012"/>
                </a:cubicBezTo>
                <a:cubicBezTo>
                  <a:pt x="1030" y="1012"/>
                  <a:pt x="975" y="957"/>
                  <a:pt x="975" y="889"/>
                </a:cubicBezTo>
                <a:cubicBezTo>
                  <a:pt x="975" y="821"/>
                  <a:pt x="1030" y="766"/>
                  <a:pt x="1099" y="766"/>
                </a:cubicBezTo>
                <a:close/>
                <a:moveTo>
                  <a:pt x="1585" y="766"/>
                </a:moveTo>
                <a:cubicBezTo>
                  <a:pt x="1654" y="766"/>
                  <a:pt x="1709" y="821"/>
                  <a:pt x="1709" y="889"/>
                </a:cubicBezTo>
                <a:cubicBezTo>
                  <a:pt x="1709" y="957"/>
                  <a:pt x="1654" y="1012"/>
                  <a:pt x="1585" y="1012"/>
                </a:cubicBezTo>
                <a:cubicBezTo>
                  <a:pt x="1517" y="1012"/>
                  <a:pt x="1462" y="957"/>
                  <a:pt x="1462" y="889"/>
                </a:cubicBezTo>
                <a:cubicBezTo>
                  <a:pt x="1462" y="821"/>
                  <a:pt x="1517" y="766"/>
                  <a:pt x="1585" y="766"/>
                </a:cubicBezTo>
                <a:close/>
                <a:moveTo>
                  <a:pt x="2586" y="805"/>
                </a:moveTo>
                <a:lnTo>
                  <a:pt x="1817" y="36"/>
                </a:lnTo>
                <a:cubicBezTo>
                  <a:pt x="1782" y="0"/>
                  <a:pt x="1715" y="11"/>
                  <a:pt x="1666" y="59"/>
                </a:cubicBezTo>
                <a:cubicBezTo>
                  <a:pt x="1618" y="107"/>
                  <a:pt x="1608" y="175"/>
                  <a:pt x="1643" y="210"/>
                </a:cubicBezTo>
                <a:lnTo>
                  <a:pt x="2303" y="871"/>
                </a:lnTo>
                <a:lnTo>
                  <a:pt x="1643" y="1531"/>
                </a:lnTo>
                <a:cubicBezTo>
                  <a:pt x="1608" y="1566"/>
                  <a:pt x="1618" y="1634"/>
                  <a:pt x="1666" y="1682"/>
                </a:cubicBezTo>
                <a:cubicBezTo>
                  <a:pt x="1715" y="1730"/>
                  <a:pt x="1782" y="1741"/>
                  <a:pt x="1817" y="1705"/>
                </a:cubicBezTo>
                <a:lnTo>
                  <a:pt x="2587" y="936"/>
                </a:lnTo>
                <a:cubicBezTo>
                  <a:pt x="2603" y="920"/>
                  <a:pt x="2609" y="896"/>
                  <a:pt x="2607" y="871"/>
                </a:cubicBezTo>
                <a:cubicBezTo>
                  <a:pt x="2609" y="845"/>
                  <a:pt x="2603" y="821"/>
                  <a:pt x="2586" y="8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19" name="Freeform 20"/>
          <p:cNvSpPr>
            <a:spLocks noChangeAspect="1" noChangeArrowheads="1"/>
          </p:cNvSpPr>
          <p:nvPr/>
        </p:nvSpPr>
        <p:spPr bwMode="auto">
          <a:xfrm>
            <a:off x="615332" y="3157230"/>
            <a:ext cx="277911" cy="325429"/>
          </a:xfrm>
          <a:custGeom>
            <a:avLst/>
            <a:gdLst>
              <a:gd name="T0" fmla="*/ 297399 w 2353"/>
              <a:gd name="T1" fmla="*/ 334249 h 2768"/>
              <a:gd name="T2" fmla="*/ 176930 w 2353"/>
              <a:gd name="T3" fmla="*/ 334249 h 2768"/>
              <a:gd name="T4" fmla="*/ 176930 w 2353"/>
              <a:gd name="T5" fmla="*/ 334899 h 2768"/>
              <a:gd name="T6" fmla="*/ 152082 w 2353"/>
              <a:gd name="T7" fmla="*/ 359870 h 2768"/>
              <a:gd name="T8" fmla="*/ 127234 w 2353"/>
              <a:gd name="T9" fmla="*/ 334899 h 2768"/>
              <a:gd name="T10" fmla="*/ 127234 w 2353"/>
              <a:gd name="T11" fmla="*/ 334249 h 2768"/>
              <a:gd name="T12" fmla="*/ 8586 w 2353"/>
              <a:gd name="T13" fmla="*/ 334249 h 2768"/>
              <a:gd name="T14" fmla="*/ 1431 w 2353"/>
              <a:gd name="T15" fmla="*/ 330087 h 2768"/>
              <a:gd name="T16" fmla="*/ 1431 w 2353"/>
              <a:gd name="T17" fmla="*/ 321893 h 2768"/>
              <a:gd name="T18" fmla="*/ 33695 w 2353"/>
              <a:gd name="T19" fmla="*/ 266228 h 2768"/>
              <a:gd name="T20" fmla="*/ 33695 w 2353"/>
              <a:gd name="T21" fmla="*/ 145014 h 2768"/>
              <a:gd name="T22" fmla="*/ 129055 w 2353"/>
              <a:gd name="T23" fmla="*/ 28223 h 2768"/>
              <a:gd name="T24" fmla="*/ 129055 w 2353"/>
              <a:gd name="T25" fmla="*/ 24971 h 2768"/>
              <a:gd name="T26" fmla="*/ 154033 w 2353"/>
              <a:gd name="T27" fmla="*/ 0 h 2768"/>
              <a:gd name="T28" fmla="*/ 178751 w 2353"/>
              <a:gd name="T29" fmla="*/ 24971 h 2768"/>
              <a:gd name="T30" fmla="*/ 178751 w 2353"/>
              <a:gd name="T31" fmla="*/ 28613 h 2768"/>
              <a:gd name="T32" fmla="*/ 272290 w 2353"/>
              <a:gd name="T33" fmla="*/ 145014 h 2768"/>
              <a:gd name="T34" fmla="*/ 272290 w 2353"/>
              <a:gd name="T35" fmla="*/ 266228 h 2768"/>
              <a:gd name="T36" fmla="*/ 304554 w 2353"/>
              <a:gd name="T37" fmla="*/ 321893 h 2768"/>
              <a:gd name="T38" fmla="*/ 304554 w 2353"/>
              <a:gd name="T39" fmla="*/ 330087 h 2768"/>
              <a:gd name="T40" fmla="*/ 297399 w 2353"/>
              <a:gd name="T41" fmla="*/ 334249 h 2768"/>
              <a:gd name="T42" fmla="*/ 143756 w 2353"/>
              <a:gd name="T43" fmla="*/ 334249 h 2768"/>
              <a:gd name="T44" fmla="*/ 143756 w 2353"/>
              <a:gd name="T45" fmla="*/ 334899 h 2768"/>
              <a:gd name="T46" fmla="*/ 152082 w 2353"/>
              <a:gd name="T47" fmla="*/ 343223 h 2768"/>
              <a:gd name="T48" fmla="*/ 160408 w 2353"/>
              <a:gd name="T49" fmla="*/ 334899 h 2768"/>
              <a:gd name="T50" fmla="*/ 160408 w 2353"/>
              <a:gd name="T51" fmla="*/ 334249 h 2768"/>
              <a:gd name="T52" fmla="*/ 143756 w 2353"/>
              <a:gd name="T53" fmla="*/ 334249 h 2768"/>
              <a:gd name="T54" fmla="*/ 282958 w 2353"/>
              <a:gd name="T55" fmla="*/ 317731 h 2768"/>
              <a:gd name="T56" fmla="*/ 256028 w 2353"/>
              <a:gd name="T57" fmla="*/ 271171 h 2768"/>
              <a:gd name="T58" fmla="*/ 255768 w 2353"/>
              <a:gd name="T59" fmla="*/ 263497 h 2768"/>
              <a:gd name="T60" fmla="*/ 255768 w 2353"/>
              <a:gd name="T61" fmla="*/ 145014 h 2768"/>
              <a:gd name="T62" fmla="*/ 169254 w 2353"/>
              <a:gd name="T63" fmla="*/ 43699 h 2768"/>
              <a:gd name="T64" fmla="*/ 162229 w 2353"/>
              <a:gd name="T65" fmla="*/ 35506 h 2768"/>
              <a:gd name="T66" fmla="*/ 162229 w 2353"/>
              <a:gd name="T67" fmla="*/ 24971 h 2768"/>
              <a:gd name="T68" fmla="*/ 154033 w 2353"/>
              <a:gd name="T69" fmla="*/ 16517 h 2768"/>
              <a:gd name="T70" fmla="*/ 145577 w 2353"/>
              <a:gd name="T71" fmla="*/ 24971 h 2768"/>
              <a:gd name="T72" fmla="*/ 145577 w 2353"/>
              <a:gd name="T73" fmla="*/ 35246 h 2768"/>
              <a:gd name="T74" fmla="*/ 138552 w 2353"/>
              <a:gd name="T75" fmla="*/ 43309 h 2768"/>
              <a:gd name="T76" fmla="*/ 50217 w 2353"/>
              <a:gd name="T77" fmla="*/ 145014 h 2768"/>
              <a:gd name="T78" fmla="*/ 50217 w 2353"/>
              <a:gd name="T79" fmla="*/ 264408 h 2768"/>
              <a:gd name="T80" fmla="*/ 49957 w 2353"/>
              <a:gd name="T81" fmla="*/ 271171 h 2768"/>
              <a:gd name="T82" fmla="*/ 23027 w 2353"/>
              <a:gd name="T83" fmla="*/ 317731 h 2768"/>
              <a:gd name="T84" fmla="*/ 282958 w 2353"/>
              <a:gd name="T85" fmla="*/ 317731 h 276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353" h="2768">
                <a:moveTo>
                  <a:pt x="2286" y="2570"/>
                </a:moveTo>
                <a:lnTo>
                  <a:pt x="1360" y="2570"/>
                </a:lnTo>
                <a:cubicBezTo>
                  <a:pt x="1360" y="2572"/>
                  <a:pt x="1360" y="2573"/>
                  <a:pt x="1360" y="2575"/>
                </a:cubicBezTo>
                <a:cubicBezTo>
                  <a:pt x="1360" y="2681"/>
                  <a:pt x="1274" y="2767"/>
                  <a:pt x="1169" y="2767"/>
                </a:cubicBezTo>
                <a:cubicBezTo>
                  <a:pt x="1064" y="2767"/>
                  <a:pt x="978" y="2681"/>
                  <a:pt x="978" y="2575"/>
                </a:cubicBezTo>
                <a:cubicBezTo>
                  <a:pt x="978" y="2573"/>
                  <a:pt x="978" y="2572"/>
                  <a:pt x="978" y="2570"/>
                </a:cubicBezTo>
                <a:lnTo>
                  <a:pt x="66" y="2570"/>
                </a:lnTo>
                <a:cubicBezTo>
                  <a:pt x="44" y="2570"/>
                  <a:pt x="23" y="2558"/>
                  <a:pt x="11" y="2538"/>
                </a:cubicBezTo>
                <a:cubicBezTo>
                  <a:pt x="0" y="2519"/>
                  <a:pt x="0" y="2494"/>
                  <a:pt x="11" y="2475"/>
                </a:cubicBezTo>
                <a:lnTo>
                  <a:pt x="259" y="2047"/>
                </a:lnTo>
                <a:lnTo>
                  <a:pt x="259" y="1115"/>
                </a:lnTo>
                <a:cubicBezTo>
                  <a:pt x="259" y="680"/>
                  <a:pt x="570" y="304"/>
                  <a:pt x="992" y="217"/>
                </a:cubicBezTo>
                <a:lnTo>
                  <a:pt x="992" y="192"/>
                </a:lnTo>
                <a:cubicBezTo>
                  <a:pt x="992" y="86"/>
                  <a:pt x="1078" y="0"/>
                  <a:pt x="1184" y="0"/>
                </a:cubicBezTo>
                <a:cubicBezTo>
                  <a:pt x="1289" y="0"/>
                  <a:pt x="1374" y="86"/>
                  <a:pt x="1374" y="192"/>
                </a:cubicBezTo>
                <a:lnTo>
                  <a:pt x="1374" y="220"/>
                </a:lnTo>
                <a:cubicBezTo>
                  <a:pt x="1794" y="312"/>
                  <a:pt x="2093" y="680"/>
                  <a:pt x="2093" y="1115"/>
                </a:cubicBezTo>
                <a:lnTo>
                  <a:pt x="2093" y="2047"/>
                </a:lnTo>
                <a:lnTo>
                  <a:pt x="2341" y="2475"/>
                </a:lnTo>
                <a:cubicBezTo>
                  <a:pt x="2352" y="2494"/>
                  <a:pt x="2352" y="2519"/>
                  <a:pt x="2341" y="2538"/>
                </a:cubicBezTo>
                <a:cubicBezTo>
                  <a:pt x="2329" y="2558"/>
                  <a:pt x="2308" y="2570"/>
                  <a:pt x="2286" y="2570"/>
                </a:cubicBezTo>
                <a:close/>
                <a:moveTo>
                  <a:pt x="1105" y="2570"/>
                </a:moveTo>
                <a:cubicBezTo>
                  <a:pt x="1105" y="2572"/>
                  <a:pt x="1105" y="2573"/>
                  <a:pt x="1105" y="2575"/>
                </a:cubicBezTo>
                <a:cubicBezTo>
                  <a:pt x="1105" y="2611"/>
                  <a:pt x="1133" y="2639"/>
                  <a:pt x="1169" y="2639"/>
                </a:cubicBezTo>
                <a:cubicBezTo>
                  <a:pt x="1204" y="2639"/>
                  <a:pt x="1233" y="2611"/>
                  <a:pt x="1233" y="2575"/>
                </a:cubicBezTo>
                <a:cubicBezTo>
                  <a:pt x="1233" y="2573"/>
                  <a:pt x="1233" y="2572"/>
                  <a:pt x="1233" y="2570"/>
                </a:cubicBezTo>
                <a:lnTo>
                  <a:pt x="1105" y="2570"/>
                </a:lnTo>
                <a:close/>
                <a:moveTo>
                  <a:pt x="2175" y="2443"/>
                </a:moveTo>
                <a:lnTo>
                  <a:pt x="1968" y="2085"/>
                </a:lnTo>
                <a:cubicBezTo>
                  <a:pt x="1958" y="2067"/>
                  <a:pt x="1957" y="2045"/>
                  <a:pt x="1966" y="2026"/>
                </a:cubicBezTo>
                <a:lnTo>
                  <a:pt x="1966" y="1115"/>
                </a:lnTo>
                <a:cubicBezTo>
                  <a:pt x="1966" y="725"/>
                  <a:pt x="1686" y="397"/>
                  <a:pt x="1301" y="336"/>
                </a:cubicBezTo>
                <a:cubicBezTo>
                  <a:pt x="1270" y="331"/>
                  <a:pt x="1247" y="304"/>
                  <a:pt x="1247" y="273"/>
                </a:cubicBezTo>
                <a:lnTo>
                  <a:pt x="1247" y="192"/>
                </a:lnTo>
                <a:cubicBezTo>
                  <a:pt x="1247" y="156"/>
                  <a:pt x="1219" y="127"/>
                  <a:pt x="1184" y="127"/>
                </a:cubicBezTo>
                <a:cubicBezTo>
                  <a:pt x="1148" y="127"/>
                  <a:pt x="1119" y="156"/>
                  <a:pt x="1119" y="192"/>
                </a:cubicBezTo>
                <a:lnTo>
                  <a:pt x="1119" y="271"/>
                </a:lnTo>
                <a:cubicBezTo>
                  <a:pt x="1119" y="302"/>
                  <a:pt x="1096" y="329"/>
                  <a:pt x="1065" y="333"/>
                </a:cubicBezTo>
                <a:cubicBezTo>
                  <a:pt x="678" y="388"/>
                  <a:pt x="386" y="724"/>
                  <a:pt x="386" y="1115"/>
                </a:cubicBezTo>
                <a:lnTo>
                  <a:pt x="386" y="2033"/>
                </a:lnTo>
                <a:cubicBezTo>
                  <a:pt x="393" y="2050"/>
                  <a:pt x="393" y="2069"/>
                  <a:pt x="384" y="2085"/>
                </a:cubicBezTo>
                <a:lnTo>
                  <a:pt x="177" y="2443"/>
                </a:lnTo>
                <a:lnTo>
                  <a:pt x="2175" y="24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20" name="Freeform 21"/>
          <p:cNvSpPr>
            <a:spLocks noChangeAspect="1" noChangeArrowheads="1"/>
          </p:cNvSpPr>
          <p:nvPr/>
        </p:nvSpPr>
        <p:spPr bwMode="auto">
          <a:xfrm>
            <a:off x="5990665" y="3157230"/>
            <a:ext cx="354227" cy="325429"/>
          </a:xfrm>
          <a:custGeom>
            <a:avLst/>
            <a:gdLst>
              <a:gd name="T0" fmla="*/ 389124 w 2968"/>
              <a:gd name="T1" fmla="*/ 322872 h 2744"/>
              <a:gd name="T2" fmla="*/ 389124 w 2968"/>
              <a:gd name="T3" fmla="*/ 298076 h 2744"/>
              <a:gd name="T4" fmla="*/ 389124 w 2968"/>
              <a:gd name="T5" fmla="*/ 224344 h 2744"/>
              <a:gd name="T6" fmla="*/ 389124 w 2968"/>
              <a:gd name="T7" fmla="*/ 220802 h 2744"/>
              <a:gd name="T8" fmla="*/ 382694 w 2968"/>
              <a:gd name="T9" fmla="*/ 205845 h 2744"/>
              <a:gd name="T10" fmla="*/ 211033 w 2968"/>
              <a:gd name="T11" fmla="*/ 201647 h 2744"/>
              <a:gd name="T12" fmla="*/ 210245 w 2968"/>
              <a:gd name="T13" fmla="*/ 201647 h 2744"/>
              <a:gd name="T14" fmla="*/ 191347 w 2968"/>
              <a:gd name="T15" fmla="*/ 299781 h 2744"/>
              <a:gd name="T16" fmla="*/ 192134 w 2968"/>
              <a:gd name="T17" fmla="*/ 345175 h 2744"/>
              <a:gd name="T18" fmla="*/ 214839 w 2968"/>
              <a:gd name="T19" fmla="*/ 358294 h 2744"/>
              <a:gd name="T20" fmla="*/ 232687 w 2968"/>
              <a:gd name="T21" fmla="*/ 358426 h 2744"/>
              <a:gd name="T22" fmla="*/ 340041 w 2968"/>
              <a:gd name="T23" fmla="*/ 358163 h 2744"/>
              <a:gd name="T24" fmla="*/ 370751 w 2968"/>
              <a:gd name="T25" fmla="*/ 358294 h 2744"/>
              <a:gd name="T26" fmla="*/ 382300 w 2968"/>
              <a:gd name="T27" fmla="*/ 354359 h 2744"/>
              <a:gd name="T28" fmla="*/ 389124 w 2968"/>
              <a:gd name="T29" fmla="*/ 327988 h 2744"/>
              <a:gd name="T30" fmla="*/ 363139 w 2968"/>
              <a:gd name="T31" fmla="*/ 223032 h 2744"/>
              <a:gd name="T32" fmla="*/ 295288 w 2968"/>
              <a:gd name="T33" fmla="*/ 286137 h 2744"/>
              <a:gd name="T34" fmla="*/ 288070 w 2968"/>
              <a:gd name="T35" fmla="*/ 287843 h 2744"/>
              <a:gd name="T36" fmla="*/ 248698 w 2968"/>
              <a:gd name="T37" fmla="*/ 251239 h 2744"/>
              <a:gd name="T38" fmla="*/ 363139 w 2968"/>
              <a:gd name="T39" fmla="*/ 223032 h 2744"/>
              <a:gd name="T40" fmla="*/ 367732 w 2968"/>
              <a:gd name="T41" fmla="*/ 336910 h 2744"/>
              <a:gd name="T42" fmla="*/ 343191 w 2968"/>
              <a:gd name="T43" fmla="*/ 336778 h 2744"/>
              <a:gd name="T44" fmla="*/ 232687 w 2968"/>
              <a:gd name="T45" fmla="*/ 337041 h 2744"/>
              <a:gd name="T46" fmla="*/ 215101 w 2968"/>
              <a:gd name="T47" fmla="*/ 336910 h 2744"/>
              <a:gd name="T48" fmla="*/ 212608 w 2968"/>
              <a:gd name="T49" fmla="*/ 299781 h 2744"/>
              <a:gd name="T50" fmla="*/ 234262 w 2968"/>
              <a:gd name="T51" fmla="*/ 267114 h 2744"/>
              <a:gd name="T52" fmla="*/ 276259 w 2968"/>
              <a:gd name="T53" fmla="*/ 305685 h 2744"/>
              <a:gd name="T54" fmla="*/ 298569 w 2968"/>
              <a:gd name="T55" fmla="*/ 308834 h 2744"/>
              <a:gd name="T56" fmla="*/ 346996 w 2968"/>
              <a:gd name="T57" fmla="*/ 267114 h 2744"/>
              <a:gd name="T58" fmla="*/ 367732 w 2968"/>
              <a:gd name="T59" fmla="*/ 298076 h 2744"/>
              <a:gd name="T60" fmla="*/ 367732 w 2968"/>
              <a:gd name="T61" fmla="*/ 323790 h 2744"/>
              <a:gd name="T62" fmla="*/ 367732 w 2968"/>
              <a:gd name="T63" fmla="*/ 326939 h 2744"/>
              <a:gd name="T64" fmla="*/ 0 w 2968"/>
              <a:gd name="T65" fmla="*/ 347668 h 2744"/>
              <a:gd name="T66" fmla="*/ 24542 w 2968"/>
              <a:gd name="T67" fmla="*/ 347668 h 2744"/>
              <a:gd name="T68" fmla="*/ 130583 w 2968"/>
              <a:gd name="T69" fmla="*/ 190496 h 2744"/>
              <a:gd name="T70" fmla="*/ 288201 w 2968"/>
              <a:gd name="T71" fmla="*/ 91706 h 2744"/>
              <a:gd name="T72" fmla="*/ 104729 w 2968"/>
              <a:gd name="T73" fmla="*/ 91706 h 2744"/>
              <a:gd name="T74" fmla="*/ 288201 w 2968"/>
              <a:gd name="T75" fmla="*/ 91706 h 2744"/>
              <a:gd name="T76" fmla="*/ 196334 w 2968"/>
              <a:gd name="T77" fmla="*/ 24402 h 2744"/>
              <a:gd name="T78" fmla="*/ 196334 w 2968"/>
              <a:gd name="T79" fmla="*/ 159140 h 274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968" h="2744">
                <a:moveTo>
                  <a:pt x="2967" y="2480"/>
                </a:moveTo>
                <a:cubicBezTo>
                  <a:pt x="2967" y="2472"/>
                  <a:pt x="2966" y="2465"/>
                  <a:pt x="2965" y="2461"/>
                </a:cubicBezTo>
                <a:cubicBezTo>
                  <a:pt x="2965" y="2434"/>
                  <a:pt x="2965" y="2408"/>
                  <a:pt x="2965" y="2382"/>
                </a:cubicBezTo>
                <a:lnTo>
                  <a:pt x="2965" y="2272"/>
                </a:lnTo>
                <a:cubicBezTo>
                  <a:pt x="2965" y="2086"/>
                  <a:pt x="2965" y="1900"/>
                  <a:pt x="2965" y="1715"/>
                </a:cubicBezTo>
                <a:lnTo>
                  <a:pt x="2965" y="1710"/>
                </a:lnTo>
                <a:cubicBezTo>
                  <a:pt x="2965" y="1698"/>
                  <a:pt x="2965" y="1693"/>
                  <a:pt x="2965" y="1689"/>
                </a:cubicBezTo>
                <a:cubicBezTo>
                  <a:pt x="2965" y="1687"/>
                  <a:pt x="2965" y="1685"/>
                  <a:pt x="2965" y="1683"/>
                </a:cubicBezTo>
                <a:cubicBezTo>
                  <a:pt x="2965" y="1677"/>
                  <a:pt x="2965" y="1671"/>
                  <a:pt x="2964" y="1664"/>
                </a:cubicBezTo>
                <a:cubicBezTo>
                  <a:pt x="2962" y="1626"/>
                  <a:pt x="2945" y="1593"/>
                  <a:pt x="2916" y="1569"/>
                </a:cubicBezTo>
                <a:cubicBezTo>
                  <a:pt x="2879" y="1537"/>
                  <a:pt x="2836" y="1537"/>
                  <a:pt x="2822" y="1537"/>
                </a:cubicBezTo>
                <a:lnTo>
                  <a:pt x="1608" y="1537"/>
                </a:lnTo>
                <a:lnTo>
                  <a:pt x="1606" y="1537"/>
                </a:lnTo>
                <a:lnTo>
                  <a:pt x="1602" y="1537"/>
                </a:lnTo>
                <a:cubicBezTo>
                  <a:pt x="1521" y="1537"/>
                  <a:pt x="1458" y="1600"/>
                  <a:pt x="1458" y="1680"/>
                </a:cubicBezTo>
                <a:cubicBezTo>
                  <a:pt x="1458" y="1882"/>
                  <a:pt x="1458" y="2087"/>
                  <a:pt x="1458" y="2285"/>
                </a:cubicBezTo>
                <a:cubicBezTo>
                  <a:pt x="1458" y="2386"/>
                  <a:pt x="1458" y="2487"/>
                  <a:pt x="1459" y="2588"/>
                </a:cubicBezTo>
                <a:cubicBezTo>
                  <a:pt x="1459" y="2598"/>
                  <a:pt x="1459" y="2614"/>
                  <a:pt x="1464" y="2631"/>
                </a:cubicBezTo>
                <a:cubicBezTo>
                  <a:pt x="1482" y="2691"/>
                  <a:pt x="1536" y="2730"/>
                  <a:pt x="1602" y="2731"/>
                </a:cubicBezTo>
                <a:lnTo>
                  <a:pt x="1637" y="2731"/>
                </a:lnTo>
                <a:cubicBezTo>
                  <a:pt x="1679" y="2731"/>
                  <a:pt x="1722" y="2732"/>
                  <a:pt x="1764" y="2732"/>
                </a:cubicBezTo>
                <a:lnTo>
                  <a:pt x="1773" y="2732"/>
                </a:lnTo>
                <a:cubicBezTo>
                  <a:pt x="1988" y="2731"/>
                  <a:pt x="2202" y="2731"/>
                  <a:pt x="2417" y="2731"/>
                </a:cubicBezTo>
                <a:lnTo>
                  <a:pt x="2591" y="2730"/>
                </a:lnTo>
                <a:lnTo>
                  <a:pt x="2658" y="2730"/>
                </a:lnTo>
                <a:cubicBezTo>
                  <a:pt x="2713" y="2730"/>
                  <a:pt x="2769" y="2731"/>
                  <a:pt x="2825" y="2731"/>
                </a:cubicBezTo>
                <a:lnTo>
                  <a:pt x="2830" y="2731"/>
                </a:lnTo>
                <a:cubicBezTo>
                  <a:pt x="2861" y="2731"/>
                  <a:pt x="2889" y="2720"/>
                  <a:pt x="2913" y="2701"/>
                </a:cubicBezTo>
                <a:cubicBezTo>
                  <a:pt x="2937" y="2683"/>
                  <a:pt x="2965" y="2648"/>
                  <a:pt x="2965" y="2590"/>
                </a:cubicBezTo>
                <a:cubicBezTo>
                  <a:pt x="2965" y="2563"/>
                  <a:pt x="2965" y="2531"/>
                  <a:pt x="2965" y="2500"/>
                </a:cubicBezTo>
                <a:cubicBezTo>
                  <a:pt x="2966" y="2495"/>
                  <a:pt x="2967" y="2488"/>
                  <a:pt x="2967" y="2480"/>
                </a:cubicBezTo>
                <a:close/>
                <a:moveTo>
                  <a:pt x="2767" y="1700"/>
                </a:moveTo>
                <a:cubicBezTo>
                  <a:pt x="2693" y="1771"/>
                  <a:pt x="2613" y="1844"/>
                  <a:pt x="2535" y="1915"/>
                </a:cubicBezTo>
                <a:cubicBezTo>
                  <a:pt x="2439" y="2003"/>
                  <a:pt x="2339" y="2093"/>
                  <a:pt x="2250" y="2181"/>
                </a:cubicBezTo>
                <a:cubicBezTo>
                  <a:pt x="2241" y="2191"/>
                  <a:pt x="2232" y="2197"/>
                  <a:pt x="2223" y="2200"/>
                </a:cubicBezTo>
                <a:cubicBezTo>
                  <a:pt x="2218" y="2202"/>
                  <a:pt x="2211" y="2204"/>
                  <a:pt x="2195" y="2194"/>
                </a:cubicBezTo>
                <a:cubicBezTo>
                  <a:pt x="2190" y="2190"/>
                  <a:pt x="2184" y="2186"/>
                  <a:pt x="2179" y="2180"/>
                </a:cubicBezTo>
                <a:cubicBezTo>
                  <a:pt x="2090" y="2093"/>
                  <a:pt x="1991" y="2003"/>
                  <a:pt x="1895" y="1915"/>
                </a:cubicBezTo>
                <a:cubicBezTo>
                  <a:pt x="1817" y="1844"/>
                  <a:pt x="1737" y="1771"/>
                  <a:pt x="1663" y="1700"/>
                </a:cubicBezTo>
                <a:lnTo>
                  <a:pt x="2767" y="1700"/>
                </a:lnTo>
                <a:close/>
                <a:moveTo>
                  <a:pt x="2802" y="2492"/>
                </a:moveTo>
                <a:cubicBezTo>
                  <a:pt x="2802" y="2518"/>
                  <a:pt x="2802" y="2544"/>
                  <a:pt x="2802" y="2568"/>
                </a:cubicBezTo>
                <a:cubicBezTo>
                  <a:pt x="2754" y="2568"/>
                  <a:pt x="2706" y="2568"/>
                  <a:pt x="2658" y="2567"/>
                </a:cubicBezTo>
                <a:lnTo>
                  <a:pt x="2615" y="2567"/>
                </a:lnTo>
                <a:lnTo>
                  <a:pt x="2417" y="2568"/>
                </a:lnTo>
                <a:cubicBezTo>
                  <a:pt x="2202" y="2568"/>
                  <a:pt x="1987" y="2568"/>
                  <a:pt x="1773" y="2569"/>
                </a:cubicBezTo>
                <a:lnTo>
                  <a:pt x="1764" y="2569"/>
                </a:lnTo>
                <a:cubicBezTo>
                  <a:pt x="1723" y="2569"/>
                  <a:pt x="1680" y="2568"/>
                  <a:pt x="1639" y="2568"/>
                </a:cubicBezTo>
                <a:lnTo>
                  <a:pt x="1620" y="2568"/>
                </a:lnTo>
                <a:cubicBezTo>
                  <a:pt x="1620" y="2474"/>
                  <a:pt x="1620" y="2379"/>
                  <a:pt x="1620" y="2285"/>
                </a:cubicBezTo>
                <a:cubicBezTo>
                  <a:pt x="1620" y="2153"/>
                  <a:pt x="1620" y="2019"/>
                  <a:pt x="1620" y="1884"/>
                </a:cubicBezTo>
                <a:cubicBezTo>
                  <a:pt x="1675" y="1935"/>
                  <a:pt x="1731" y="1986"/>
                  <a:pt x="1785" y="2036"/>
                </a:cubicBezTo>
                <a:cubicBezTo>
                  <a:pt x="1880" y="2122"/>
                  <a:pt x="1978" y="2211"/>
                  <a:pt x="2064" y="2296"/>
                </a:cubicBezTo>
                <a:cubicBezTo>
                  <a:pt x="2077" y="2309"/>
                  <a:pt x="2091" y="2320"/>
                  <a:pt x="2105" y="2330"/>
                </a:cubicBezTo>
                <a:cubicBezTo>
                  <a:pt x="2144" y="2356"/>
                  <a:pt x="2182" y="2364"/>
                  <a:pt x="2214" y="2364"/>
                </a:cubicBezTo>
                <a:cubicBezTo>
                  <a:pt x="2238" y="2364"/>
                  <a:pt x="2258" y="2360"/>
                  <a:pt x="2275" y="2354"/>
                </a:cubicBezTo>
                <a:cubicBezTo>
                  <a:pt x="2308" y="2343"/>
                  <a:pt x="2337" y="2324"/>
                  <a:pt x="2365" y="2297"/>
                </a:cubicBezTo>
                <a:cubicBezTo>
                  <a:pt x="2451" y="2212"/>
                  <a:pt x="2549" y="2122"/>
                  <a:pt x="2644" y="2036"/>
                </a:cubicBezTo>
                <a:cubicBezTo>
                  <a:pt x="2697" y="1988"/>
                  <a:pt x="2750" y="1940"/>
                  <a:pt x="2802" y="1891"/>
                </a:cubicBezTo>
                <a:cubicBezTo>
                  <a:pt x="2802" y="2018"/>
                  <a:pt x="2802" y="2145"/>
                  <a:pt x="2802" y="2272"/>
                </a:cubicBezTo>
                <a:lnTo>
                  <a:pt x="2802" y="2382"/>
                </a:lnTo>
                <a:cubicBezTo>
                  <a:pt x="2802" y="2410"/>
                  <a:pt x="2802" y="2439"/>
                  <a:pt x="2802" y="2468"/>
                </a:cubicBezTo>
                <a:cubicBezTo>
                  <a:pt x="2802" y="2473"/>
                  <a:pt x="2802" y="2477"/>
                  <a:pt x="2803" y="2480"/>
                </a:cubicBezTo>
                <a:cubicBezTo>
                  <a:pt x="2802" y="2484"/>
                  <a:pt x="2802" y="2488"/>
                  <a:pt x="2802" y="2492"/>
                </a:cubicBezTo>
                <a:close/>
                <a:moveTo>
                  <a:pt x="879" y="1391"/>
                </a:moveTo>
                <a:cubicBezTo>
                  <a:pt x="362" y="1551"/>
                  <a:pt x="0" y="2069"/>
                  <a:pt x="0" y="2650"/>
                </a:cubicBezTo>
                <a:cubicBezTo>
                  <a:pt x="0" y="2702"/>
                  <a:pt x="41" y="2743"/>
                  <a:pt x="93" y="2743"/>
                </a:cubicBezTo>
                <a:cubicBezTo>
                  <a:pt x="144" y="2743"/>
                  <a:pt x="187" y="2702"/>
                  <a:pt x="187" y="2650"/>
                </a:cubicBezTo>
                <a:cubicBezTo>
                  <a:pt x="187" y="2149"/>
                  <a:pt x="494" y="1705"/>
                  <a:pt x="934" y="1569"/>
                </a:cubicBezTo>
                <a:cubicBezTo>
                  <a:pt x="983" y="1553"/>
                  <a:pt x="1010" y="1501"/>
                  <a:pt x="995" y="1452"/>
                </a:cubicBezTo>
                <a:cubicBezTo>
                  <a:pt x="980" y="1403"/>
                  <a:pt x="928" y="1375"/>
                  <a:pt x="879" y="1391"/>
                </a:cubicBezTo>
                <a:close/>
                <a:moveTo>
                  <a:pt x="2196" y="699"/>
                </a:moveTo>
                <a:cubicBezTo>
                  <a:pt x="2196" y="314"/>
                  <a:pt x="1882" y="0"/>
                  <a:pt x="1496" y="0"/>
                </a:cubicBezTo>
                <a:cubicBezTo>
                  <a:pt x="1112" y="0"/>
                  <a:pt x="798" y="314"/>
                  <a:pt x="798" y="699"/>
                </a:cubicBezTo>
                <a:cubicBezTo>
                  <a:pt x="798" y="1085"/>
                  <a:pt x="1112" y="1398"/>
                  <a:pt x="1496" y="1398"/>
                </a:cubicBezTo>
                <a:cubicBezTo>
                  <a:pt x="1882" y="1398"/>
                  <a:pt x="2196" y="1085"/>
                  <a:pt x="2196" y="699"/>
                </a:cubicBezTo>
                <a:close/>
                <a:moveTo>
                  <a:pt x="984" y="699"/>
                </a:moveTo>
                <a:cubicBezTo>
                  <a:pt x="984" y="416"/>
                  <a:pt x="1214" y="186"/>
                  <a:pt x="1496" y="186"/>
                </a:cubicBezTo>
                <a:cubicBezTo>
                  <a:pt x="1779" y="186"/>
                  <a:pt x="2010" y="416"/>
                  <a:pt x="2010" y="699"/>
                </a:cubicBezTo>
                <a:cubicBezTo>
                  <a:pt x="2010" y="982"/>
                  <a:pt x="1780" y="1213"/>
                  <a:pt x="1496" y="1213"/>
                </a:cubicBezTo>
                <a:cubicBezTo>
                  <a:pt x="1214" y="1213"/>
                  <a:pt x="984" y="982"/>
                  <a:pt x="984" y="6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21" name="Freeform 22"/>
          <p:cNvSpPr>
            <a:spLocks noChangeAspect="1" noChangeArrowheads="1"/>
          </p:cNvSpPr>
          <p:nvPr/>
        </p:nvSpPr>
        <p:spPr bwMode="auto">
          <a:xfrm>
            <a:off x="2328872" y="3157230"/>
            <a:ext cx="398867" cy="325429"/>
          </a:xfrm>
          <a:custGeom>
            <a:avLst/>
            <a:gdLst>
              <a:gd name="T0" fmla="*/ 39978 w 2651"/>
              <a:gd name="T1" fmla="*/ 359834 h 2168"/>
              <a:gd name="T2" fmla="*/ 39978 w 2651"/>
              <a:gd name="T3" fmla="*/ 279797 h 2168"/>
              <a:gd name="T4" fmla="*/ 20072 w 2651"/>
              <a:gd name="T5" fmla="*/ 319815 h 2168"/>
              <a:gd name="T6" fmla="*/ 60050 w 2651"/>
              <a:gd name="T7" fmla="*/ 319815 h 2168"/>
              <a:gd name="T8" fmla="*/ 20072 w 2651"/>
              <a:gd name="T9" fmla="*/ 319815 h 2168"/>
              <a:gd name="T10" fmla="*/ 439590 w 2651"/>
              <a:gd name="T11" fmla="*/ 40018 h 2168"/>
              <a:gd name="T12" fmla="*/ 159911 w 2651"/>
              <a:gd name="T13" fmla="*/ 0 h 2168"/>
              <a:gd name="T14" fmla="*/ 159911 w 2651"/>
              <a:gd name="T15" fmla="*/ 80037 h 2168"/>
              <a:gd name="T16" fmla="*/ 399612 w 2651"/>
              <a:gd name="T17" fmla="*/ 19926 h 2168"/>
              <a:gd name="T18" fmla="*/ 399612 w 2651"/>
              <a:gd name="T19" fmla="*/ 59945 h 2168"/>
              <a:gd name="T20" fmla="*/ 140005 w 2651"/>
              <a:gd name="T21" fmla="*/ 40018 h 2168"/>
              <a:gd name="T22" fmla="*/ 399612 w 2651"/>
              <a:gd name="T23" fmla="*/ 19926 h 2168"/>
              <a:gd name="T24" fmla="*/ 119933 w 2651"/>
              <a:gd name="T25" fmla="*/ 319815 h 2168"/>
              <a:gd name="T26" fmla="*/ 399612 w 2651"/>
              <a:gd name="T27" fmla="*/ 359834 h 2168"/>
              <a:gd name="T28" fmla="*/ 399612 w 2651"/>
              <a:gd name="T29" fmla="*/ 279797 h 2168"/>
              <a:gd name="T30" fmla="*/ 159911 w 2651"/>
              <a:gd name="T31" fmla="*/ 339908 h 2168"/>
              <a:gd name="T32" fmla="*/ 159911 w 2651"/>
              <a:gd name="T33" fmla="*/ 299889 h 2168"/>
              <a:gd name="T34" fmla="*/ 419518 w 2651"/>
              <a:gd name="T35" fmla="*/ 319815 h 2168"/>
              <a:gd name="T36" fmla="*/ 159911 w 2651"/>
              <a:gd name="T37" fmla="*/ 339908 h 2168"/>
              <a:gd name="T38" fmla="*/ 119933 w 2651"/>
              <a:gd name="T39" fmla="*/ 180000 h 2168"/>
              <a:gd name="T40" fmla="*/ 399612 w 2651"/>
              <a:gd name="T41" fmla="*/ 219852 h 2168"/>
              <a:gd name="T42" fmla="*/ 399612 w 2651"/>
              <a:gd name="T43" fmla="*/ 139982 h 2168"/>
              <a:gd name="T44" fmla="*/ 159911 w 2651"/>
              <a:gd name="T45" fmla="*/ 199760 h 2168"/>
              <a:gd name="T46" fmla="*/ 159911 w 2651"/>
              <a:gd name="T47" fmla="*/ 159908 h 2168"/>
              <a:gd name="T48" fmla="*/ 419518 w 2651"/>
              <a:gd name="T49" fmla="*/ 180000 h 2168"/>
              <a:gd name="T50" fmla="*/ 159911 w 2651"/>
              <a:gd name="T51" fmla="*/ 199760 h 2168"/>
              <a:gd name="T52" fmla="*/ 39978 w 2651"/>
              <a:gd name="T53" fmla="*/ 219852 h 2168"/>
              <a:gd name="T54" fmla="*/ 39978 w 2651"/>
              <a:gd name="T55" fmla="*/ 139982 h 2168"/>
              <a:gd name="T56" fmla="*/ 20072 w 2651"/>
              <a:gd name="T57" fmla="*/ 180000 h 2168"/>
              <a:gd name="T58" fmla="*/ 60050 w 2651"/>
              <a:gd name="T59" fmla="*/ 180000 h 2168"/>
              <a:gd name="T60" fmla="*/ 20072 w 2651"/>
              <a:gd name="T61" fmla="*/ 180000 h 2168"/>
              <a:gd name="T62" fmla="*/ 39978 w 2651"/>
              <a:gd name="T63" fmla="*/ 80037 h 2168"/>
              <a:gd name="T64" fmla="*/ 39978 w 2651"/>
              <a:gd name="T65" fmla="*/ 0 h 2168"/>
              <a:gd name="T66" fmla="*/ 20072 w 2651"/>
              <a:gd name="T67" fmla="*/ 40018 h 2168"/>
              <a:gd name="T68" fmla="*/ 60050 w 2651"/>
              <a:gd name="T69" fmla="*/ 40018 h 2168"/>
              <a:gd name="T70" fmla="*/ 20072 w 2651"/>
              <a:gd name="T71" fmla="*/ 40018 h 216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651" h="2168">
                <a:moveTo>
                  <a:pt x="0" y="1926"/>
                </a:moveTo>
                <a:cubicBezTo>
                  <a:pt x="0" y="2059"/>
                  <a:pt x="108" y="2167"/>
                  <a:pt x="241" y="2167"/>
                </a:cubicBezTo>
                <a:cubicBezTo>
                  <a:pt x="374" y="2167"/>
                  <a:pt x="482" y="2059"/>
                  <a:pt x="482" y="1926"/>
                </a:cubicBezTo>
                <a:cubicBezTo>
                  <a:pt x="482" y="1793"/>
                  <a:pt x="374" y="1685"/>
                  <a:pt x="241" y="1685"/>
                </a:cubicBezTo>
                <a:cubicBezTo>
                  <a:pt x="108" y="1685"/>
                  <a:pt x="0" y="1793"/>
                  <a:pt x="0" y="1926"/>
                </a:cubicBezTo>
                <a:close/>
                <a:moveTo>
                  <a:pt x="121" y="1926"/>
                </a:moveTo>
                <a:cubicBezTo>
                  <a:pt x="121" y="1860"/>
                  <a:pt x="175" y="1806"/>
                  <a:pt x="241" y="1806"/>
                </a:cubicBezTo>
                <a:cubicBezTo>
                  <a:pt x="308" y="1806"/>
                  <a:pt x="362" y="1860"/>
                  <a:pt x="362" y="1926"/>
                </a:cubicBezTo>
                <a:cubicBezTo>
                  <a:pt x="362" y="1993"/>
                  <a:pt x="308" y="2047"/>
                  <a:pt x="241" y="2047"/>
                </a:cubicBezTo>
                <a:cubicBezTo>
                  <a:pt x="175" y="2047"/>
                  <a:pt x="121" y="1993"/>
                  <a:pt x="121" y="1926"/>
                </a:cubicBezTo>
                <a:close/>
                <a:moveTo>
                  <a:pt x="2409" y="482"/>
                </a:moveTo>
                <a:cubicBezTo>
                  <a:pt x="2542" y="482"/>
                  <a:pt x="2650" y="374"/>
                  <a:pt x="2650" y="241"/>
                </a:cubicBezTo>
                <a:cubicBezTo>
                  <a:pt x="2650" y="108"/>
                  <a:pt x="2542" y="0"/>
                  <a:pt x="2409" y="0"/>
                </a:cubicBezTo>
                <a:lnTo>
                  <a:pt x="964" y="0"/>
                </a:lnTo>
                <a:cubicBezTo>
                  <a:pt x="831" y="0"/>
                  <a:pt x="723" y="108"/>
                  <a:pt x="723" y="241"/>
                </a:cubicBezTo>
                <a:cubicBezTo>
                  <a:pt x="723" y="374"/>
                  <a:pt x="831" y="482"/>
                  <a:pt x="964" y="482"/>
                </a:cubicBezTo>
                <a:lnTo>
                  <a:pt x="2409" y="482"/>
                </a:lnTo>
                <a:close/>
                <a:moveTo>
                  <a:pt x="2409" y="120"/>
                </a:moveTo>
                <a:cubicBezTo>
                  <a:pt x="2475" y="120"/>
                  <a:pt x="2529" y="174"/>
                  <a:pt x="2529" y="241"/>
                </a:cubicBezTo>
                <a:cubicBezTo>
                  <a:pt x="2529" y="307"/>
                  <a:pt x="2475" y="361"/>
                  <a:pt x="2409" y="361"/>
                </a:cubicBezTo>
                <a:lnTo>
                  <a:pt x="964" y="361"/>
                </a:lnTo>
                <a:cubicBezTo>
                  <a:pt x="898" y="361"/>
                  <a:pt x="844" y="307"/>
                  <a:pt x="844" y="241"/>
                </a:cubicBezTo>
                <a:cubicBezTo>
                  <a:pt x="844" y="174"/>
                  <a:pt x="898" y="120"/>
                  <a:pt x="964" y="120"/>
                </a:cubicBezTo>
                <a:lnTo>
                  <a:pt x="2409" y="120"/>
                </a:lnTo>
                <a:close/>
                <a:moveTo>
                  <a:pt x="964" y="1685"/>
                </a:moveTo>
                <a:cubicBezTo>
                  <a:pt x="831" y="1685"/>
                  <a:pt x="723" y="1793"/>
                  <a:pt x="723" y="1926"/>
                </a:cubicBezTo>
                <a:cubicBezTo>
                  <a:pt x="723" y="2059"/>
                  <a:pt x="831" y="2167"/>
                  <a:pt x="964" y="2167"/>
                </a:cubicBezTo>
                <a:lnTo>
                  <a:pt x="2409" y="2167"/>
                </a:lnTo>
                <a:cubicBezTo>
                  <a:pt x="2542" y="2167"/>
                  <a:pt x="2650" y="2059"/>
                  <a:pt x="2650" y="1926"/>
                </a:cubicBezTo>
                <a:cubicBezTo>
                  <a:pt x="2650" y="1793"/>
                  <a:pt x="2542" y="1685"/>
                  <a:pt x="2409" y="1685"/>
                </a:cubicBezTo>
                <a:lnTo>
                  <a:pt x="964" y="1685"/>
                </a:lnTo>
                <a:close/>
                <a:moveTo>
                  <a:pt x="964" y="2047"/>
                </a:moveTo>
                <a:cubicBezTo>
                  <a:pt x="898" y="2047"/>
                  <a:pt x="844" y="1993"/>
                  <a:pt x="844" y="1926"/>
                </a:cubicBezTo>
                <a:cubicBezTo>
                  <a:pt x="844" y="1860"/>
                  <a:pt x="898" y="1806"/>
                  <a:pt x="964" y="1806"/>
                </a:cubicBezTo>
                <a:lnTo>
                  <a:pt x="2409" y="1806"/>
                </a:lnTo>
                <a:cubicBezTo>
                  <a:pt x="2475" y="1806"/>
                  <a:pt x="2529" y="1860"/>
                  <a:pt x="2529" y="1926"/>
                </a:cubicBezTo>
                <a:cubicBezTo>
                  <a:pt x="2529" y="1993"/>
                  <a:pt x="2475" y="2047"/>
                  <a:pt x="2409" y="2047"/>
                </a:cubicBezTo>
                <a:lnTo>
                  <a:pt x="964" y="2047"/>
                </a:lnTo>
                <a:close/>
                <a:moveTo>
                  <a:pt x="964" y="843"/>
                </a:moveTo>
                <a:cubicBezTo>
                  <a:pt x="831" y="843"/>
                  <a:pt x="723" y="951"/>
                  <a:pt x="723" y="1084"/>
                </a:cubicBezTo>
                <a:cubicBezTo>
                  <a:pt x="723" y="1216"/>
                  <a:pt x="831" y="1324"/>
                  <a:pt x="964" y="1324"/>
                </a:cubicBezTo>
                <a:lnTo>
                  <a:pt x="2409" y="1324"/>
                </a:lnTo>
                <a:cubicBezTo>
                  <a:pt x="2542" y="1324"/>
                  <a:pt x="2650" y="1216"/>
                  <a:pt x="2650" y="1084"/>
                </a:cubicBezTo>
                <a:cubicBezTo>
                  <a:pt x="2650" y="951"/>
                  <a:pt x="2542" y="843"/>
                  <a:pt x="2409" y="843"/>
                </a:cubicBezTo>
                <a:lnTo>
                  <a:pt x="964" y="843"/>
                </a:lnTo>
                <a:close/>
                <a:moveTo>
                  <a:pt x="964" y="1203"/>
                </a:moveTo>
                <a:cubicBezTo>
                  <a:pt x="898" y="1203"/>
                  <a:pt x="844" y="1149"/>
                  <a:pt x="844" y="1084"/>
                </a:cubicBezTo>
                <a:cubicBezTo>
                  <a:pt x="844" y="1017"/>
                  <a:pt x="898" y="963"/>
                  <a:pt x="964" y="963"/>
                </a:cubicBezTo>
                <a:lnTo>
                  <a:pt x="2409" y="963"/>
                </a:lnTo>
                <a:cubicBezTo>
                  <a:pt x="2475" y="963"/>
                  <a:pt x="2529" y="1017"/>
                  <a:pt x="2529" y="1084"/>
                </a:cubicBezTo>
                <a:cubicBezTo>
                  <a:pt x="2529" y="1149"/>
                  <a:pt x="2475" y="1203"/>
                  <a:pt x="2409" y="1203"/>
                </a:cubicBezTo>
                <a:lnTo>
                  <a:pt x="964" y="1203"/>
                </a:lnTo>
                <a:close/>
                <a:moveTo>
                  <a:pt x="0" y="1084"/>
                </a:moveTo>
                <a:cubicBezTo>
                  <a:pt x="0" y="1216"/>
                  <a:pt x="108" y="1324"/>
                  <a:pt x="241" y="1324"/>
                </a:cubicBezTo>
                <a:cubicBezTo>
                  <a:pt x="374" y="1324"/>
                  <a:pt x="482" y="1216"/>
                  <a:pt x="482" y="1084"/>
                </a:cubicBezTo>
                <a:cubicBezTo>
                  <a:pt x="482" y="951"/>
                  <a:pt x="374" y="843"/>
                  <a:pt x="241" y="843"/>
                </a:cubicBezTo>
                <a:cubicBezTo>
                  <a:pt x="108" y="843"/>
                  <a:pt x="0" y="951"/>
                  <a:pt x="0" y="1084"/>
                </a:cubicBezTo>
                <a:close/>
                <a:moveTo>
                  <a:pt x="121" y="1084"/>
                </a:moveTo>
                <a:cubicBezTo>
                  <a:pt x="121" y="1017"/>
                  <a:pt x="175" y="963"/>
                  <a:pt x="241" y="963"/>
                </a:cubicBezTo>
                <a:cubicBezTo>
                  <a:pt x="308" y="963"/>
                  <a:pt x="362" y="1017"/>
                  <a:pt x="362" y="1084"/>
                </a:cubicBezTo>
                <a:cubicBezTo>
                  <a:pt x="362" y="1149"/>
                  <a:pt x="308" y="1203"/>
                  <a:pt x="241" y="1203"/>
                </a:cubicBezTo>
                <a:cubicBezTo>
                  <a:pt x="175" y="1203"/>
                  <a:pt x="121" y="1149"/>
                  <a:pt x="121" y="1084"/>
                </a:cubicBezTo>
                <a:close/>
                <a:moveTo>
                  <a:pt x="0" y="241"/>
                </a:moveTo>
                <a:cubicBezTo>
                  <a:pt x="0" y="374"/>
                  <a:pt x="108" y="482"/>
                  <a:pt x="241" y="482"/>
                </a:cubicBezTo>
                <a:cubicBezTo>
                  <a:pt x="374" y="482"/>
                  <a:pt x="482" y="374"/>
                  <a:pt x="482" y="241"/>
                </a:cubicBezTo>
                <a:cubicBezTo>
                  <a:pt x="482" y="108"/>
                  <a:pt x="374" y="0"/>
                  <a:pt x="241" y="0"/>
                </a:cubicBezTo>
                <a:cubicBezTo>
                  <a:pt x="108" y="0"/>
                  <a:pt x="0" y="108"/>
                  <a:pt x="0" y="241"/>
                </a:cubicBezTo>
                <a:close/>
                <a:moveTo>
                  <a:pt x="121" y="241"/>
                </a:moveTo>
                <a:cubicBezTo>
                  <a:pt x="121" y="174"/>
                  <a:pt x="175" y="120"/>
                  <a:pt x="241" y="120"/>
                </a:cubicBezTo>
                <a:cubicBezTo>
                  <a:pt x="308" y="120"/>
                  <a:pt x="362" y="174"/>
                  <a:pt x="362" y="241"/>
                </a:cubicBezTo>
                <a:cubicBezTo>
                  <a:pt x="362" y="307"/>
                  <a:pt x="308" y="361"/>
                  <a:pt x="241" y="361"/>
                </a:cubicBezTo>
                <a:cubicBezTo>
                  <a:pt x="175" y="361"/>
                  <a:pt x="121" y="307"/>
                  <a:pt x="121" y="2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22" name="Freeform 23"/>
          <p:cNvSpPr>
            <a:spLocks noChangeAspect="1" noChangeArrowheads="1"/>
          </p:cNvSpPr>
          <p:nvPr/>
        </p:nvSpPr>
        <p:spPr bwMode="auto">
          <a:xfrm>
            <a:off x="4750868" y="3157230"/>
            <a:ext cx="326869" cy="325429"/>
          </a:xfrm>
          <a:custGeom>
            <a:avLst/>
            <a:gdLst>
              <a:gd name="T0" fmla="*/ 221401 w 2426"/>
              <a:gd name="T1" fmla="*/ 69299 h 2426"/>
              <a:gd name="T2" fmla="*/ 221401 w 2426"/>
              <a:gd name="T3" fmla="*/ 41550 h 2426"/>
              <a:gd name="T4" fmla="*/ 359852 w 2426"/>
              <a:gd name="T5" fmla="*/ 55350 h 2426"/>
              <a:gd name="T6" fmla="*/ 345903 w 2426"/>
              <a:gd name="T7" fmla="*/ 138450 h 2426"/>
              <a:gd name="T8" fmla="*/ 207601 w 2426"/>
              <a:gd name="T9" fmla="*/ 124650 h 2426"/>
              <a:gd name="T10" fmla="*/ 345903 w 2426"/>
              <a:gd name="T11" fmla="*/ 110849 h 2426"/>
              <a:gd name="T12" fmla="*/ 345903 w 2426"/>
              <a:gd name="T13" fmla="*/ 138450 h 2426"/>
              <a:gd name="T14" fmla="*/ 221401 w 2426"/>
              <a:gd name="T15" fmla="*/ 249002 h 2426"/>
              <a:gd name="T16" fmla="*/ 221401 w 2426"/>
              <a:gd name="T17" fmla="*/ 221401 h 2426"/>
              <a:gd name="T18" fmla="*/ 359852 w 2426"/>
              <a:gd name="T19" fmla="*/ 235202 h 2426"/>
              <a:gd name="T20" fmla="*/ 345903 w 2426"/>
              <a:gd name="T21" fmla="*/ 318302 h 2426"/>
              <a:gd name="T22" fmla="*/ 207601 w 2426"/>
              <a:gd name="T23" fmla="*/ 304501 h 2426"/>
              <a:gd name="T24" fmla="*/ 345903 w 2426"/>
              <a:gd name="T25" fmla="*/ 290552 h 2426"/>
              <a:gd name="T26" fmla="*/ 345903 w 2426"/>
              <a:gd name="T27" fmla="*/ 318302 h 2426"/>
              <a:gd name="T28" fmla="*/ 41550 w 2426"/>
              <a:gd name="T29" fmla="*/ 166200 h 2426"/>
              <a:gd name="T30" fmla="*/ 0 w 2426"/>
              <a:gd name="T31" fmla="*/ 41550 h 2426"/>
              <a:gd name="T32" fmla="*/ 124650 w 2426"/>
              <a:gd name="T33" fmla="*/ 0 h 2426"/>
              <a:gd name="T34" fmla="*/ 166200 w 2426"/>
              <a:gd name="T35" fmla="*/ 124650 h 2426"/>
              <a:gd name="T36" fmla="*/ 41550 w 2426"/>
              <a:gd name="T37" fmla="*/ 27749 h 2426"/>
              <a:gd name="T38" fmla="*/ 27749 w 2426"/>
              <a:gd name="T39" fmla="*/ 124650 h 2426"/>
              <a:gd name="T40" fmla="*/ 124650 w 2426"/>
              <a:gd name="T41" fmla="*/ 138450 h 2426"/>
              <a:gd name="T42" fmla="*/ 138450 w 2426"/>
              <a:gd name="T43" fmla="*/ 41550 h 2426"/>
              <a:gd name="T44" fmla="*/ 41550 w 2426"/>
              <a:gd name="T45" fmla="*/ 27749 h 2426"/>
              <a:gd name="T46" fmla="*/ 41550 w 2426"/>
              <a:gd name="T47" fmla="*/ 359852 h 2426"/>
              <a:gd name="T48" fmla="*/ 0 w 2426"/>
              <a:gd name="T49" fmla="*/ 235202 h 2426"/>
              <a:gd name="T50" fmla="*/ 124650 w 2426"/>
              <a:gd name="T51" fmla="*/ 193652 h 2426"/>
              <a:gd name="T52" fmla="*/ 166200 w 2426"/>
              <a:gd name="T53" fmla="*/ 318302 h 2426"/>
              <a:gd name="T54" fmla="*/ 41550 w 2426"/>
              <a:gd name="T55" fmla="*/ 221401 h 2426"/>
              <a:gd name="T56" fmla="*/ 27749 w 2426"/>
              <a:gd name="T57" fmla="*/ 318302 h 2426"/>
              <a:gd name="T58" fmla="*/ 124650 w 2426"/>
              <a:gd name="T59" fmla="*/ 332102 h 2426"/>
              <a:gd name="T60" fmla="*/ 138450 w 2426"/>
              <a:gd name="T61" fmla="*/ 235202 h 2426"/>
              <a:gd name="T62" fmla="*/ 41550 w 2426"/>
              <a:gd name="T63" fmla="*/ 221401 h 242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426" h="2426">
                <a:moveTo>
                  <a:pt x="2331" y="467"/>
                </a:moveTo>
                <a:lnTo>
                  <a:pt x="1492" y="467"/>
                </a:lnTo>
                <a:cubicBezTo>
                  <a:pt x="1440" y="467"/>
                  <a:pt x="1399" y="424"/>
                  <a:pt x="1399" y="373"/>
                </a:cubicBezTo>
                <a:cubicBezTo>
                  <a:pt x="1399" y="321"/>
                  <a:pt x="1440" y="280"/>
                  <a:pt x="1492" y="280"/>
                </a:cubicBezTo>
                <a:lnTo>
                  <a:pt x="2331" y="280"/>
                </a:lnTo>
                <a:cubicBezTo>
                  <a:pt x="2383" y="280"/>
                  <a:pt x="2425" y="321"/>
                  <a:pt x="2425" y="373"/>
                </a:cubicBezTo>
                <a:cubicBezTo>
                  <a:pt x="2425" y="424"/>
                  <a:pt x="2383" y="467"/>
                  <a:pt x="2331" y="467"/>
                </a:cubicBezTo>
                <a:close/>
                <a:moveTo>
                  <a:pt x="2331" y="933"/>
                </a:moveTo>
                <a:lnTo>
                  <a:pt x="1492" y="933"/>
                </a:lnTo>
                <a:cubicBezTo>
                  <a:pt x="1440" y="933"/>
                  <a:pt x="1399" y="891"/>
                  <a:pt x="1399" y="840"/>
                </a:cubicBezTo>
                <a:cubicBezTo>
                  <a:pt x="1399" y="788"/>
                  <a:pt x="1440" y="747"/>
                  <a:pt x="1492" y="747"/>
                </a:cubicBezTo>
                <a:lnTo>
                  <a:pt x="2331" y="747"/>
                </a:lnTo>
                <a:cubicBezTo>
                  <a:pt x="2383" y="747"/>
                  <a:pt x="2425" y="788"/>
                  <a:pt x="2425" y="840"/>
                </a:cubicBezTo>
                <a:cubicBezTo>
                  <a:pt x="2425" y="891"/>
                  <a:pt x="2383" y="933"/>
                  <a:pt x="2331" y="933"/>
                </a:cubicBezTo>
                <a:close/>
                <a:moveTo>
                  <a:pt x="2331" y="1678"/>
                </a:moveTo>
                <a:lnTo>
                  <a:pt x="1492" y="1678"/>
                </a:lnTo>
                <a:cubicBezTo>
                  <a:pt x="1440" y="1678"/>
                  <a:pt x="1399" y="1637"/>
                  <a:pt x="1399" y="1585"/>
                </a:cubicBezTo>
                <a:cubicBezTo>
                  <a:pt x="1399" y="1534"/>
                  <a:pt x="1440" y="1492"/>
                  <a:pt x="1492" y="1492"/>
                </a:cubicBezTo>
                <a:lnTo>
                  <a:pt x="2331" y="1492"/>
                </a:lnTo>
                <a:cubicBezTo>
                  <a:pt x="2383" y="1492"/>
                  <a:pt x="2425" y="1534"/>
                  <a:pt x="2425" y="1585"/>
                </a:cubicBezTo>
                <a:cubicBezTo>
                  <a:pt x="2425" y="1637"/>
                  <a:pt x="2383" y="1678"/>
                  <a:pt x="2331" y="1678"/>
                </a:cubicBezTo>
                <a:close/>
                <a:moveTo>
                  <a:pt x="2331" y="2145"/>
                </a:moveTo>
                <a:lnTo>
                  <a:pt x="1492" y="2145"/>
                </a:lnTo>
                <a:cubicBezTo>
                  <a:pt x="1440" y="2145"/>
                  <a:pt x="1399" y="2104"/>
                  <a:pt x="1399" y="2052"/>
                </a:cubicBezTo>
                <a:cubicBezTo>
                  <a:pt x="1399" y="2001"/>
                  <a:pt x="1440" y="1958"/>
                  <a:pt x="1492" y="1958"/>
                </a:cubicBezTo>
                <a:lnTo>
                  <a:pt x="2331" y="1958"/>
                </a:lnTo>
                <a:cubicBezTo>
                  <a:pt x="2383" y="1958"/>
                  <a:pt x="2425" y="2001"/>
                  <a:pt x="2425" y="2052"/>
                </a:cubicBezTo>
                <a:cubicBezTo>
                  <a:pt x="2425" y="2104"/>
                  <a:pt x="2383" y="2145"/>
                  <a:pt x="2331" y="2145"/>
                </a:cubicBezTo>
                <a:close/>
                <a:moveTo>
                  <a:pt x="840" y="1120"/>
                </a:moveTo>
                <a:lnTo>
                  <a:pt x="280" y="1120"/>
                </a:lnTo>
                <a:cubicBezTo>
                  <a:pt x="126" y="1120"/>
                  <a:pt x="0" y="994"/>
                  <a:pt x="0" y="840"/>
                </a:cubicBezTo>
                <a:lnTo>
                  <a:pt x="0" y="280"/>
                </a:lnTo>
                <a:cubicBezTo>
                  <a:pt x="0" y="126"/>
                  <a:pt x="126" y="0"/>
                  <a:pt x="280" y="0"/>
                </a:cubicBezTo>
                <a:lnTo>
                  <a:pt x="840" y="0"/>
                </a:lnTo>
                <a:cubicBezTo>
                  <a:pt x="994" y="0"/>
                  <a:pt x="1120" y="126"/>
                  <a:pt x="1120" y="280"/>
                </a:cubicBezTo>
                <a:lnTo>
                  <a:pt x="1120" y="840"/>
                </a:lnTo>
                <a:cubicBezTo>
                  <a:pt x="1120" y="994"/>
                  <a:pt x="994" y="1120"/>
                  <a:pt x="840" y="1120"/>
                </a:cubicBezTo>
                <a:close/>
                <a:moveTo>
                  <a:pt x="280" y="187"/>
                </a:moveTo>
                <a:cubicBezTo>
                  <a:pt x="229" y="187"/>
                  <a:pt x="187" y="229"/>
                  <a:pt x="187" y="280"/>
                </a:cubicBezTo>
                <a:lnTo>
                  <a:pt x="187" y="840"/>
                </a:lnTo>
                <a:cubicBezTo>
                  <a:pt x="187" y="891"/>
                  <a:pt x="229" y="933"/>
                  <a:pt x="280" y="933"/>
                </a:cubicBezTo>
                <a:lnTo>
                  <a:pt x="840" y="933"/>
                </a:lnTo>
                <a:cubicBezTo>
                  <a:pt x="891" y="933"/>
                  <a:pt x="933" y="891"/>
                  <a:pt x="933" y="840"/>
                </a:cubicBezTo>
                <a:lnTo>
                  <a:pt x="933" y="280"/>
                </a:lnTo>
                <a:cubicBezTo>
                  <a:pt x="933" y="229"/>
                  <a:pt x="891" y="187"/>
                  <a:pt x="840" y="187"/>
                </a:cubicBezTo>
                <a:lnTo>
                  <a:pt x="280" y="187"/>
                </a:lnTo>
                <a:close/>
                <a:moveTo>
                  <a:pt x="840" y="2425"/>
                </a:moveTo>
                <a:lnTo>
                  <a:pt x="280" y="2425"/>
                </a:lnTo>
                <a:cubicBezTo>
                  <a:pt x="126" y="2425"/>
                  <a:pt x="0" y="2299"/>
                  <a:pt x="0" y="2145"/>
                </a:cubicBezTo>
                <a:lnTo>
                  <a:pt x="0" y="1585"/>
                </a:lnTo>
                <a:cubicBezTo>
                  <a:pt x="0" y="1431"/>
                  <a:pt x="126" y="1305"/>
                  <a:pt x="280" y="1305"/>
                </a:cubicBezTo>
                <a:lnTo>
                  <a:pt x="840" y="1305"/>
                </a:lnTo>
                <a:cubicBezTo>
                  <a:pt x="994" y="1305"/>
                  <a:pt x="1120" y="1431"/>
                  <a:pt x="1120" y="1585"/>
                </a:cubicBezTo>
                <a:lnTo>
                  <a:pt x="1120" y="2145"/>
                </a:lnTo>
                <a:cubicBezTo>
                  <a:pt x="1120" y="2299"/>
                  <a:pt x="994" y="2425"/>
                  <a:pt x="840" y="2425"/>
                </a:cubicBezTo>
                <a:close/>
                <a:moveTo>
                  <a:pt x="280" y="1492"/>
                </a:moveTo>
                <a:cubicBezTo>
                  <a:pt x="229" y="1492"/>
                  <a:pt x="187" y="1534"/>
                  <a:pt x="187" y="1585"/>
                </a:cubicBezTo>
                <a:lnTo>
                  <a:pt x="187" y="2145"/>
                </a:lnTo>
                <a:cubicBezTo>
                  <a:pt x="187" y="2196"/>
                  <a:pt x="229" y="2238"/>
                  <a:pt x="280" y="2238"/>
                </a:cubicBezTo>
                <a:lnTo>
                  <a:pt x="840" y="2238"/>
                </a:lnTo>
                <a:cubicBezTo>
                  <a:pt x="891" y="2238"/>
                  <a:pt x="933" y="2196"/>
                  <a:pt x="933" y="2145"/>
                </a:cubicBezTo>
                <a:lnTo>
                  <a:pt x="933" y="1585"/>
                </a:lnTo>
                <a:cubicBezTo>
                  <a:pt x="933" y="1534"/>
                  <a:pt x="891" y="1492"/>
                  <a:pt x="840" y="1492"/>
                </a:cubicBezTo>
                <a:lnTo>
                  <a:pt x="280" y="14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23" name="Freeform 26"/>
          <p:cNvSpPr>
            <a:spLocks noChangeAspect="1" noChangeArrowheads="1"/>
          </p:cNvSpPr>
          <p:nvPr/>
        </p:nvSpPr>
        <p:spPr bwMode="auto">
          <a:xfrm>
            <a:off x="7099424" y="2507812"/>
            <a:ext cx="348468" cy="326869"/>
          </a:xfrm>
          <a:custGeom>
            <a:avLst/>
            <a:gdLst>
              <a:gd name="T0" fmla="*/ 192817 w 2986"/>
              <a:gd name="T1" fmla="*/ 282728 h 2786"/>
              <a:gd name="T2" fmla="*/ 183776 w 2986"/>
              <a:gd name="T3" fmla="*/ 278981 h 2786"/>
              <a:gd name="T4" fmla="*/ 55275 w 2986"/>
              <a:gd name="T5" fmla="*/ 150538 h 2786"/>
              <a:gd name="T6" fmla="*/ 52434 w 2986"/>
              <a:gd name="T7" fmla="*/ 136454 h 2786"/>
              <a:gd name="T8" fmla="*/ 64315 w 2986"/>
              <a:gd name="T9" fmla="*/ 128571 h 2786"/>
              <a:gd name="T10" fmla="*/ 128501 w 2986"/>
              <a:gd name="T11" fmla="*/ 128571 h 2786"/>
              <a:gd name="T12" fmla="*/ 128501 w 2986"/>
              <a:gd name="T13" fmla="*/ 12793 h 2786"/>
              <a:gd name="T14" fmla="*/ 141416 w 2986"/>
              <a:gd name="T15" fmla="*/ 0 h 2786"/>
              <a:gd name="T16" fmla="*/ 244088 w 2986"/>
              <a:gd name="T17" fmla="*/ 0 h 2786"/>
              <a:gd name="T18" fmla="*/ 257003 w 2986"/>
              <a:gd name="T19" fmla="*/ 12793 h 2786"/>
              <a:gd name="T20" fmla="*/ 257003 w 2986"/>
              <a:gd name="T21" fmla="*/ 128571 h 2786"/>
              <a:gd name="T22" fmla="*/ 321189 w 2986"/>
              <a:gd name="T23" fmla="*/ 128571 h 2786"/>
              <a:gd name="T24" fmla="*/ 333070 w 2986"/>
              <a:gd name="T25" fmla="*/ 136454 h 2786"/>
              <a:gd name="T26" fmla="*/ 330229 w 2986"/>
              <a:gd name="T27" fmla="*/ 150538 h 2786"/>
              <a:gd name="T28" fmla="*/ 201728 w 2986"/>
              <a:gd name="T29" fmla="*/ 278981 h 2786"/>
              <a:gd name="T30" fmla="*/ 192817 w 2986"/>
              <a:gd name="T31" fmla="*/ 282728 h 2786"/>
              <a:gd name="T32" fmla="*/ 95311 w 2986"/>
              <a:gd name="T33" fmla="*/ 154286 h 2786"/>
              <a:gd name="T34" fmla="*/ 192817 w 2986"/>
              <a:gd name="T35" fmla="*/ 251716 h 2786"/>
              <a:gd name="T36" fmla="*/ 290193 w 2986"/>
              <a:gd name="T37" fmla="*/ 154286 h 2786"/>
              <a:gd name="T38" fmla="*/ 244088 w 2986"/>
              <a:gd name="T39" fmla="*/ 154286 h 2786"/>
              <a:gd name="T40" fmla="*/ 231302 w 2986"/>
              <a:gd name="T41" fmla="*/ 141364 h 2786"/>
              <a:gd name="T42" fmla="*/ 231302 w 2986"/>
              <a:gd name="T43" fmla="*/ 25714 h 2786"/>
              <a:gd name="T44" fmla="*/ 154202 w 2986"/>
              <a:gd name="T45" fmla="*/ 25714 h 2786"/>
              <a:gd name="T46" fmla="*/ 154202 w 2986"/>
              <a:gd name="T47" fmla="*/ 141364 h 2786"/>
              <a:gd name="T48" fmla="*/ 141416 w 2986"/>
              <a:gd name="T49" fmla="*/ 154286 h 2786"/>
              <a:gd name="T50" fmla="*/ 95311 w 2986"/>
              <a:gd name="T51" fmla="*/ 154286 h 2786"/>
              <a:gd name="T52" fmla="*/ 372589 w 2986"/>
              <a:gd name="T53" fmla="*/ 359871 h 2786"/>
              <a:gd name="T54" fmla="*/ 12915 w 2986"/>
              <a:gd name="T55" fmla="*/ 359871 h 2786"/>
              <a:gd name="T56" fmla="*/ 0 w 2986"/>
              <a:gd name="T57" fmla="*/ 347078 h 2786"/>
              <a:gd name="T58" fmla="*/ 12915 w 2986"/>
              <a:gd name="T59" fmla="*/ 334156 h 2786"/>
              <a:gd name="T60" fmla="*/ 372589 w 2986"/>
              <a:gd name="T61" fmla="*/ 334156 h 2786"/>
              <a:gd name="T62" fmla="*/ 385504 w 2986"/>
              <a:gd name="T63" fmla="*/ 347078 h 2786"/>
              <a:gd name="T64" fmla="*/ 372589 w 2986"/>
              <a:gd name="T65" fmla="*/ 359871 h 278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986" h="2786">
                <a:moveTo>
                  <a:pt x="1493" y="2188"/>
                </a:moveTo>
                <a:cubicBezTo>
                  <a:pt x="1468" y="2188"/>
                  <a:pt x="1442" y="2178"/>
                  <a:pt x="1423" y="2159"/>
                </a:cubicBezTo>
                <a:lnTo>
                  <a:pt x="428" y="1165"/>
                </a:lnTo>
                <a:cubicBezTo>
                  <a:pt x="399" y="1136"/>
                  <a:pt x="391" y="1094"/>
                  <a:pt x="406" y="1056"/>
                </a:cubicBezTo>
                <a:cubicBezTo>
                  <a:pt x="421" y="1019"/>
                  <a:pt x="458" y="995"/>
                  <a:pt x="498" y="995"/>
                </a:cubicBezTo>
                <a:lnTo>
                  <a:pt x="995" y="995"/>
                </a:lnTo>
                <a:lnTo>
                  <a:pt x="995" y="99"/>
                </a:lnTo>
                <a:cubicBezTo>
                  <a:pt x="995" y="45"/>
                  <a:pt x="1040" y="0"/>
                  <a:pt x="1095" y="0"/>
                </a:cubicBezTo>
                <a:lnTo>
                  <a:pt x="1890" y="0"/>
                </a:lnTo>
                <a:cubicBezTo>
                  <a:pt x="1945" y="0"/>
                  <a:pt x="1990" y="45"/>
                  <a:pt x="1990" y="99"/>
                </a:cubicBezTo>
                <a:lnTo>
                  <a:pt x="1990" y="995"/>
                </a:lnTo>
                <a:lnTo>
                  <a:pt x="2487" y="995"/>
                </a:lnTo>
                <a:cubicBezTo>
                  <a:pt x="2527" y="995"/>
                  <a:pt x="2564" y="1018"/>
                  <a:pt x="2579" y="1056"/>
                </a:cubicBezTo>
                <a:cubicBezTo>
                  <a:pt x="2594" y="1093"/>
                  <a:pt x="2586" y="1136"/>
                  <a:pt x="2557" y="1165"/>
                </a:cubicBezTo>
                <a:lnTo>
                  <a:pt x="1562" y="2159"/>
                </a:lnTo>
                <a:cubicBezTo>
                  <a:pt x="1543" y="2178"/>
                  <a:pt x="1517" y="2188"/>
                  <a:pt x="1493" y="2188"/>
                </a:cubicBezTo>
                <a:close/>
                <a:moveTo>
                  <a:pt x="738" y="1194"/>
                </a:moveTo>
                <a:lnTo>
                  <a:pt x="1493" y="1948"/>
                </a:lnTo>
                <a:lnTo>
                  <a:pt x="2247" y="1194"/>
                </a:lnTo>
                <a:lnTo>
                  <a:pt x="1890" y="1194"/>
                </a:lnTo>
                <a:cubicBezTo>
                  <a:pt x="1835" y="1194"/>
                  <a:pt x="1791" y="1149"/>
                  <a:pt x="1791" y="1094"/>
                </a:cubicBezTo>
                <a:lnTo>
                  <a:pt x="1791" y="199"/>
                </a:lnTo>
                <a:lnTo>
                  <a:pt x="1194" y="199"/>
                </a:lnTo>
                <a:lnTo>
                  <a:pt x="1194" y="1094"/>
                </a:lnTo>
                <a:cubicBezTo>
                  <a:pt x="1194" y="1149"/>
                  <a:pt x="1150" y="1194"/>
                  <a:pt x="1095" y="1194"/>
                </a:cubicBezTo>
                <a:lnTo>
                  <a:pt x="738" y="1194"/>
                </a:lnTo>
                <a:close/>
                <a:moveTo>
                  <a:pt x="2885" y="2785"/>
                </a:moveTo>
                <a:lnTo>
                  <a:pt x="100" y="2785"/>
                </a:lnTo>
                <a:cubicBezTo>
                  <a:pt x="45" y="2785"/>
                  <a:pt x="0" y="2741"/>
                  <a:pt x="0" y="2686"/>
                </a:cubicBezTo>
                <a:cubicBezTo>
                  <a:pt x="0" y="2632"/>
                  <a:pt x="45" y="2586"/>
                  <a:pt x="100" y="2586"/>
                </a:cubicBezTo>
                <a:lnTo>
                  <a:pt x="2885" y="2586"/>
                </a:lnTo>
                <a:cubicBezTo>
                  <a:pt x="2940" y="2586"/>
                  <a:pt x="2985" y="2632"/>
                  <a:pt x="2985" y="2686"/>
                </a:cubicBezTo>
                <a:cubicBezTo>
                  <a:pt x="2985" y="2741"/>
                  <a:pt x="2940" y="2785"/>
                  <a:pt x="2885" y="27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24" name="Freeform 27"/>
          <p:cNvSpPr>
            <a:spLocks noChangeAspect="1" noChangeArrowheads="1"/>
          </p:cNvSpPr>
          <p:nvPr/>
        </p:nvSpPr>
        <p:spPr bwMode="auto">
          <a:xfrm>
            <a:off x="1156752" y="3157230"/>
            <a:ext cx="349908" cy="325429"/>
          </a:xfrm>
          <a:custGeom>
            <a:avLst/>
            <a:gdLst>
              <a:gd name="T0" fmla="*/ 335414 w 2974"/>
              <a:gd name="T1" fmla="*/ 101339 h 2778"/>
              <a:gd name="T2" fmla="*/ 322981 w 2974"/>
              <a:gd name="T3" fmla="*/ 88639 h 2778"/>
              <a:gd name="T4" fmla="*/ 322981 w 2974"/>
              <a:gd name="T5" fmla="*/ 67516 h 2778"/>
              <a:gd name="T6" fmla="*/ 285684 w 2974"/>
              <a:gd name="T7" fmla="*/ 25270 h 2778"/>
              <a:gd name="T8" fmla="*/ 62162 w 2974"/>
              <a:gd name="T9" fmla="*/ 25270 h 2778"/>
              <a:gd name="T10" fmla="*/ 24865 w 2974"/>
              <a:gd name="T11" fmla="*/ 67516 h 2778"/>
              <a:gd name="T12" fmla="*/ 24865 w 2974"/>
              <a:gd name="T13" fmla="*/ 287300 h 2778"/>
              <a:gd name="T14" fmla="*/ 62162 w 2974"/>
              <a:gd name="T15" fmla="*/ 329546 h 2778"/>
              <a:gd name="T16" fmla="*/ 111761 w 2974"/>
              <a:gd name="T17" fmla="*/ 329546 h 2778"/>
              <a:gd name="T18" fmla="*/ 124194 w 2974"/>
              <a:gd name="T19" fmla="*/ 342246 h 2778"/>
              <a:gd name="T20" fmla="*/ 111761 w 2974"/>
              <a:gd name="T21" fmla="*/ 354946 h 2778"/>
              <a:gd name="T22" fmla="*/ 62162 w 2974"/>
              <a:gd name="T23" fmla="*/ 354946 h 2778"/>
              <a:gd name="T24" fmla="*/ 0 w 2974"/>
              <a:gd name="T25" fmla="*/ 287300 h 2778"/>
              <a:gd name="T26" fmla="*/ 0 w 2974"/>
              <a:gd name="T27" fmla="*/ 67516 h 2778"/>
              <a:gd name="T28" fmla="*/ 62162 w 2974"/>
              <a:gd name="T29" fmla="*/ 0 h 2778"/>
              <a:gd name="T30" fmla="*/ 285684 w 2974"/>
              <a:gd name="T31" fmla="*/ 0 h 2778"/>
              <a:gd name="T32" fmla="*/ 347717 w 2974"/>
              <a:gd name="T33" fmla="*/ 67516 h 2778"/>
              <a:gd name="T34" fmla="*/ 347717 w 2974"/>
              <a:gd name="T35" fmla="*/ 88639 h 2778"/>
              <a:gd name="T36" fmla="*/ 335414 w 2974"/>
              <a:gd name="T37" fmla="*/ 101339 h 2778"/>
              <a:gd name="T38" fmla="*/ 49729 w 2974"/>
              <a:gd name="T39" fmla="*/ 189978 h 2778"/>
              <a:gd name="T40" fmla="*/ 62032 w 2974"/>
              <a:gd name="T41" fmla="*/ 177408 h 2778"/>
              <a:gd name="T42" fmla="*/ 136626 w 2974"/>
              <a:gd name="T43" fmla="*/ 177408 h 2778"/>
              <a:gd name="T44" fmla="*/ 149058 w 2974"/>
              <a:gd name="T45" fmla="*/ 189978 h 2778"/>
              <a:gd name="T46" fmla="*/ 136626 w 2974"/>
              <a:gd name="T47" fmla="*/ 202678 h 2778"/>
              <a:gd name="T48" fmla="*/ 62032 w 2974"/>
              <a:gd name="T49" fmla="*/ 202678 h 2778"/>
              <a:gd name="T50" fmla="*/ 49729 w 2974"/>
              <a:gd name="T51" fmla="*/ 189978 h 2778"/>
              <a:gd name="T52" fmla="*/ 49729 w 2974"/>
              <a:gd name="T53" fmla="*/ 114039 h 2778"/>
              <a:gd name="T54" fmla="*/ 62032 w 2974"/>
              <a:gd name="T55" fmla="*/ 101339 h 2778"/>
              <a:gd name="T56" fmla="*/ 161491 w 2974"/>
              <a:gd name="T57" fmla="*/ 101339 h 2778"/>
              <a:gd name="T58" fmla="*/ 173923 w 2974"/>
              <a:gd name="T59" fmla="*/ 114039 h 2778"/>
              <a:gd name="T60" fmla="*/ 161491 w 2974"/>
              <a:gd name="T61" fmla="*/ 126739 h 2778"/>
              <a:gd name="T62" fmla="*/ 62162 w 2974"/>
              <a:gd name="T63" fmla="*/ 126739 h 2778"/>
              <a:gd name="T64" fmla="*/ 49729 w 2974"/>
              <a:gd name="T65" fmla="*/ 114039 h 2778"/>
              <a:gd name="T66" fmla="*/ 229868 w 2974"/>
              <a:gd name="T67" fmla="*/ 244017 h 2778"/>
              <a:gd name="T68" fmla="*/ 198658 w 2974"/>
              <a:gd name="T69" fmla="*/ 182462 h 2778"/>
              <a:gd name="T70" fmla="*/ 273123 w 2974"/>
              <a:gd name="T71" fmla="*/ 106393 h 2778"/>
              <a:gd name="T72" fmla="*/ 347717 w 2974"/>
              <a:gd name="T73" fmla="*/ 182462 h 2778"/>
              <a:gd name="T74" fmla="*/ 316506 w 2974"/>
              <a:gd name="T75" fmla="*/ 244017 h 2778"/>
              <a:gd name="T76" fmla="*/ 385013 w 2974"/>
              <a:gd name="T77" fmla="*/ 347300 h 2778"/>
              <a:gd name="T78" fmla="*/ 372581 w 2974"/>
              <a:gd name="T79" fmla="*/ 359870 h 2778"/>
              <a:gd name="T80" fmla="*/ 360149 w 2974"/>
              <a:gd name="T81" fmla="*/ 347300 h 2778"/>
              <a:gd name="T82" fmla="*/ 273123 w 2974"/>
              <a:gd name="T83" fmla="*/ 258531 h 2778"/>
              <a:gd name="T84" fmla="*/ 186226 w 2974"/>
              <a:gd name="T85" fmla="*/ 347300 h 2778"/>
              <a:gd name="T86" fmla="*/ 173794 w 2974"/>
              <a:gd name="T87" fmla="*/ 359870 h 2778"/>
              <a:gd name="T88" fmla="*/ 161491 w 2974"/>
              <a:gd name="T89" fmla="*/ 347300 h 2778"/>
              <a:gd name="T90" fmla="*/ 229868 w 2974"/>
              <a:gd name="T91" fmla="*/ 244017 h 2778"/>
              <a:gd name="T92" fmla="*/ 322852 w 2974"/>
              <a:gd name="T93" fmla="*/ 182462 h 2778"/>
              <a:gd name="T94" fmla="*/ 273252 w 2974"/>
              <a:gd name="T95" fmla="*/ 131793 h 2778"/>
              <a:gd name="T96" fmla="*/ 223523 w 2974"/>
              <a:gd name="T97" fmla="*/ 182462 h 2778"/>
              <a:gd name="T98" fmla="*/ 273252 w 2974"/>
              <a:gd name="T99" fmla="*/ 233132 h 2778"/>
              <a:gd name="T100" fmla="*/ 322852 w 2974"/>
              <a:gd name="T101" fmla="*/ 182462 h 277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974" h="2778">
                <a:moveTo>
                  <a:pt x="2590" y="782"/>
                </a:moveTo>
                <a:cubicBezTo>
                  <a:pt x="2537" y="782"/>
                  <a:pt x="2494" y="738"/>
                  <a:pt x="2494" y="684"/>
                </a:cubicBezTo>
                <a:lnTo>
                  <a:pt x="2494" y="521"/>
                </a:lnTo>
                <a:cubicBezTo>
                  <a:pt x="2494" y="342"/>
                  <a:pt x="2365" y="195"/>
                  <a:pt x="2206" y="195"/>
                </a:cubicBezTo>
                <a:lnTo>
                  <a:pt x="480" y="195"/>
                </a:lnTo>
                <a:cubicBezTo>
                  <a:pt x="321" y="195"/>
                  <a:pt x="192" y="341"/>
                  <a:pt x="192" y="521"/>
                </a:cubicBezTo>
                <a:lnTo>
                  <a:pt x="192" y="2217"/>
                </a:lnTo>
                <a:cubicBezTo>
                  <a:pt x="192" y="2396"/>
                  <a:pt x="321" y="2543"/>
                  <a:pt x="480" y="2543"/>
                </a:cubicBezTo>
                <a:lnTo>
                  <a:pt x="863" y="2543"/>
                </a:lnTo>
                <a:cubicBezTo>
                  <a:pt x="916" y="2543"/>
                  <a:pt x="959" y="2587"/>
                  <a:pt x="959" y="2641"/>
                </a:cubicBezTo>
                <a:cubicBezTo>
                  <a:pt x="959" y="2695"/>
                  <a:pt x="916" y="2739"/>
                  <a:pt x="863" y="2739"/>
                </a:cubicBezTo>
                <a:lnTo>
                  <a:pt x="480" y="2739"/>
                </a:lnTo>
                <a:cubicBezTo>
                  <a:pt x="215" y="2739"/>
                  <a:pt x="0" y="2505"/>
                  <a:pt x="0" y="2217"/>
                </a:cubicBezTo>
                <a:lnTo>
                  <a:pt x="0" y="521"/>
                </a:lnTo>
                <a:cubicBezTo>
                  <a:pt x="0" y="234"/>
                  <a:pt x="215" y="0"/>
                  <a:pt x="480" y="0"/>
                </a:cubicBezTo>
                <a:lnTo>
                  <a:pt x="2206" y="0"/>
                </a:lnTo>
                <a:cubicBezTo>
                  <a:pt x="2470" y="0"/>
                  <a:pt x="2685" y="234"/>
                  <a:pt x="2685" y="521"/>
                </a:cubicBezTo>
                <a:lnTo>
                  <a:pt x="2685" y="684"/>
                </a:lnTo>
                <a:cubicBezTo>
                  <a:pt x="2685" y="738"/>
                  <a:pt x="2642" y="782"/>
                  <a:pt x="2590" y="782"/>
                </a:cubicBezTo>
                <a:close/>
                <a:moveTo>
                  <a:pt x="384" y="1466"/>
                </a:moveTo>
                <a:cubicBezTo>
                  <a:pt x="384" y="1412"/>
                  <a:pt x="427" y="1369"/>
                  <a:pt x="479" y="1369"/>
                </a:cubicBezTo>
                <a:lnTo>
                  <a:pt x="1055" y="1369"/>
                </a:lnTo>
                <a:cubicBezTo>
                  <a:pt x="1108" y="1369"/>
                  <a:pt x="1151" y="1412"/>
                  <a:pt x="1151" y="1466"/>
                </a:cubicBezTo>
                <a:cubicBezTo>
                  <a:pt x="1151" y="1520"/>
                  <a:pt x="1108" y="1564"/>
                  <a:pt x="1055" y="1564"/>
                </a:cubicBezTo>
                <a:lnTo>
                  <a:pt x="479" y="1564"/>
                </a:lnTo>
                <a:cubicBezTo>
                  <a:pt x="427" y="1564"/>
                  <a:pt x="384" y="1520"/>
                  <a:pt x="384" y="1466"/>
                </a:cubicBezTo>
                <a:close/>
                <a:moveTo>
                  <a:pt x="384" y="880"/>
                </a:moveTo>
                <a:cubicBezTo>
                  <a:pt x="384" y="826"/>
                  <a:pt x="427" y="782"/>
                  <a:pt x="479" y="782"/>
                </a:cubicBezTo>
                <a:lnTo>
                  <a:pt x="1247" y="782"/>
                </a:lnTo>
                <a:cubicBezTo>
                  <a:pt x="1300" y="782"/>
                  <a:pt x="1343" y="826"/>
                  <a:pt x="1343" y="880"/>
                </a:cubicBezTo>
                <a:cubicBezTo>
                  <a:pt x="1343" y="934"/>
                  <a:pt x="1300" y="978"/>
                  <a:pt x="1247" y="978"/>
                </a:cubicBezTo>
                <a:lnTo>
                  <a:pt x="480" y="978"/>
                </a:lnTo>
                <a:cubicBezTo>
                  <a:pt x="427" y="978"/>
                  <a:pt x="384" y="934"/>
                  <a:pt x="384" y="880"/>
                </a:cubicBezTo>
                <a:close/>
                <a:moveTo>
                  <a:pt x="1775" y="1883"/>
                </a:moveTo>
                <a:cubicBezTo>
                  <a:pt x="1629" y="1776"/>
                  <a:pt x="1534" y="1604"/>
                  <a:pt x="1534" y="1408"/>
                </a:cubicBezTo>
                <a:cubicBezTo>
                  <a:pt x="1534" y="1085"/>
                  <a:pt x="1792" y="821"/>
                  <a:pt x="2109" y="821"/>
                </a:cubicBezTo>
                <a:cubicBezTo>
                  <a:pt x="2427" y="821"/>
                  <a:pt x="2685" y="1085"/>
                  <a:pt x="2685" y="1408"/>
                </a:cubicBezTo>
                <a:cubicBezTo>
                  <a:pt x="2685" y="1604"/>
                  <a:pt x="2589" y="1776"/>
                  <a:pt x="2444" y="1883"/>
                </a:cubicBezTo>
                <a:cubicBezTo>
                  <a:pt x="2750" y="2039"/>
                  <a:pt x="2973" y="2384"/>
                  <a:pt x="2973" y="2680"/>
                </a:cubicBezTo>
                <a:cubicBezTo>
                  <a:pt x="2973" y="2734"/>
                  <a:pt x="2930" y="2777"/>
                  <a:pt x="2877" y="2777"/>
                </a:cubicBezTo>
                <a:cubicBezTo>
                  <a:pt x="2824" y="2777"/>
                  <a:pt x="2781" y="2734"/>
                  <a:pt x="2781" y="2680"/>
                </a:cubicBezTo>
                <a:cubicBezTo>
                  <a:pt x="2781" y="2409"/>
                  <a:pt x="2480" y="1995"/>
                  <a:pt x="2109" y="1995"/>
                </a:cubicBezTo>
                <a:cubicBezTo>
                  <a:pt x="1738" y="1995"/>
                  <a:pt x="1438" y="2409"/>
                  <a:pt x="1438" y="2680"/>
                </a:cubicBezTo>
                <a:cubicBezTo>
                  <a:pt x="1438" y="2734"/>
                  <a:pt x="1395" y="2777"/>
                  <a:pt x="1342" y="2777"/>
                </a:cubicBezTo>
                <a:cubicBezTo>
                  <a:pt x="1290" y="2777"/>
                  <a:pt x="1247" y="2734"/>
                  <a:pt x="1247" y="2680"/>
                </a:cubicBezTo>
                <a:cubicBezTo>
                  <a:pt x="1247" y="2384"/>
                  <a:pt x="1469" y="2039"/>
                  <a:pt x="1775" y="1883"/>
                </a:cubicBezTo>
                <a:close/>
                <a:moveTo>
                  <a:pt x="2493" y="1408"/>
                </a:moveTo>
                <a:cubicBezTo>
                  <a:pt x="2493" y="1193"/>
                  <a:pt x="2322" y="1017"/>
                  <a:pt x="2110" y="1017"/>
                </a:cubicBezTo>
                <a:cubicBezTo>
                  <a:pt x="1898" y="1017"/>
                  <a:pt x="1726" y="1193"/>
                  <a:pt x="1726" y="1408"/>
                </a:cubicBezTo>
                <a:cubicBezTo>
                  <a:pt x="1726" y="1623"/>
                  <a:pt x="1898" y="1799"/>
                  <a:pt x="2110" y="1799"/>
                </a:cubicBezTo>
                <a:cubicBezTo>
                  <a:pt x="2322" y="1799"/>
                  <a:pt x="2493" y="1624"/>
                  <a:pt x="2493" y="14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25" name="Freeform 28"/>
          <p:cNvSpPr>
            <a:spLocks noChangeAspect="1" noChangeArrowheads="1"/>
          </p:cNvSpPr>
          <p:nvPr/>
        </p:nvSpPr>
        <p:spPr bwMode="auto">
          <a:xfrm>
            <a:off x="6608403" y="3157230"/>
            <a:ext cx="326869" cy="325429"/>
          </a:xfrm>
          <a:custGeom>
            <a:avLst/>
            <a:gdLst>
              <a:gd name="T0" fmla="*/ 228656 w 2782"/>
              <a:gd name="T1" fmla="*/ 269612 h 2784"/>
              <a:gd name="T2" fmla="*/ 299569 w 2782"/>
              <a:gd name="T3" fmla="*/ 269612 h 2784"/>
              <a:gd name="T4" fmla="*/ 264112 w 2782"/>
              <a:gd name="T5" fmla="*/ 286810 h 2784"/>
              <a:gd name="T6" fmla="*/ 264112 w 2782"/>
              <a:gd name="T7" fmla="*/ 252414 h 2784"/>
              <a:gd name="T8" fmla="*/ 264112 w 2782"/>
              <a:gd name="T9" fmla="*/ 286810 h 2784"/>
              <a:gd name="T10" fmla="*/ 345507 w 2782"/>
              <a:gd name="T11" fmla="*/ 239612 h 2784"/>
              <a:gd name="T12" fmla="*/ 327132 w 2782"/>
              <a:gd name="T13" fmla="*/ 211940 h 2784"/>
              <a:gd name="T14" fmla="*/ 298145 w 2782"/>
              <a:gd name="T15" fmla="*/ 180905 h 2784"/>
              <a:gd name="T16" fmla="*/ 281064 w 2782"/>
              <a:gd name="T17" fmla="*/ 184397 h 2784"/>
              <a:gd name="T18" fmla="*/ 248843 w 2782"/>
              <a:gd name="T19" fmla="*/ 184267 h 2784"/>
              <a:gd name="T20" fmla="*/ 231761 w 2782"/>
              <a:gd name="T21" fmla="*/ 180647 h 2784"/>
              <a:gd name="T22" fmla="*/ 207434 w 2782"/>
              <a:gd name="T23" fmla="*/ 193966 h 2784"/>
              <a:gd name="T24" fmla="*/ 201869 w 2782"/>
              <a:gd name="T25" fmla="*/ 211810 h 2784"/>
              <a:gd name="T26" fmla="*/ 183623 w 2782"/>
              <a:gd name="T27" fmla="*/ 239612 h 2784"/>
              <a:gd name="T28" fmla="*/ 171330 w 2782"/>
              <a:gd name="T29" fmla="*/ 251121 h 2784"/>
              <a:gd name="T30" fmla="*/ 171330 w 2782"/>
              <a:gd name="T31" fmla="*/ 288362 h 2784"/>
              <a:gd name="T32" fmla="*/ 183623 w 2782"/>
              <a:gd name="T33" fmla="*/ 300000 h 2784"/>
              <a:gd name="T34" fmla="*/ 201869 w 2782"/>
              <a:gd name="T35" fmla="*/ 327672 h 2784"/>
              <a:gd name="T36" fmla="*/ 230338 w 2782"/>
              <a:gd name="T37" fmla="*/ 358448 h 2784"/>
              <a:gd name="T38" fmla="*/ 247678 w 2782"/>
              <a:gd name="T39" fmla="*/ 354828 h 2784"/>
              <a:gd name="T40" fmla="*/ 280546 w 2782"/>
              <a:gd name="T41" fmla="*/ 354957 h 2784"/>
              <a:gd name="T42" fmla="*/ 298404 w 2782"/>
              <a:gd name="T43" fmla="*/ 358448 h 2784"/>
              <a:gd name="T44" fmla="*/ 322214 w 2782"/>
              <a:gd name="T45" fmla="*/ 345259 h 2784"/>
              <a:gd name="T46" fmla="*/ 325449 w 2782"/>
              <a:gd name="T47" fmla="*/ 320043 h 2784"/>
              <a:gd name="T48" fmla="*/ 346413 w 2782"/>
              <a:gd name="T49" fmla="*/ 300000 h 2784"/>
              <a:gd name="T50" fmla="*/ 359871 w 2782"/>
              <a:gd name="T51" fmla="*/ 269741 h 2784"/>
              <a:gd name="T52" fmla="*/ 346283 w 2782"/>
              <a:gd name="T53" fmla="*/ 239612 h 2784"/>
              <a:gd name="T54" fmla="*/ 307074 w 2782"/>
              <a:gd name="T55" fmla="*/ 320043 h 2784"/>
              <a:gd name="T56" fmla="*/ 292322 w 2782"/>
              <a:gd name="T57" fmla="*/ 340862 h 2784"/>
              <a:gd name="T58" fmla="*/ 263983 w 2782"/>
              <a:gd name="T59" fmla="*/ 326638 h 2784"/>
              <a:gd name="T60" fmla="*/ 235902 w 2782"/>
              <a:gd name="T61" fmla="*/ 340603 h 2784"/>
              <a:gd name="T62" fmla="*/ 221927 w 2782"/>
              <a:gd name="T63" fmla="*/ 320043 h 2784"/>
              <a:gd name="T64" fmla="*/ 187376 w 2782"/>
              <a:gd name="T65" fmla="*/ 269741 h 2784"/>
              <a:gd name="T66" fmla="*/ 221927 w 2782"/>
              <a:gd name="T67" fmla="*/ 219569 h 2784"/>
              <a:gd name="T68" fmla="*/ 237196 w 2782"/>
              <a:gd name="T69" fmla="*/ 198362 h 2784"/>
              <a:gd name="T70" fmla="*/ 265018 w 2782"/>
              <a:gd name="T71" fmla="*/ 211940 h 2784"/>
              <a:gd name="T72" fmla="*/ 292581 w 2782"/>
              <a:gd name="T73" fmla="*/ 198621 h 2784"/>
              <a:gd name="T74" fmla="*/ 307074 w 2782"/>
              <a:gd name="T75" fmla="*/ 219569 h 2784"/>
              <a:gd name="T76" fmla="*/ 341625 w 2782"/>
              <a:gd name="T77" fmla="*/ 269741 h 2784"/>
              <a:gd name="T78" fmla="*/ 23681 w 2782"/>
              <a:gd name="T79" fmla="*/ 333879 h 2784"/>
              <a:gd name="T80" fmla="*/ 143508 w 2782"/>
              <a:gd name="T81" fmla="*/ 182974 h 2784"/>
              <a:gd name="T82" fmla="*/ 143638 w 2782"/>
              <a:gd name="T83" fmla="*/ 182974 h 2784"/>
              <a:gd name="T84" fmla="*/ 158001 w 2782"/>
              <a:gd name="T85" fmla="*/ 182457 h 2784"/>
              <a:gd name="T86" fmla="*/ 212610 w 2782"/>
              <a:gd name="T87" fmla="*/ 163060 h 2784"/>
              <a:gd name="T88" fmla="*/ 156060 w 2782"/>
              <a:gd name="T89" fmla="*/ 0 h 2784"/>
              <a:gd name="T90" fmla="*/ 99382 w 2782"/>
              <a:gd name="T91" fmla="*/ 163060 h 2784"/>
              <a:gd name="T92" fmla="*/ 98347 w 2782"/>
              <a:gd name="T93" fmla="*/ 170172 h 2784"/>
              <a:gd name="T94" fmla="*/ 0 w 2782"/>
              <a:gd name="T95" fmla="*/ 345647 h 2784"/>
              <a:gd name="T96" fmla="*/ 184917 w 2782"/>
              <a:gd name="T97" fmla="*/ 357414 h 2784"/>
              <a:gd name="T98" fmla="*/ 23681 w 2782"/>
              <a:gd name="T99" fmla="*/ 333879 h 2784"/>
              <a:gd name="T100" fmla="*/ 224256 w 2782"/>
              <a:gd name="T101" fmla="*/ 91293 h 2784"/>
              <a:gd name="T102" fmla="*/ 87865 w 2782"/>
              <a:gd name="T103" fmla="*/ 91293 h 278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782" h="2784">
                <a:moveTo>
                  <a:pt x="2041" y="1811"/>
                </a:moveTo>
                <a:cubicBezTo>
                  <a:pt x="1890" y="1811"/>
                  <a:pt x="1767" y="1934"/>
                  <a:pt x="1767" y="2085"/>
                </a:cubicBezTo>
                <a:cubicBezTo>
                  <a:pt x="1767" y="2236"/>
                  <a:pt x="1890" y="2359"/>
                  <a:pt x="2041" y="2359"/>
                </a:cubicBezTo>
                <a:cubicBezTo>
                  <a:pt x="2192" y="2359"/>
                  <a:pt x="2315" y="2236"/>
                  <a:pt x="2315" y="2085"/>
                </a:cubicBezTo>
                <a:cubicBezTo>
                  <a:pt x="2315" y="1934"/>
                  <a:pt x="2192" y="1811"/>
                  <a:pt x="2041" y="1811"/>
                </a:cubicBezTo>
                <a:close/>
                <a:moveTo>
                  <a:pt x="2041" y="2218"/>
                </a:moveTo>
                <a:cubicBezTo>
                  <a:pt x="1968" y="2218"/>
                  <a:pt x="1908" y="2159"/>
                  <a:pt x="1908" y="2085"/>
                </a:cubicBezTo>
                <a:cubicBezTo>
                  <a:pt x="1908" y="2012"/>
                  <a:pt x="1968" y="1952"/>
                  <a:pt x="2041" y="1952"/>
                </a:cubicBezTo>
                <a:cubicBezTo>
                  <a:pt x="2114" y="1952"/>
                  <a:pt x="2174" y="2012"/>
                  <a:pt x="2174" y="2085"/>
                </a:cubicBezTo>
                <a:cubicBezTo>
                  <a:pt x="2174" y="2159"/>
                  <a:pt x="2114" y="2218"/>
                  <a:pt x="2041" y="2218"/>
                </a:cubicBezTo>
                <a:close/>
                <a:moveTo>
                  <a:pt x="2676" y="1853"/>
                </a:moveTo>
                <a:lnTo>
                  <a:pt x="2670" y="1853"/>
                </a:lnTo>
                <a:cubicBezTo>
                  <a:pt x="2584" y="1853"/>
                  <a:pt x="2515" y="1783"/>
                  <a:pt x="2515" y="1698"/>
                </a:cubicBezTo>
                <a:cubicBezTo>
                  <a:pt x="2515" y="1675"/>
                  <a:pt x="2524" y="1647"/>
                  <a:pt x="2528" y="1639"/>
                </a:cubicBezTo>
                <a:cubicBezTo>
                  <a:pt x="2549" y="1591"/>
                  <a:pt x="2533" y="1533"/>
                  <a:pt x="2486" y="1500"/>
                </a:cubicBezTo>
                <a:lnTo>
                  <a:pt x="2304" y="1399"/>
                </a:lnTo>
                <a:cubicBezTo>
                  <a:pt x="2290" y="1393"/>
                  <a:pt x="2275" y="1390"/>
                  <a:pt x="2259" y="1390"/>
                </a:cubicBezTo>
                <a:cubicBezTo>
                  <a:pt x="2226" y="1390"/>
                  <a:pt x="2193" y="1404"/>
                  <a:pt x="2172" y="1426"/>
                </a:cubicBezTo>
                <a:cubicBezTo>
                  <a:pt x="2149" y="1449"/>
                  <a:pt x="2089" y="1497"/>
                  <a:pt x="2048" y="1497"/>
                </a:cubicBezTo>
                <a:cubicBezTo>
                  <a:pt x="2006" y="1497"/>
                  <a:pt x="1946" y="1448"/>
                  <a:pt x="1923" y="1425"/>
                </a:cubicBezTo>
                <a:cubicBezTo>
                  <a:pt x="1901" y="1402"/>
                  <a:pt x="1869" y="1388"/>
                  <a:pt x="1835" y="1388"/>
                </a:cubicBezTo>
                <a:cubicBezTo>
                  <a:pt x="1820" y="1388"/>
                  <a:pt x="1804" y="1391"/>
                  <a:pt x="1791" y="1397"/>
                </a:cubicBezTo>
                <a:lnTo>
                  <a:pt x="1787" y="1398"/>
                </a:lnTo>
                <a:lnTo>
                  <a:pt x="1603" y="1500"/>
                </a:lnTo>
                <a:lnTo>
                  <a:pt x="1598" y="1503"/>
                </a:lnTo>
                <a:cubicBezTo>
                  <a:pt x="1555" y="1533"/>
                  <a:pt x="1539" y="1591"/>
                  <a:pt x="1560" y="1638"/>
                </a:cubicBezTo>
                <a:cubicBezTo>
                  <a:pt x="1561" y="1642"/>
                  <a:pt x="1574" y="1672"/>
                  <a:pt x="1574" y="1698"/>
                </a:cubicBezTo>
                <a:cubicBezTo>
                  <a:pt x="1574" y="1783"/>
                  <a:pt x="1504" y="1853"/>
                  <a:pt x="1419" y="1853"/>
                </a:cubicBezTo>
                <a:lnTo>
                  <a:pt x="1411" y="1853"/>
                </a:lnTo>
                <a:cubicBezTo>
                  <a:pt x="1369" y="1853"/>
                  <a:pt x="1334" y="1888"/>
                  <a:pt x="1324" y="1942"/>
                </a:cubicBezTo>
                <a:cubicBezTo>
                  <a:pt x="1322" y="1950"/>
                  <a:pt x="1308" y="2026"/>
                  <a:pt x="1308" y="2086"/>
                </a:cubicBezTo>
                <a:cubicBezTo>
                  <a:pt x="1308" y="2147"/>
                  <a:pt x="1322" y="2222"/>
                  <a:pt x="1324" y="2230"/>
                </a:cubicBezTo>
                <a:cubicBezTo>
                  <a:pt x="1334" y="2285"/>
                  <a:pt x="1369" y="2320"/>
                  <a:pt x="1412" y="2320"/>
                </a:cubicBezTo>
                <a:lnTo>
                  <a:pt x="1419" y="2320"/>
                </a:lnTo>
                <a:cubicBezTo>
                  <a:pt x="1504" y="2320"/>
                  <a:pt x="1574" y="2389"/>
                  <a:pt x="1574" y="2475"/>
                </a:cubicBezTo>
                <a:cubicBezTo>
                  <a:pt x="1574" y="2497"/>
                  <a:pt x="1564" y="2525"/>
                  <a:pt x="1560" y="2534"/>
                </a:cubicBezTo>
                <a:cubicBezTo>
                  <a:pt x="1539" y="2581"/>
                  <a:pt x="1555" y="2640"/>
                  <a:pt x="1602" y="2672"/>
                </a:cubicBezTo>
                <a:lnTo>
                  <a:pt x="1780" y="2772"/>
                </a:lnTo>
                <a:cubicBezTo>
                  <a:pt x="1794" y="2778"/>
                  <a:pt x="1810" y="2781"/>
                  <a:pt x="1826" y="2781"/>
                </a:cubicBezTo>
                <a:cubicBezTo>
                  <a:pt x="1859" y="2781"/>
                  <a:pt x="1892" y="2767"/>
                  <a:pt x="1914" y="2744"/>
                </a:cubicBezTo>
                <a:cubicBezTo>
                  <a:pt x="1936" y="2720"/>
                  <a:pt x="1998" y="2668"/>
                  <a:pt x="2040" y="2668"/>
                </a:cubicBezTo>
                <a:cubicBezTo>
                  <a:pt x="2083" y="2668"/>
                  <a:pt x="2145" y="2720"/>
                  <a:pt x="2168" y="2745"/>
                </a:cubicBezTo>
                <a:cubicBezTo>
                  <a:pt x="2190" y="2769"/>
                  <a:pt x="2223" y="2783"/>
                  <a:pt x="2256" y="2783"/>
                </a:cubicBezTo>
                <a:cubicBezTo>
                  <a:pt x="2272" y="2783"/>
                  <a:pt x="2287" y="2780"/>
                  <a:pt x="2306" y="2772"/>
                </a:cubicBezTo>
                <a:lnTo>
                  <a:pt x="2486" y="2672"/>
                </a:lnTo>
                <a:lnTo>
                  <a:pt x="2490" y="2670"/>
                </a:lnTo>
                <a:cubicBezTo>
                  <a:pt x="2533" y="2640"/>
                  <a:pt x="2549" y="2581"/>
                  <a:pt x="2528" y="2534"/>
                </a:cubicBezTo>
                <a:cubicBezTo>
                  <a:pt x="2527" y="2531"/>
                  <a:pt x="2515" y="2501"/>
                  <a:pt x="2515" y="2475"/>
                </a:cubicBezTo>
                <a:cubicBezTo>
                  <a:pt x="2515" y="2389"/>
                  <a:pt x="2584" y="2320"/>
                  <a:pt x="2670" y="2320"/>
                </a:cubicBezTo>
                <a:lnTo>
                  <a:pt x="2677" y="2320"/>
                </a:lnTo>
                <a:cubicBezTo>
                  <a:pt x="2721" y="2320"/>
                  <a:pt x="2755" y="2285"/>
                  <a:pt x="2766" y="2230"/>
                </a:cubicBezTo>
                <a:cubicBezTo>
                  <a:pt x="2766" y="2230"/>
                  <a:pt x="2781" y="2150"/>
                  <a:pt x="2781" y="2086"/>
                </a:cubicBezTo>
                <a:cubicBezTo>
                  <a:pt x="2781" y="2026"/>
                  <a:pt x="2767" y="1950"/>
                  <a:pt x="2766" y="1942"/>
                </a:cubicBezTo>
                <a:cubicBezTo>
                  <a:pt x="2756" y="1888"/>
                  <a:pt x="2721" y="1853"/>
                  <a:pt x="2676" y="1853"/>
                </a:cubicBezTo>
                <a:close/>
                <a:moveTo>
                  <a:pt x="2631" y="2181"/>
                </a:moveTo>
                <a:cubicBezTo>
                  <a:pt x="2485" y="2200"/>
                  <a:pt x="2373" y="2325"/>
                  <a:pt x="2373" y="2475"/>
                </a:cubicBezTo>
                <a:cubicBezTo>
                  <a:pt x="2373" y="2509"/>
                  <a:pt x="2382" y="2542"/>
                  <a:pt x="2389" y="2565"/>
                </a:cubicBezTo>
                <a:lnTo>
                  <a:pt x="2259" y="2636"/>
                </a:lnTo>
                <a:cubicBezTo>
                  <a:pt x="2247" y="2625"/>
                  <a:pt x="2229" y="2608"/>
                  <a:pt x="2206" y="2591"/>
                </a:cubicBezTo>
                <a:cubicBezTo>
                  <a:pt x="2148" y="2548"/>
                  <a:pt x="2093" y="2526"/>
                  <a:pt x="2040" y="2526"/>
                </a:cubicBezTo>
                <a:cubicBezTo>
                  <a:pt x="1989" y="2526"/>
                  <a:pt x="1934" y="2548"/>
                  <a:pt x="1876" y="2589"/>
                </a:cubicBezTo>
                <a:cubicBezTo>
                  <a:pt x="1854" y="2606"/>
                  <a:pt x="1835" y="2623"/>
                  <a:pt x="1823" y="2634"/>
                </a:cubicBezTo>
                <a:lnTo>
                  <a:pt x="1699" y="2565"/>
                </a:lnTo>
                <a:cubicBezTo>
                  <a:pt x="1707" y="2543"/>
                  <a:pt x="1715" y="2509"/>
                  <a:pt x="1715" y="2475"/>
                </a:cubicBezTo>
                <a:cubicBezTo>
                  <a:pt x="1715" y="2325"/>
                  <a:pt x="1604" y="2200"/>
                  <a:pt x="1457" y="2181"/>
                </a:cubicBezTo>
                <a:cubicBezTo>
                  <a:pt x="1454" y="2157"/>
                  <a:pt x="1448" y="2117"/>
                  <a:pt x="1448" y="2086"/>
                </a:cubicBezTo>
                <a:cubicBezTo>
                  <a:pt x="1448" y="2055"/>
                  <a:pt x="1454" y="2016"/>
                  <a:pt x="1457" y="1991"/>
                </a:cubicBezTo>
                <a:cubicBezTo>
                  <a:pt x="1604" y="1972"/>
                  <a:pt x="1715" y="1847"/>
                  <a:pt x="1715" y="1698"/>
                </a:cubicBezTo>
                <a:cubicBezTo>
                  <a:pt x="1715" y="1663"/>
                  <a:pt x="1707" y="1630"/>
                  <a:pt x="1699" y="1608"/>
                </a:cubicBezTo>
                <a:lnTo>
                  <a:pt x="1833" y="1534"/>
                </a:lnTo>
                <a:cubicBezTo>
                  <a:pt x="1845" y="1545"/>
                  <a:pt x="1864" y="1562"/>
                  <a:pt x="1887" y="1578"/>
                </a:cubicBezTo>
                <a:cubicBezTo>
                  <a:pt x="1943" y="1618"/>
                  <a:pt x="1997" y="1639"/>
                  <a:pt x="2048" y="1639"/>
                </a:cubicBezTo>
                <a:cubicBezTo>
                  <a:pt x="2098" y="1639"/>
                  <a:pt x="2152" y="1619"/>
                  <a:pt x="2208" y="1579"/>
                </a:cubicBezTo>
                <a:cubicBezTo>
                  <a:pt x="2231" y="1563"/>
                  <a:pt x="2249" y="1547"/>
                  <a:pt x="2261" y="1536"/>
                </a:cubicBezTo>
                <a:lnTo>
                  <a:pt x="2389" y="1608"/>
                </a:lnTo>
                <a:cubicBezTo>
                  <a:pt x="2382" y="1630"/>
                  <a:pt x="2373" y="1663"/>
                  <a:pt x="2373" y="1698"/>
                </a:cubicBezTo>
                <a:cubicBezTo>
                  <a:pt x="2373" y="1847"/>
                  <a:pt x="2485" y="1972"/>
                  <a:pt x="2631" y="1991"/>
                </a:cubicBezTo>
                <a:cubicBezTo>
                  <a:pt x="2635" y="2016"/>
                  <a:pt x="2640" y="2055"/>
                  <a:pt x="2640" y="2086"/>
                </a:cubicBezTo>
                <a:cubicBezTo>
                  <a:pt x="2640" y="2117"/>
                  <a:pt x="2635" y="2156"/>
                  <a:pt x="2631" y="2181"/>
                </a:cubicBezTo>
                <a:close/>
                <a:moveTo>
                  <a:pt x="183" y="2582"/>
                </a:moveTo>
                <a:lnTo>
                  <a:pt x="183" y="2427"/>
                </a:lnTo>
                <a:cubicBezTo>
                  <a:pt x="183" y="1899"/>
                  <a:pt x="590" y="1464"/>
                  <a:pt x="1109" y="1415"/>
                </a:cubicBezTo>
                <a:lnTo>
                  <a:pt x="1108" y="1415"/>
                </a:lnTo>
                <a:cubicBezTo>
                  <a:pt x="1108" y="1415"/>
                  <a:pt x="1109" y="1415"/>
                  <a:pt x="1110" y="1415"/>
                </a:cubicBezTo>
                <a:cubicBezTo>
                  <a:pt x="1142" y="1412"/>
                  <a:pt x="1174" y="1411"/>
                  <a:pt x="1206" y="1411"/>
                </a:cubicBezTo>
                <a:cubicBezTo>
                  <a:pt x="1211" y="1411"/>
                  <a:pt x="1216" y="1411"/>
                  <a:pt x="1221" y="1411"/>
                </a:cubicBezTo>
                <a:cubicBezTo>
                  <a:pt x="1336" y="1402"/>
                  <a:pt x="1508" y="1376"/>
                  <a:pt x="1599" y="1295"/>
                </a:cubicBezTo>
                <a:lnTo>
                  <a:pt x="1643" y="1261"/>
                </a:lnTo>
                <a:cubicBezTo>
                  <a:pt x="1817" y="1125"/>
                  <a:pt x="1916" y="923"/>
                  <a:pt x="1916" y="706"/>
                </a:cubicBezTo>
                <a:cubicBezTo>
                  <a:pt x="1916" y="316"/>
                  <a:pt x="1597" y="0"/>
                  <a:pt x="1206" y="0"/>
                </a:cubicBezTo>
                <a:cubicBezTo>
                  <a:pt x="814" y="0"/>
                  <a:pt x="495" y="316"/>
                  <a:pt x="495" y="706"/>
                </a:cubicBezTo>
                <a:cubicBezTo>
                  <a:pt x="495" y="923"/>
                  <a:pt x="595" y="1125"/>
                  <a:pt x="768" y="1261"/>
                </a:cubicBezTo>
                <a:lnTo>
                  <a:pt x="813" y="1295"/>
                </a:lnTo>
                <a:lnTo>
                  <a:pt x="760" y="1316"/>
                </a:lnTo>
                <a:cubicBezTo>
                  <a:pt x="298" y="1498"/>
                  <a:pt x="0" y="1935"/>
                  <a:pt x="0" y="2427"/>
                </a:cubicBezTo>
                <a:lnTo>
                  <a:pt x="0" y="2673"/>
                </a:lnTo>
                <a:cubicBezTo>
                  <a:pt x="0" y="2723"/>
                  <a:pt x="41" y="2764"/>
                  <a:pt x="92" y="2764"/>
                </a:cubicBezTo>
                <a:lnTo>
                  <a:pt x="1429" y="2764"/>
                </a:lnTo>
                <a:cubicBezTo>
                  <a:pt x="1386" y="2708"/>
                  <a:pt x="1349" y="2647"/>
                  <a:pt x="1319" y="2582"/>
                </a:cubicBezTo>
                <a:lnTo>
                  <a:pt x="183" y="2582"/>
                </a:lnTo>
                <a:close/>
                <a:moveTo>
                  <a:pt x="1206" y="181"/>
                </a:moveTo>
                <a:cubicBezTo>
                  <a:pt x="1496" y="181"/>
                  <a:pt x="1733" y="416"/>
                  <a:pt x="1733" y="706"/>
                </a:cubicBezTo>
                <a:cubicBezTo>
                  <a:pt x="1733" y="995"/>
                  <a:pt x="1496" y="1230"/>
                  <a:pt x="1206" y="1230"/>
                </a:cubicBezTo>
                <a:cubicBezTo>
                  <a:pt x="915" y="1230"/>
                  <a:pt x="679" y="995"/>
                  <a:pt x="679" y="706"/>
                </a:cubicBezTo>
                <a:cubicBezTo>
                  <a:pt x="679" y="416"/>
                  <a:pt x="915" y="181"/>
                  <a:pt x="1206" y="1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26" name="Freeform 1"/>
          <p:cNvSpPr>
            <a:spLocks noChangeAspect="1" noChangeArrowheads="1"/>
          </p:cNvSpPr>
          <p:nvPr/>
        </p:nvSpPr>
        <p:spPr bwMode="auto">
          <a:xfrm>
            <a:off x="4213766" y="3802327"/>
            <a:ext cx="182873" cy="275030"/>
          </a:xfrm>
          <a:custGeom>
            <a:avLst/>
            <a:gdLst>
              <a:gd name="T0" fmla="*/ 184759 w 1943"/>
              <a:gd name="T1" fmla="*/ 0 h 2914"/>
              <a:gd name="T2" fmla="*/ 16815 w 1943"/>
              <a:gd name="T3" fmla="*/ 0 h 2914"/>
              <a:gd name="T4" fmla="*/ 0 w 1943"/>
              <a:gd name="T5" fmla="*/ 16805 h 2914"/>
              <a:gd name="T6" fmla="*/ 0 w 1943"/>
              <a:gd name="T7" fmla="*/ 285380 h 2914"/>
              <a:gd name="T8" fmla="*/ 16815 w 1943"/>
              <a:gd name="T9" fmla="*/ 302185 h 2914"/>
              <a:gd name="T10" fmla="*/ 184759 w 1943"/>
              <a:gd name="T11" fmla="*/ 302185 h 2914"/>
              <a:gd name="T12" fmla="*/ 201574 w 1943"/>
              <a:gd name="T13" fmla="*/ 285380 h 2914"/>
              <a:gd name="T14" fmla="*/ 201574 w 1943"/>
              <a:gd name="T15" fmla="*/ 16805 h 2914"/>
              <a:gd name="T16" fmla="*/ 184759 w 1943"/>
              <a:gd name="T17" fmla="*/ 0 h 2914"/>
              <a:gd name="T18" fmla="*/ 184759 w 1943"/>
              <a:gd name="T19" fmla="*/ 285380 h 2914"/>
              <a:gd name="T20" fmla="*/ 16815 w 1943"/>
              <a:gd name="T21" fmla="*/ 285380 h 2914"/>
              <a:gd name="T22" fmla="*/ 16815 w 1943"/>
              <a:gd name="T23" fmla="*/ 234964 h 2914"/>
              <a:gd name="T24" fmla="*/ 184759 w 1943"/>
              <a:gd name="T25" fmla="*/ 234964 h 2914"/>
              <a:gd name="T26" fmla="*/ 184759 w 1943"/>
              <a:gd name="T27" fmla="*/ 285380 h 2914"/>
              <a:gd name="T28" fmla="*/ 184759 w 1943"/>
              <a:gd name="T29" fmla="*/ 218158 h 2914"/>
              <a:gd name="T30" fmla="*/ 16815 w 1943"/>
              <a:gd name="T31" fmla="*/ 218158 h 2914"/>
              <a:gd name="T32" fmla="*/ 16815 w 1943"/>
              <a:gd name="T33" fmla="*/ 16805 h 2914"/>
              <a:gd name="T34" fmla="*/ 184759 w 1943"/>
              <a:gd name="T35" fmla="*/ 16805 h 2914"/>
              <a:gd name="T36" fmla="*/ 184759 w 1943"/>
              <a:gd name="T37" fmla="*/ 218158 h 2914"/>
              <a:gd name="T38" fmla="*/ 89888 w 1943"/>
              <a:gd name="T39" fmla="*/ 260172 h 2914"/>
              <a:gd name="T40" fmla="*/ 89888 w 1943"/>
              <a:gd name="T41" fmla="*/ 260172 h 2914"/>
              <a:gd name="T42" fmla="*/ 91342 w 1943"/>
              <a:gd name="T43" fmla="*/ 265670 h 2914"/>
              <a:gd name="T44" fmla="*/ 95390 w 1943"/>
              <a:gd name="T45" fmla="*/ 269612 h 2914"/>
              <a:gd name="T46" fmla="*/ 100787 w 1943"/>
              <a:gd name="T47" fmla="*/ 271064 h 2914"/>
              <a:gd name="T48" fmla="*/ 106288 w 1943"/>
              <a:gd name="T49" fmla="*/ 269612 h 2914"/>
              <a:gd name="T50" fmla="*/ 110336 w 1943"/>
              <a:gd name="T51" fmla="*/ 265670 h 2914"/>
              <a:gd name="T52" fmla="*/ 111790 w 1943"/>
              <a:gd name="T53" fmla="*/ 260172 h 2914"/>
              <a:gd name="T54" fmla="*/ 111790 w 1943"/>
              <a:gd name="T55" fmla="*/ 260172 h 2914"/>
              <a:gd name="T56" fmla="*/ 111790 w 1943"/>
              <a:gd name="T57" fmla="*/ 260172 h 2914"/>
              <a:gd name="T58" fmla="*/ 110336 w 1943"/>
              <a:gd name="T59" fmla="*/ 254778 h 2914"/>
              <a:gd name="T60" fmla="*/ 106288 w 1943"/>
              <a:gd name="T61" fmla="*/ 250732 h 2914"/>
              <a:gd name="T62" fmla="*/ 100787 w 1943"/>
              <a:gd name="T63" fmla="*/ 249280 h 2914"/>
              <a:gd name="T64" fmla="*/ 95390 w 1943"/>
              <a:gd name="T65" fmla="*/ 250732 h 2914"/>
              <a:gd name="T66" fmla="*/ 91342 w 1943"/>
              <a:gd name="T67" fmla="*/ 254778 h 2914"/>
              <a:gd name="T68" fmla="*/ 89888 w 1943"/>
              <a:gd name="T69" fmla="*/ 260172 h 291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943" h="2914">
                <a:moveTo>
                  <a:pt x="1780" y="0"/>
                </a:moveTo>
                <a:lnTo>
                  <a:pt x="162" y="0"/>
                </a:lnTo>
                <a:cubicBezTo>
                  <a:pt x="73" y="0"/>
                  <a:pt x="0" y="73"/>
                  <a:pt x="0" y="162"/>
                </a:cubicBezTo>
                <a:lnTo>
                  <a:pt x="0" y="2751"/>
                </a:lnTo>
                <a:cubicBezTo>
                  <a:pt x="0" y="2840"/>
                  <a:pt x="73" y="2913"/>
                  <a:pt x="162" y="2913"/>
                </a:cubicBezTo>
                <a:lnTo>
                  <a:pt x="1780" y="2913"/>
                </a:lnTo>
                <a:cubicBezTo>
                  <a:pt x="1869" y="2913"/>
                  <a:pt x="1942" y="2840"/>
                  <a:pt x="1942" y="2751"/>
                </a:cubicBezTo>
                <a:lnTo>
                  <a:pt x="1942" y="162"/>
                </a:lnTo>
                <a:cubicBezTo>
                  <a:pt x="1942" y="73"/>
                  <a:pt x="1869" y="0"/>
                  <a:pt x="1780" y="0"/>
                </a:cubicBezTo>
                <a:close/>
                <a:moveTo>
                  <a:pt x="1780" y="2751"/>
                </a:moveTo>
                <a:lnTo>
                  <a:pt x="162" y="2751"/>
                </a:lnTo>
                <a:lnTo>
                  <a:pt x="162" y="2265"/>
                </a:lnTo>
                <a:lnTo>
                  <a:pt x="1780" y="2265"/>
                </a:lnTo>
                <a:lnTo>
                  <a:pt x="1780" y="2751"/>
                </a:lnTo>
                <a:close/>
                <a:moveTo>
                  <a:pt x="1780" y="2103"/>
                </a:moveTo>
                <a:lnTo>
                  <a:pt x="162" y="2103"/>
                </a:lnTo>
                <a:lnTo>
                  <a:pt x="162" y="162"/>
                </a:lnTo>
                <a:lnTo>
                  <a:pt x="1780" y="162"/>
                </a:lnTo>
                <a:lnTo>
                  <a:pt x="1780" y="2103"/>
                </a:lnTo>
                <a:close/>
                <a:moveTo>
                  <a:pt x="866" y="2508"/>
                </a:moveTo>
                <a:lnTo>
                  <a:pt x="866" y="2508"/>
                </a:lnTo>
                <a:cubicBezTo>
                  <a:pt x="866" y="2528"/>
                  <a:pt x="870" y="2544"/>
                  <a:pt x="880" y="2561"/>
                </a:cubicBezTo>
                <a:cubicBezTo>
                  <a:pt x="889" y="2578"/>
                  <a:pt x="902" y="2590"/>
                  <a:pt x="919" y="2599"/>
                </a:cubicBezTo>
                <a:cubicBezTo>
                  <a:pt x="936" y="2609"/>
                  <a:pt x="951" y="2613"/>
                  <a:pt x="971" y="2613"/>
                </a:cubicBezTo>
                <a:cubicBezTo>
                  <a:pt x="990" y="2613"/>
                  <a:pt x="1007" y="2609"/>
                  <a:pt x="1024" y="2599"/>
                </a:cubicBezTo>
                <a:cubicBezTo>
                  <a:pt x="1041" y="2590"/>
                  <a:pt x="1053" y="2578"/>
                  <a:pt x="1063" y="2561"/>
                </a:cubicBezTo>
                <a:cubicBezTo>
                  <a:pt x="1072" y="2544"/>
                  <a:pt x="1077" y="2528"/>
                  <a:pt x="1077" y="2508"/>
                </a:cubicBezTo>
                <a:cubicBezTo>
                  <a:pt x="1077" y="2489"/>
                  <a:pt x="1072" y="2473"/>
                  <a:pt x="1063" y="2456"/>
                </a:cubicBezTo>
                <a:cubicBezTo>
                  <a:pt x="1053" y="2440"/>
                  <a:pt x="1041" y="2427"/>
                  <a:pt x="1024" y="2417"/>
                </a:cubicBezTo>
                <a:cubicBezTo>
                  <a:pt x="1007" y="2407"/>
                  <a:pt x="990" y="2403"/>
                  <a:pt x="971" y="2403"/>
                </a:cubicBezTo>
                <a:cubicBezTo>
                  <a:pt x="951" y="2403"/>
                  <a:pt x="936" y="2407"/>
                  <a:pt x="919" y="2417"/>
                </a:cubicBezTo>
                <a:cubicBezTo>
                  <a:pt x="902" y="2427"/>
                  <a:pt x="889" y="2440"/>
                  <a:pt x="880" y="2456"/>
                </a:cubicBezTo>
                <a:cubicBezTo>
                  <a:pt x="870" y="2473"/>
                  <a:pt x="866" y="2489"/>
                  <a:pt x="866" y="25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27" name="Freeform 2"/>
          <p:cNvSpPr>
            <a:spLocks noChangeAspect="1" noChangeArrowheads="1"/>
          </p:cNvSpPr>
          <p:nvPr/>
        </p:nvSpPr>
        <p:spPr bwMode="auto">
          <a:xfrm>
            <a:off x="4807025" y="3750488"/>
            <a:ext cx="240471" cy="326868"/>
          </a:xfrm>
          <a:custGeom>
            <a:avLst/>
            <a:gdLst>
              <a:gd name="T0" fmla="*/ 264791 w 1582"/>
              <a:gd name="T1" fmla="*/ 88610 h 2137"/>
              <a:gd name="T2" fmla="*/ 263106 w 1582"/>
              <a:gd name="T3" fmla="*/ 87431 h 2137"/>
              <a:gd name="T4" fmla="*/ 141323 w 1582"/>
              <a:gd name="T5" fmla="*/ 1516 h 2137"/>
              <a:gd name="T6" fmla="*/ 133238 w 1582"/>
              <a:gd name="T7" fmla="*/ 1516 h 2137"/>
              <a:gd name="T8" fmla="*/ 2021 w 1582"/>
              <a:gd name="T9" fmla="*/ 88442 h 2137"/>
              <a:gd name="T10" fmla="*/ 1684 w 1582"/>
              <a:gd name="T11" fmla="*/ 88610 h 2137"/>
              <a:gd name="T12" fmla="*/ 1684 w 1582"/>
              <a:gd name="T13" fmla="*/ 96696 h 2137"/>
              <a:gd name="T14" fmla="*/ 133238 w 1582"/>
              <a:gd name="T15" fmla="*/ 285877 h 2137"/>
              <a:gd name="T16" fmla="*/ 137280 w 1582"/>
              <a:gd name="T17" fmla="*/ 288067 h 2137"/>
              <a:gd name="T18" fmla="*/ 141323 w 1582"/>
              <a:gd name="T19" fmla="*/ 285877 h 2137"/>
              <a:gd name="T20" fmla="*/ 266307 w 1582"/>
              <a:gd name="T21" fmla="*/ 92822 h 2137"/>
              <a:gd name="T22" fmla="*/ 141323 w 1582"/>
              <a:gd name="T23" fmla="*/ 261114 h 2137"/>
              <a:gd name="T24" fmla="*/ 133406 w 1582"/>
              <a:gd name="T25" fmla="*/ 261114 h 2137"/>
              <a:gd name="T26" fmla="*/ 133238 w 1582"/>
              <a:gd name="T27" fmla="*/ 146055 h 2137"/>
              <a:gd name="T28" fmla="*/ 141323 w 1582"/>
              <a:gd name="T29" fmla="*/ 146055 h 2137"/>
              <a:gd name="T30" fmla="*/ 141323 w 1582"/>
              <a:gd name="T31" fmla="*/ 261114 h 2137"/>
              <a:gd name="T32" fmla="*/ 137280 w 1582"/>
              <a:gd name="T33" fmla="*/ 130725 h 2137"/>
              <a:gd name="T34" fmla="*/ 26445 w 1582"/>
              <a:gd name="T35" fmla="*/ 88610 h 2137"/>
              <a:gd name="T36" fmla="*/ 133574 w 1582"/>
              <a:gd name="T37" fmla="*/ 18025 h 2137"/>
              <a:gd name="T38" fmla="*/ 141996 w 1582"/>
              <a:gd name="T39" fmla="*/ 18531 h 2137"/>
              <a:gd name="T40" fmla="*/ 141323 w 1582"/>
              <a:gd name="T41" fmla="*/ 129715 h 2137"/>
              <a:gd name="T42" fmla="*/ 204994 w 1582"/>
              <a:gd name="T43" fmla="*/ 285877 h 2137"/>
              <a:gd name="T44" fmla="*/ 204488 w 1582"/>
              <a:gd name="T45" fmla="*/ 286383 h 2137"/>
              <a:gd name="T46" fmla="*/ 137280 w 1582"/>
              <a:gd name="T47" fmla="*/ 310473 h 2137"/>
              <a:gd name="T48" fmla="*/ 69903 w 1582"/>
              <a:gd name="T49" fmla="*/ 286046 h 2137"/>
              <a:gd name="T50" fmla="*/ 69735 w 1582"/>
              <a:gd name="T51" fmla="*/ 286046 h 2137"/>
              <a:gd name="T52" fmla="*/ 56091 w 1582"/>
              <a:gd name="T53" fmla="*/ 292110 h 2137"/>
              <a:gd name="T54" fmla="*/ 59292 w 1582"/>
              <a:gd name="T55" fmla="*/ 298680 h 2137"/>
              <a:gd name="T56" fmla="*/ 215269 w 1582"/>
              <a:gd name="T57" fmla="*/ 298680 h 2137"/>
              <a:gd name="T58" fmla="*/ 210552 w 1582"/>
              <a:gd name="T59" fmla="*/ 283687 h 2137"/>
              <a:gd name="T60" fmla="*/ 241882 w 1582"/>
              <a:gd name="T61" fmla="*/ 322096 h 2137"/>
              <a:gd name="T62" fmla="*/ 226217 w 1582"/>
              <a:gd name="T63" fmla="*/ 318727 h 2137"/>
              <a:gd name="T64" fmla="*/ 137280 w 1582"/>
              <a:gd name="T65" fmla="*/ 343322 h 2137"/>
              <a:gd name="T66" fmla="*/ 47332 w 1582"/>
              <a:gd name="T67" fmla="*/ 316706 h 2137"/>
              <a:gd name="T68" fmla="*/ 33015 w 1582"/>
              <a:gd name="T69" fmla="*/ 322096 h 2137"/>
              <a:gd name="T70" fmla="*/ 34699 w 1582"/>
              <a:gd name="T71" fmla="*/ 327319 h 2137"/>
              <a:gd name="T72" fmla="*/ 238345 w 1582"/>
              <a:gd name="T73" fmla="*/ 328835 h 213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582" h="2137">
                <a:moveTo>
                  <a:pt x="1572" y="527"/>
                </a:moveTo>
                <a:lnTo>
                  <a:pt x="1572" y="526"/>
                </a:lnTo>
                <a:lnTo>
                  <a:pt x="1568" y="523"/>
                </a:lnTo>
                <a:cubicBezTo>
                  <a:pt x="1566" y="522"/>
                  <a:pt x="1565" y="520"/>
                  <a:pt x="1562" y="519"/>
                </a:cubicBezTo>
                <a:lnTo>
                  <a:pt x="839" y="9"/>
                </a:lnTo>
                <a:cubicBezTo>
                  <a:pt x="833" y="3"/>
                  <a:pt x="824" y="0"/>
                  <a:pt x="815" y="0"/>
                </a:cubicBezTo>
                <a:cubicBezTo>
                  <a:pt x="806" y="0"/>
                  <a:pt x="798" y="3"/>
                  <a:pt x="791" y="9"/>
                </a:cubicBezTo>
                <a:lnTo>
                  <a:pt x="17" y="521"/>
                </a:lnTo>
                <a:cubicBezTo>
                  <a:pt x="15" y="522"/>
                  <a:pt x="13" y="524"/>
                  <a:pt x="12" y="525"/>
                </a:cubicBezTo>
                <a:lnTo>
                  <a:pt x="10" y="526"/>
                </a:lnTo>
                <a:cubicBezTo>
                  <a:pt x="4" y="533"/>
                  <a:pt x="0" y="540"/>
                  <a:pt x="0" y="550"/>
                </a:cubicBezTo>
                <a:cubicBezTo>
                  <a:pt x="0" y="559"/>
                  <a:pt x="4" y="569"/>
                  <a:pt x="10" y="574"/>
                </a:cubicBezTo>
                <a:lnTo>
                  <a:pt x="10" y="575"/>
                </a:lnTo>
                <a:lnTo>
                  <a:pt x="791" y="1697"/>
                </a:lnTo>
                <a:lnTo>
                  <a:pt x="792" y="1697"/>
                </a:lnTo>
                <a:cubicBezTo>
                  <a:pt x="797" y="1704"/>
                  <a:pt x="805" y="1710"/>
                  <a:pt x="815" y="1710"/>
                </a:cubicBezTo>
                <a:cubicBezTo>
                  <a:pt x="825" y="1710"/>
                  <a:pt x="834" y="1705"/>
                  <a:pt x="839" y="1697"/>
                </a:cubicBezTo>
                <a:lnTo>
                  <a:pt x="1570" y="577"/>
                </a:lnTo>
                <a:cubicBezTo>
                  <a:pt x="1577" y="570"/>
                  <a:pt x="1581" y="561"/>
                  <a:pt x="1581" y="551"/>
                </a:cubicBezTo>
                <a:cubicBezTo>
                  <a:pt x="1581" y="542"/>
                  <a:pt x="1577" y="533"/>
                  <a:pt x="1572" y="527"/>
                </a:cubicBezTo>
                <a:close/>
                <a:moveTo>
                  <a:pt x="839" y="1550"/>
                </a:moveTo>
                <a:lnTo>
                  <a:pt x="816" y="1586"/>
                </a:lnTo>
                <a:lnTo>
                  <a:pt x="792" y="1550"/>
                </a:lnTo>
                <a:lnTo>
                  <a:pt x="157" y="623"/>
                </a:lnTo>
                <a:lnTo>
                  <a:pt x="791" y="867"/>
                </a:lnTo>
                <a:cubicBezTo>
                  <a:pt x="791" y="867"/>
                  <a:pt x="805" y="874"/>
                  <a:pt x="816" y="874"/>
                </a:cubicBezTo>
                <a:cubicBezTo>
                  <a:pt x="828" y="874"/>
                  <a:pt x="839" y="867"/>
                  <a:pt x="839" y="867"/>
                </a:cubicBezTo>
                <a:lnTo>
                  <a:pt x="1425" y="623"/>
                </a:lnTo>
                <a:lnTo>
                  <a:pt x="839" y="1550"/>
                </a:lnTo>
                <a:close/>
                <a:moveTo>
                  <a:pt x="839" y="770"/>
                </a:moveTo>
                <a:cubicBezTo>
                  <a:pt x="839" y="770"/>
                  <a:pt x="828" y="776"/>
                  <a:pt x="815" y="776"/>
                </a:cubicBezTo>
                <a:cubicBezTo>
                  <a:pt x="803" y="776"/>
                  <a:pt x="792" y="770"/>
                  <a:pt x="792" y="770"/>
                </a:cubicBezTo>
                <a:lnTo>
                  <a:pt x="157" y="526"/>
                </a:lnTo>
                <a:lnTo>
                  <a:pt x="791" y="107"/>
                </a:lnTo>
                <a:lnTo>
                  <a:pt x="793" y="107"/>
                </a:lnTo>
                <a:cubicBezTo>
                  <a:pt x="799" y="101"/>
                  <a:pt x="807" y="98"/>
                  <a:pt x="816" y="98"/>
                </a:cubicBezTo>
                <a:cubicBezTo>
                  <a:pt x="827" y="98"/>
                  <a:pt x="836" y="102"/>
                  <a:pt x="843" y="110"/>
                </a:cubicBezTo>
                <a:lnTo>
                  <a:pt x="1425" y="526"/>
                </a:lnTo>
                <a:lnTo>
                  <a:pt x="839" y="770"/>
                </a:lnTo>
                <a:close/>
                <a:moveTo>
                  <a:pt x="1250" y="1684"/>
                </a:moveTo>
                <a:cubicBezTo>
                  <a:pt x="1237" y="1684"/>
                  <a:pt x="1226" y="1689"/>
                  <a:pt x="1217" y="1697"/>
                </a:cubicBezTo>
                <a:lnTo>
                  <a:pt x="1216" y="1697"/>
                </a:lnTo>
                <a:cubicBezTo>
                  <a:pt x="1216" y="1698"/>
                  <a:pt x="1215" y="1699"/>
                  <a:pt x="1214" y="1700"/>
                </a:cubicBezTo>
                <a:cubicBezTo>
                  <a:pt x="1211" y="1704"/>
                  <a:pt x="1208" y="1708"/>
                  <a:pt x="1206" y="1713"/>
                </a:cubicBezTo>
                <a:cubicBezTo>
                  <a:pt x="1149" y="1789"/>
                  <a:pt x="995" y="1843"/>
                  <a:pt x="815" y="1843"/>
                </a:cubicBezTo>
                <a:cubicBezTo>
                  <a:pt x="638" y="1843"/>
                  <a:pt x="486" y="1790"/>
                  <a:pt x="427" y="1717"/>
                </a:cubicBezTo>
                <a:cubicBezTo>
                  <a:pt x="425" y="1709"/>
                  <a:pt x="420" y="1703"/>
                  <a:pt x="415" y="1698"/>
                </a:cubicBezTo>
                <a:cubicBezTo>
                  <a:pt x="415" y="1698"/>
                  <a:pt x="414" y="1698"/>
                  <a:pt x="414" y="1697"/>
                </a:cubicBezTo>
                <a:lnTo>
                  <a:pt x="414" y="1698"/>
                </a:lnTo>
                <a:cubicBezTo>
                  <a:pt x="406" y="1690"/>
                  <a:pt x="394" y="1685"/>
                  <a:pt x="382" y="1685"/>
                </a:cubicBezTo>
                <a:cubicBezTo>
                  <a:pt x="355" y="1685"/>
                  <a:pt x="333" y="1707"/>
                  <a:pt x="333" y="1734"/>
                </a:cubicBezTo>
                <a:cubicBezTo>
                  <a:pt x="333" y="1750"/>
                  <a:pt x="341" y="1764"/>
                  <a:pt x="352" y="1772"/>
                </a:cubicBezTo>
                <a:lnTo>
                  <a:pt x="352" y="1773"/>
                </a:lnTo>
                <a:cubicBezTo>
                  <a:pt x="434" y="1872"/>
                  <a:pt x="610" y="1942"/>
                  <a:pt x="815" y="1942"/>
                </a:cubicBezTo>
                <a:cubicBezTo>
                  <a:pt x="1021" y="1942"/>
                  <a:pt x="1196" y="1872"/>
                  <a:pt x="1278" y="1773"/>
                </a:cubicBezTo>
                <a:cubicBezTo>
                  <a:pt x="1291" y="1764"/>
                  <a:pt x="1299" y="1749"/>
                  <a:pt x="1299" y="1733"/>
                </a:cubicBezTo>
                <a:cubicBezTo>
                  <a:pt x="1299" y="1706"/>
                  <a:pt x="1277" y="1684"/>
                  <a:pt x="1250" y="1684"/>
                </a:cubicBezTo>
                <a:close/>
                <a:moveTo>
                  <a:pt x="1425" y="1943"/>
                </a:moveTo>
                <a:cubicBezTo>
                  <a:pt x="1432" y="1935"/>
                  <a:pt x="1436" y="1924"/>
                  <a:pt x="1436" y="1912"/>
                </a:cubicBezTo>
                <a:cubicBezTo>
                  <a:pt x="1436" y="1885"/>
                  <a:pt x="1415" y="1863"/>
                  <a:pt x="1388" y="1863"/>
                </a:cubicBezTo>
                <a:cubicBezTo>
                  <a:pt x="1368" y="1863"/>
                  <a:pt x="1351" y="1875"/>
                  <a:pt x="1343" y="1892"/>
                </a:cubicBezTo>
                <a:cubicBezTo>
                  <a:pt x="1237" y="1980"/>
                  <a:pt x="1041" y="2038"/>
                  <a:pt x="815" y="2038"/>
                </a:cubicBezTo>
                <a:cubicBezTo>
                  <a:pt x="590" y="2038"/>
                  <a:pt x="372" y="1975"/>
                  <a:pt x="281" y="1880"/>
                </a:cubicBezTo>
                <a:cubicBezTo>
                  <a:pt x="272" y="1870"/>
                  <a:pt x="259" y="1863"/>
                  <a:pt x="244" y="1863"/>
                </a:cubicBezTo>
                <a:cubicBezTo>
                  <a:pt x="218" y="1863"/>
                  <a:pt x="196" y="1885"/>
                  <a:pt x="196" y="1912"/>
                </a:cubicBezTo>
                <a:cubicBezTo>
                  <a:pt x="196" y="1924"/>
                  <a:pt x="200" y="1934"/>
                  <a:pt x="206" y="1942"/>
                </a:cubicBezTo>
                <a:lnTo>
                  <a:pt x="206" y="1943"/>
                </a:lnTo>
                <a:cubicBezTo>
                  <a:pt x="329" y="2058"/>
                  <a:pt x="556" y="2136"/>
                  <a:pt x="815" y="2136"/>
                </a:cubicBezTo>
                <a:cubicBezTo>
                  <a:pt x="1068" y="2136"/>
                  <a:pt x="1290" y="2063"/>
                  <a:pt x="1415" y="1952"/>
                </a:cubicBezTo>
                <a:cubicBezTo>
                  <a:pt x="1419" y="1950"/>
                  <a:pt x="1422" y="1947"/>
                  <a:pt x="1425" y="19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28" name="Freeform 3"/>
          <p:cNvSpPr>
            <a:spLocks noChangeAspect="1" noChangeArrowheads="1"/>
          </p:cNvSpPr>
          <p:nvPr/>
        </p:nvSpPr>
        <p:spPr bwMode="auto">
          <a:xfrm>
            <a:off x="5370046" y="3767768"/>
            <a:ext cx="328309" cy="325429"/>
          </a:xfrm>
          <a:custGeom>
            <a:avLst/>
            <a:gdLst>
              <a:gd name="T0" fmla="*/ 162548 w 2992"/>
              <a:gd name="T1" fmla="*/ 359879 h 2978"/>
              <a:gd name="T2" fmla="*/ 146935 w 2992"/>
              <a:gd name="T3" fmla="*/ 357099 h 2978"/>
              <a:gd name="T4" fmla="*/ 85087 w 2992"/>
              <a:gd name="T5" fmla="*/ 331954 h 2978"/>
              <a:gd name="T6" fmla="*/ 83513 w 2992"/>
              <a:gd name="T7" fmla="*/ 330866 h 2978"/>
              <a:gd name="T8" fmla="*/ 95496 w 2992"/>
              <a:gd name="T9" fmla="*/ 315997 h 2978"/>
              <a:gd name="T10" fmla="*/ 223912 w 2992"/>
              <a:gd name="T11" fmla="*/ 336064 h 2978"/>
              <a:gd name="T12" fmla="*/ 316503 w 2992"/>
              <a:gd name="T13" fmla="*/ 270423 h 2978"/>
              <a:gd name="T14" fmla="*/ 291570 w 2992"/>
              <a:gd name="T15" fmla="*/ 61531 h 2978"/>
              <a:gd name="T16" fmla="*/ 83755 w 2992"/>
              <a:gd name="T17" fmla="*/ 53311 h 2978"/>
              <a:gd name="T18" fmla="*/ 23117 w 2992"/>
              <a:gd name="T19" fmla="*/ 158482 h 2978"/>
              <a:gd name="T20" fmla="*/ 53255 w 2992"/>
              <a:gd name="T21" fmla="*/ 276467 h 2978"/>
              <a:gd name="T22" fmla="*/ 38852 w 2992"/>
              <a:gd name="T23" fmla="*/ 289161 h 2978"/>
              <a:gd name="T24" fmla="*/ 31469 w 2992"/>
              <a:gd name="T25" fmla="*/ 278522 h 2978"/>
              <a:gd name="T26" fmla="*/ 2784 w 2992"/>
              <a:gd name="T27" fmla="*/ 190759 h 2978"/>
              <a:gd name="T28" fmla="*/ 61364 w 2992"/>
              <a:gd name="T29" fmla="*/ 47146 h 2978"/>
              <a:gd name="T30" fmla="*/ 152503 w 2992"/>
              <a:gd name="T31" fmla="*/ 2660 h 2978"/>
              <a:gd name="T32" fmla="*/ 171989 w 2992"/>
              <a:gd name="T33" fmla="*/ 484 h 2978"/>
              <a:gd name="T34" fmla="*/ 174894 w 2992"/>
              <a:gd name="T35" fmla="*/ 0 h 2978"/>
              <a:gd name="T36" fmla="*/ 190870 w 2992"/>
              <a:gd name="T37" fmla="*/ 0 h 2978"/>
              <a:gd name="T38" fmla="*/ 193775 w 2992"/>
              <a:gd name="T39" fmla="*/ 484 h 2978"/>
              <a:gd name="T40" fmla="*/ 274020 w 2992"/>
              <a:gd name="T41" fmla="*/ 24903 h 2978"/>
              <a:gd name="T42" fmla="*/ 358744 w 2992"/>
              <a:gd name="T43" fmla="*/ 140107 h 2978"/>
              <a:gd name="T44" fmla="*/ 362012 w 2992"/>
              <a:gd name="T45" fmla="*/ 155823 h 2978"/>
              <a:gd name="T46" fmla="*/ 362012 w 2992"/>
              <a:gd name="T47" fmla="*/ 204540 h 2978"/>
              <a:gd name="T48" fmla="*/ 361407 w 2992"/>
              <a:gd name="T49" fmla="*/ 206837 h 2978"/>
              <a:gd name="T50" fmla="*/ 351966 w 2992"/>
              <a:gd name="T51" fmla="*/ 243345 h 2978"/>
              <a:gd name="T52" fmla="*/ 298348 w 2992"/>
              <a:gd name="T53" fmla="*/ 318899 h 2978"/>
              <a:gd name="T54" fmla="*/ 217740 w 2992"/>
              <a:gd name="T55" fmla="*/ 357220 h 2978"/>
              <a:gd name="T56" fmla="*/ 202732 w 2992"/>
              <a:gd name="T57" fmla="*/ 359879 h 2978"/>
              <a:gd name="T58" fmla="*/ 162548 w 2992"/>
              <a:gd name="T59" fmla="*/ 359879 h 2978"/>
              <a:gd name="T60" fmla="*/ 186029 w 2992"/>
              <a:gd name="T61" fmla="*/ 137690 h 2978"/>
              <a:gd name="T62" fmla="*/ 236984 w 2992"/>
              <a:gd name="T63" fmla="*/ 86797 h 2978"/>
              <a:gd name="T64" fmla="*/ 250782 w 2992"/>
              <a:gd name="T65" fmla="*/ 100819 h 2978"/>
              <a:gd name="T66" fmla="*/ 209752 w 2992"/>
              <a:gd name="T67" fmla="*/ 141800 h 2978"/>
              <a:gd name="T68" fmla="*/ 266395 w 2992"/>
              <a:gd name="T69" fmla="*/ 141800 h 2978"/>
              <a:gd name="T70" fmla="*/ 266395 w 2992"/>
              <a:gd name="T71" fmla="*/ 160900 h 2978"/>
              <a:gd name="T72" fmla="*/ 195833 w 2992"/>
              <a:gd name="T73" fmla="*/ 160900 h 2978"/>
              <a:gd name="T74" fmla="*/ 195833 w 2992"/>
              <a:gd name="T75" fmla="*/ 199584 h 2978"/>
              <a:gd name="T76" fmla="*/ 266395 w 2992"/>
              <a:gd name="T77" fmla="*/ 199584 h 2978"/>
              <a:gd name="T78" fmla="*/ 266395 w 2992"/>
              <a:gd name="T79" fmla="*/ 218805 h 2978"/>
              <a:gd name="T80" fmla="*/ 195712 w 2992"/>
              <a:gd name="T81" fmla="*/ 218805 h 2978"/>
              <a:gd name="T82" fmla="*/ 195712 w 2992"/>
              <a:gd name="T83" fmla="*/ 283237 h 2978"/>
              <a:gd name="T84" fmla="*/ 176467 w 2992"/>
              <a:gd name="T85" fmla="*/ 283237 h 2978"/>
              <a:gd name="T86" fmla="*/ 176467 w 2992"/>
              <a:gd name="T87" fmla="*/ 218925 h 2978"/>
              <a:gd name="T88" fmla="*/ 105784 w 2992"/>
              <a:gd name="T89" fmla="*/ 218925 h 2978"/>
              <a:gd name="T90" fmla="*/ 105784 w 2992"/>
              <a:gd name="T91" fmla="*/ 199825 h 2978"/>
              <a:gd name="T92" fmla="*/ 176225 w 2992"/>
              <a:gd name="T93" fmla="*/ 199825 h 2978"/>
              <a:gd name="T94" fmla="*/ 176225 w 2992"/>
              <a:gd name="T95" fmla="*/ 161142 h 2978"/>
              <a:gd name="T96" fmla="*/ 105662 w 2992"/>
              <a:gd name="T97" fmla="*/ 161142 h 2978"/>
              <a:gd name="T98" fmla="*/ 105662 w 2992"/>
              <a:gd name="T99" fmla="*/ 141921 h 2978"/>
              <a:gd name="T100" fmla="*/ 162064 w 2992"/>
              <a:gd name="T101" fmla="*/ 141921 h 2978"/>
              <a:gd name="T102" fmla="*/ 121034 w 2992"/>
              <a:gd name="T103" fmla="*/ 100819 h 2978"/>
              <a:gd name="T104" fmla="*/ 135195 w 2992"/>
              <a:gd name="T105" fmla="*/ 86676 h 2978"/>
              <a:gd name="T106" fmla="*/ 186029 w 2992"/>
              <a:gd name="T107" fmla="*/ 137690 h 2978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92" h="2978">
                <a:moveTo>
                  <a:pt x="1343" y="2977"/>
                </a:moveTo>
                <a:cubicBezTo>
                  <a:pt x="1300" y="2969"/>
                  <a:pt x="1257" y="2962"/>
                  <a:pt x="1214" y="2954"/>
                </a:cubicBezTo>
                <a:cubicBezTo>
                  <a:pt x="1031" y="2917"/>
                  <a:pt x="861" y="2847"/>
                  <a:pt x="703" y="2746"/>
                </a:cubicBezTo>
                <a:cubicBezTo>
                  <a:pt x="700" y="2743"/>
                  <a:pt x="696" y="2741"/>
                  <a:pt x="690" y="2737"/>
                </a:cubicBezTo>
                <a:cubicBezTo>
                  <a:pt x="724" y="2696"/>
                  <a:pt x="757" y="2655"/>
                  <a:pt x="789" y="2614"/>
                </a:cubicBezTo>
                <a:cubicBezTo>
                  <a:pt x="1121" y="2818"/>
                  <a:pt x="1475" y="2878"/>
                  <a:pt x="1850" y="2780"/>
                </a:cubicBezTo>
                <a:cubicBezTo>
                  <a:pt x="2172" y="2696"/>
                  <a:pt x="2427" y="2512"/>
                  <a:pt x="2615" y="2237"/>
                </a:cubicBezTo>
                <a:cubicBezTo>
                  <a:pt x="2986" y="1693"/>
                  <a:pt x="2899" y="959"/>
                  <a:pt x="2409" y="509"/>
                </a:cubicBezTo>
                <a:cubicBezTo>
                  <a:pt x="1925" y="64"/>
                  <a:pt x="1197" y="44"/>
                  <a:pt x="692" y="441"/>
                </a:cubicBezTo>
                <a:cubicBezTo>
                  <a:pt x="410" y="663"/>
                  <a:pt x="240" y="954"/>
                  <a:pt x="191" y="1311"/>
                </a:cubicBezTo>
                <a:cubicBezTo>
                  <a:pt x="142" y="1667"/>
                  <a:pt x="229" y="1991"/>
                  <a:pt x="440" y="2287"/>
                </a:cubicBezTo>
                <a:cubicBezTo>
                  <a:pt x="401" y="2322"/>
                  <a:pt x="362" y="2356"/>
                  <a:pt x="321" y="2392"/>
                </a:cubicBezTo>
                <a:cubicBezTo>
                  <a:pt x="304" y="2368"/>
                  <a:pt x="281" y="2337"/>
                  <a:pt x="260" y="2304"/>
                </a:cubicBezTo>
                <a:cubicBezTo>
                  <a:pt x="117" y="2083"/>
                  <a:pt x="35" y="1841"/>
                  <a:pt x="23" y="1578"/>
                </a:cubicBezTo>
                <a:cubicBezTo>
                  <a:pt x="0" y="1109"/>
                  <a:pt x="163" y="711"/>
                  <a:pt x="507" y="390"/>
                </a:cubicBezTo>
                <a:cubicBezTo>
                  <a:pt x="719" y="192"/>
                  <a:pt x="973" y="71"/>
                  <a:pt x="1260" y="22"/>
                </a:cubicBezTo>
                <a:cubicBezTo>
                  <a:pt x="1313" y="14"/>
                  <a:pt x="1367" y="10"/>
                  <a:pt x="1421" y="4"/>
                </a:cubicBezTo>
                <a:cubicBezTo>
                  <a:pt x="1429" y="3"/>
                  <a:pt x="1437" y="1"/>
                  <a:pt x="1445" y="0"/>
                </a:cubicBezTo>
                <a:cubicBezTo>
                  <a:pt x="1489" y="0"/>
                  <a:pt x="1533" y="0"/>
                  <a:pt x="1577" y="0"/>
                </a:cubicBezTo>
                <a:cubicBezTo>
                  <a:pt x="1585" y="1"/>
                  <a:pt x="1593" y="3"/>
                  <a:pt x="1601" y="4"/>
                </a:cubicBezTo>
                <a:cubicBezTo>
                  <a:pt x="1838" y="18"/>
                  <a:pt x="2060" y="84"/>
                  <a:pt x="2264" y="206"/>
                </a:cubicBezTo>
                <a:cubicBezTo>
                  <a:pt x="2630" y="425"/>
                  <a:pt x="2864" y="743"/>
                  <a:pt x="2964" y="1159"/>
                </a:cubicBezTo>
                <a:cubicBezTo>
                  <a:pt x="2974" y="1202"/>
                  <a:pt x="2982" y="1245"/>
                  <a:pt x="2991" y="1289"/>
                </a:cubicBezTo>
                <a:cubicBezTo>
                  <a:pt x="2991" y="1424"/>
                  <a:pt x="2991" y="1557"/>
                  <a:pt x="2991" y="1692"/>
                </a:cubicBezTo>
                <a:cubicBezTo>
                  <a:pt x="2989" y="1699"/>
                  <a:pt x="2987" y="1705"/>
                  <a:pt x="2986" y="1711"/>
                </a:cubicBezTo>
                <a:cubicBezTo>
                  <a:pt x="2970" y="1815"/>
                  <a:pt x="2945" y="1916"/>
                  <a:pt x="2908" y="2013"/>
                </a:cubicBezTo>
                <a:cubicBezTo>
                  <a:pt x="2815" y="2260"/>
                  <a:pt x="2667" y="2469"/>
                  <a:pt x="2465" y="2638"/>
                </a:cubicBezTo>
                <a:cubicBezTo>
                  <a:pt x="2270" y="2800"/>
                  <a:pt x="2048" y="2906"/>
                  <a:pt x="1799" y="2955"/>
                </a:cubicBezTo>
                <a:cubicBezTo>
                  <a:pt x="1758" y="2963"/>
                  <a:pt x="1716" y="2969"/>
                  <a:pt x="1675" y="2977"/>
                </a:cubicBezTo>
                <a:cubicBezTo>
                  <a:pt x="1564" y="2977"/>
                  <a:pt x="1454" y="2977"/>
                  <a:pt x="1343" y="2977"/>
                </a:cubicBezTo>
                <a:close/>
                <a:moveTo>
                  <a:pt x="1537" y="1139"/>
                </a:moveTo>
                <a:cubicBezTo>
                  <a:pt x="1679" y="996"/>
                  <a:pt x="1819" y="857"/>
                  <a:pt x="1958" y="718"/>
                </a:cubicBezTo>
                <a:cubicBezTo>
                  <a:pt x="1995" y="756"/>
                  <a:pt x="2033" y="794"/>
                  <a:pt x="2072" y="834"/>
                </a:cubicBezTo>
                <a:cubicBezTo>
                  <a:pt x="1962" y="944"/>
                  <a:pt x="1849" y="1057"/>
                  <a:pt x="1733" y="1173"/>
                </a:cubicBezTo>
                <a:cubicBezTo>
                  <a:pt x="1891" y="1173"/>
                  <a:pt x="2045" y="1173"/>
                  <a:pt x="2201" y="1173"/>
                </a:cubicBezTo>
                <a:cubicBezTo>
                  <a:pt x="2201" y="1226"/>
                  <a:pt x="2201" y="1278"/>
                  <a:pt x="2201" y="1331"/>
                </a:cubicBezTo>
                <a:cubicBezTo>
                  <a:pt x="2007" y="1331"/>
                  <a:pt x="1813" y="1331"/>
                  <a:pt x="1618" y="1331"/>
                </a:cubicBezTo>
                <a:cubicBezTo>
                  <a:pt x="1618" y="1439"/>
                  <a:pt x="1618" y="1543"/>
                  <a:pt x="1618" y="1651"/>
                </a:cubicBezTo>
                <a:cubicBezTo>
                  <a:pt x="1812" y="1651"/>
                  <a:pt x="2005" y="1651"/>
                  <a:pt x="2201" y="1651"/>
                </a:cubicBezTo>
                <a:cubicBezTo>
                  <a:pt x="2201" y="1705"/>
                  <a:pt x="2201" y="1756"/>
                  <a:pt x="2201" y="1810"/>
                </a:cubicBezTo>
                <a:cubicBezTo>
                  <a:pt x="2007" y="1810"/>
                  <a:pt x="1814" y="1810"/>
                  <a:pt x="1617" y="1810"/>
                </a:cubicBezTo>
                <a:cubicBezTo>
                  <a:pt x="1617" y="1988"/>
                  <a:pt x="1617" y="2165"/>
                  <a:pt x="1617" y="2343"/>
                </a:cubicBezTo>
                <a:cubicBezTo>
                  <a:pt x="1563" y="2343"/>
                  <a:pt x="1511" y="2343"/>
                  <a:pt x="1458" y="2343"/>
                </a:cubicBezTo>
                <a:cubicBezTo>
                  <a:pt x="1458" y="2165"/>
                  <a:pt x="1458" y="1990"/>
                  <a:pt x="1458" y="1811"/>
                </a:cubicBezTo>
                <a:cubicBezTo>
                  <a:pt x="1262" y="1811"/>
                  <a:pt x="1069" y="1811"/>
                  <a:pt x="874" y="1811"/>
                </a:cubicBezTo>
                <a:cubicBezTo>
                  <a:pt x="874" y="1758"/>
                  <a:pt x="874" y="1707"/>
                  <a:pt x="874" y="1653"/>
                </a:cubicBezTo>
                <a:cubicBezTo>
                  <a:pt x="1067" y="1653"/>
                  <a:pt x="1261" y="1653"/>
                  <a:pt x="1456" y="1653"/>
                </a:cubicBezTo>
                <a:cubicBezTo>
                  <a:pt x="1456" y="1545"/>
                  <a:pt x="1456" y="1441"/>
                  <a:pt x="1456" y="1333"/>
                </a:cubicBezTo>
                <a:cubicBezTo>
                  <a:pt x="1263" y="1333"/>
                  <a:pt x="1068" y="1333"/>
                  <a:pt x="873" y="1333"/>
                </a:cubicBezTo>
                <a:cubicBezTo>
                  <a:pt x="873" y="1279"/>
                  <a:pt x="873" y="1228"/>
                  <a:pt x="873" y="1174"/>
                </a:cubicBezTo>
                <a:cubicBezTo>
                  <a:pt x="1028" y="1174"/>
                  <a:pt x="1182" y="1174"/>
                  <a:pt x="1339" y="1174"/>
                </a:cubicBezTo>
                <a:cubicBezTo>
                  <a:pt x="1224" y="1058"/>
                  <a:pt x="1111" y="946"/>
                  <a:pt x="1000" y="834"/>
                </a:cubicBezTo>
                <a:cubicBezTo>
                  <a:pt x="1041" y="793"/>
                  <a:pt x="1078" y="756"/>
                  <a:pt x="1117" y="717"/>
                </a:cubicBezTo>
                <a:cubicBezTo>
                  <a:pt x="1256" y="856"/>
                  <a:pt x="1396" y="996"/>
                  <a:pt x="1537" y="11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29" name="Freeform 4"/>
          <p:cNvSpPr>
            <a:spLocks noChangeAspect="1" noChangeArrowheads="1"/>
          </p:cNvSpPr>
          <p:nvPr/>
        </p:nvSpPr>
        <p:spPr bwMode="auto">
          <a:xfrm>
            <a:off x="5311007" y="2507812"/>
            <a:ext cx="326868" cy="326869"/>
          </a:xfrm>
          <a:custGeom>
            <a:avLst/>
            <a:gdLst>
              <a:gd name="T0" fmla="*/ 226631 w 2621"/>
              <a:gd name="T1" fmla="*/ 180206 h 2621"/>
              <a:gd name="T2" fmla="*/ 187211 w 2621"/>
              <a:gd name="T3" fmla="*/ 163174 h 2621"/>
              <a:gd name="T4" fmla="*/ 206303 w 2621"/>
              <a:gd name="T5" fmla="*/ 133232 h 2621"/>
              <a:gd name="T6" fmla="*/ 232125 w 2621"/>
              <a:gd name="T7" fmla="*/ 141610 h 2621"/>
              <a:gd name="T8" fmla="*/ 233499 w 2621"/>
              <a:gd name="T9" fmla="*/ 119496 h 2621"/>
              <a:gd name="T10" fmla="*/ 209187 w 2621"/>
              <a:gd name="T11" fmla="*/ 95048 h 2621"/>
              <a:gd name="T12" fmla="*/ 187211 w 2621"/>
              <a:gd name="T13" fmla="*/ 71973 h 2621"/>
              <a:gd name="T14" fmla="*/ 172240 w 2621"/>
              <a:gd name="T15" fmla="*/ 72110 h 2621"/>
              <a:gd name="T16" fmla="*/ 134193 w 2621"/>
              <a:gd name="T17" fmla="*/ 105074 h 2621"/>
              <a:gd name="T18" fmla="*/ 127875 w 2621"/>
              <a:gd name="T19" fmla="*/ 164823 h 2621"/>
              <a:gd name="T20" fmla="*/ 172240 w 2621"/>
              <a:gd name="T21" fmla="*/ 190095 h 2621"/>
              <a:gd name="T22" fmla="*/ 159329 w 2621"/>
              <a:gd name="T23" fmla="*/ 239130 h 2621"/>
              <a:gd name="T24" fmla="*/ 146555 w 2621"/>
              <a:gd name="T25" fmla="*/ 214681 h 2621"/>
              <a:gd name="T26" fmla="*/ 132407 w 2621"/>
              <a:gd name="T27" fmla="*/ 205204 h 2621"/>
              <a:gd name="T28" fmla="*/ 116612 w 2621"/>
              <a:gd name="T29" fmla="*/ 220038 h 2621"/>
              <a:gd name="T30" fmla="*/ 130347 w 2621"/>
              <a:gd name="T31" fmla="*/ 251354 h 2621"/>
              <a:gd name="T32" fmla="*/ 172240 w 2621"/>
              <a:gd name="T33" fmla="*/ 270446 h 2621"/>
              <a:gd name="T34" fmla="*/ 173888 w 2621"/>
              <a:gd name="T35" fmla="*/ 300939 h 2621"/>
              <a:gd name="T36" fmla="*/ 185837 w 2621"/>
              <a:gd name="T37" fmla="*/ 300389 h 2621"/>
              <a:gd name="T38" fmla="*/ 187211 w 2621"/>
              <a:gd name="T39" fmla="*/ 270446 h 2621"/>
              <a:gd name="T40" fmla="*/ 235559 w 2621"/>
              <a:gd name="T41" fmla="*/ 241877 h 2621"/>
              <a:gd name="T42" fmla="*/ 238031 w 2621"/>
              <a:gd name="T43" fmla="*/ 195864 h 2621"/>
              <a:gd name="T44" fmla="*/ 156169 w 2621"/>
              <a:gd name="T45" fmla="*/ 149851 h 2621"/>
              <a:gd name="T46" fmla="*/ 156444 w 2621"/>
              <a:gd name="T47" fmla="*/ 120733 h 2621"/>
              <a:gd name="T48" fmla="*/ 172240 w 2621"/>
              <a:gd name="T49" fmla="*/ 158642 h 2621"/>
              <a:gd name="T50" fmla="*/ 187211 w 2621"/>
              <a:gd name="T51" fmla="*/ 246410 h 2621"/>
              <a:gd name="T52" fmla="*/ 206028 w 2621"/>
              <a:gd name="T53" fmla="*/ 203556 h 2621"/>
              <a:gd name="T54" fmla="*/ 205891 w 2621"/>
              <a:gd name="T55" fmla="*/ 236795 h 2621"/>
              <a:gd name="T56" fmla="*/ 0 w 2621"/>
              <a:gd name="T57" fmla="*/ 179931 h 2621"/>
              <a:gd name="T58" fmla="*/ 359863 w 2621"/>
              <a:gd name="T59" fmla="*/ 179931 h 2621"/>
              <a:gd name="T60" fmla="*/ 179794 w 2621"/>
              <a:gd name="T61" fmla="*/ 338298 h 2621"/>
              <a:gd name="T62" fmla="*/ 179794 w 2621"/>
              <a:gd name="T63" fmla="*/ 21427 h 2621"/>
              <a:gd name="T64" fmla="*/ 179794 w 2621"/>
              <a:gd name="T65" fmla="*/ 338298 h 262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621" h="2621">
                <a:moveTo>
                  <a:pt x="1733" y="1426"/>
                </a:moveTo>
                <a:cubicBezTo>
                  <a:pt x="1714" y="1381"/>
                  <a:pt x="1685" y="1345"/>
                  <a:pt x="1650" y="1312"/>
                </a:cubicBezTo>
                <a:cubicBezTo>
                  <a:pt x="1615" y="1280"/>
                  <a:pt x="1579" y="1258"/>
                  <a:pt x="1535" y="1242"/>
                </a:cubicBezTo>
                <a:cubicBezTo>
                  <a:pt x="1492" y="1225"/>
                  <a:pt x="1435" y="1207"/>
                  <a:pt x="1363" y="1188"/>
                </a:cubicBezTo>
                <a:lnTo>
                  <a:pt x="1363" y="825"/>
                </a:lnTo>
                <a:cubicBezTo>
                  <a:pt x="1436" y="849"/>
                  <a:pt x="1482" y="897"/>
                  <a:pt x="1502" y="970"/>
                </a:cubicBezTo>
                <a:cubicBezTo>
                  <a:pt x="1518" y="1031"/>
                  <a:pt x="1556" y="1062"/>
                  <a:pt x="1612" y="1062"/>
                </a:cubicBezTo>
                <a:cubicBezTo>
                  <a:pt x="1642" y="1062"/>
                  <a:pt x="1667" y="1052"/>
                  <a:pt x="1690" y="1031"/>
                </a:cubicBezTo>
                <a:cubicBezTo>
                  <a:pt x="1711" y="1010"/>
                  <a:pt x="1721" y="985"/>
                  <a:pt x="1721" y="956"/>
                </a:cubicBezTo>
                <a:cubicBezTo>
                  <a:pt x="1721" y="930"/>
                  <a:pt x="1714" y="901"/>
                  <a:pt x="1700" y="870"/>
                </a:cubicBezTo>
                <a:cubicBezTo>
                  <a:pt x="1685" y="839"/>
                  <a:pt x="1666" y="809"/>
                  <a:pt x="1639" y="779"/>
                </a:cubicBezTo>
                <a:cubicBezTo>
                  <a:pt x="1606" y="740"/>
                  <a:pt x="1567" y="710"/>
                  <a:pt x="1523" y="692"/>
                </a:cubicBezTo>
                <a:cubicBezTo>
                  <a:pt x="1478" y="673"/>
                  <a:pt x="1426" y="661"/>
                  <a:pt x="1363" y="653"/>
                </a:cubicBezTo>
                <a:lnTo>
                  <a:pt x="1363" y="524"/>
                </a:lnTo>
                <a:cubicBezTo>
                  <a:pt x="1363" y="476"/>
                  <a:pt x="1346" y="452"/>
                  <a:pt x="1308" y="452"/>
                </a:cubicBezTo>
                <a:cubicBezTo>
                  <a:pt x="1271" y="452"/>
                  <a:pt x="1254" y="476"/>
                  <a:pt x="1254" y="525"/>
                </a:cubicBezTo>
                <a:lnTo>
                  <a:pt x="1254" y="653"/>
                </a:lnTo>
                <a:cubicBezTo>
                  <a:pt x="1133" y="664"/>
                  <a:pt x="1041" y="700"/>
                  <a:pt x="977" y="765"/>
                </a:cubicBezTo>
                <a:cubicBezTo>
                  <a:pt x="912" y="829"/>
                  <a:pt x="882" y="912"/>
                  <a:pt x="882" y="1012"/>
                </a:cubicBezTo>
                <a:cubicBezTo>
                  <a:pt x="882" y="1088"/>
                  <a:pt x="898" y="1151"/>
                  <a:pt x="931" y="1200"/>
                </a:cubicBezTo>
                <a:cubicBezTo>
                  <a:pt x="964" y="1249"/>
                  <a:pt x="1006" y="1286"/>
                  <a:pt x="1058" y="1313"/>
                </a:cubicBezTo>
                <a:cubicBezTo>
                  <a:pt x="1110" y="1340"/>
                  <a:pt x="1176" y="1363"/>
                  <a:pt x="1254" y="1384"/>
                </a:cubicBezTo>
                <a:lnTo>
                  <a:pt x="1254" y="1788"/>
                </a:lnTo>
                <a:cubicBezTo>
                  <a:pt x="1215" y="1778"/>
                  <a:pt x="1183" y="1762"/>
                  <a:pt x="1160" y="1741"/>
                </a:cubicBezTo>
                <a:cubicBezTo>
                  <a:pt x="1136" y="1721"/>
                  <a:pt x="1118" y="1696"/>
                  <a:pt x="1107" y="1672"/>
                </a:cubicBezTo>
                <a:cubicBezTo>
                  <a:pt x="1095" y="1647"/>
                  <a:pt x="1082" y="1611"/>
                  <a:pt x="1067" y="1563"/>
                </a:cubicBezTo>
                <a:cubicBezTo>
                  <a:pt x="1060" y="1541"/>
                  <a:pt x="1048" y="1524"/>
                  <a:pt x="1030" y="1512"/>
                </a:cubicBezTo>
                <a:cubicBezTo>
                  <a:pt x="1012" y="1500"/>
                  <a:pt x="989" y="1494"/>
                  <a:pt x="964" y="1494"/>
                </a:cubicBezTo>
                <a:cubicBezTo>
                  <a:pt x="931" y="1494"/>
                  <a:pt x="904" y="1505"/>
                  <a:pt x="882" y="1527"/>
                </a:cubicBezTo>
                <a:cubicBezTo>
                  <a:pt x="860" y="1550"/>
                  <a:pt x="849" y="1575"/>
                  <a:pt x="849" y="1602"/>
                </a:cubicBezTo>
                <a:cubicBezTo>
                  <a:pt x="849" y="1639"/>
                  <a:pt x="857" y="1679"/>
                  <a:pt x="873" y="1717"/>
                </a:cubicBezTo>
                <a:cubicBezTo>
                  <a:pt x="889" y="1756"/>
                  <a:pt x="915" y="1794"/>
                  <a:pt x="949" y="1830"/>
                </a:cubicBezTo>
                <a:cubicBezTo>
                  <a:pt x="983" y="1866"/>
                  <a:pt x="1025" y="1897"/>
                  <a:pt x="1076" y="1921"/>
                </a:cubicBezTo>
                <a:cubicBezTo>
                  <a:pt x="1127" y="1945"/>
                  <a:pt x="1186" y="1961"/>
                  <a:pt x="1254" y="1969"/>
                </a:cubicBezTo>
                <a:lnTo>
                  <a:pt x="1254" y="2132"/>
                </a:lnTo>
                <a:cubicBezTo>
                  <a:pt x="1254" y="2158"/>
                  <a:pt x="1258" y="2178"/>
                  <a:pt x="1266" y="2191"/>
                </a:cubicBezTo>
                <a:cubicBezTo>
                  <a:pt x="1273" y="2205"/>
                  <a:pt x="1287" y="2211"/>
                  <a:pt x="1309" y="2211"/>
                </a:cubicBezTo>
                <a:cubicBezTo>
                  <a:pt x="1332" y="2211"/>
                  <a:pt x="1347" y="2203"/>
                  <a:pt x="1353" y="2187"/>
                </a:cubicBezTo>
                <a:cubicBezTo>
                  <a:pt x="1359" y="2172"/>
                  <a:pt x="1363" y="2147"/>
                  <a:pt x="1363" y="2112"/>
                </a:cubicBezTo>
                <a:lnTo>
                  <a:pt x="1363" y="1969"/>
                </a:lnTo>
                <a:cubicBezTo>
                  <a:pt x="1447" y="1961"/>
                  <a:pt x="1518" y="1941"/>
                  <a:pt x="1578" y="1903"/>
                </a:cubicBezTo>
                <a:cubicBezTo>
                  <a:pt x="1639" y="1866"/>
                  <a:pt x="1684" y="1820"/>
                  <a:pt x="1715" y="1761"/>
                </a:cubicBezTo>
                <a:cubicBezTo>
                  <a:pt x="1747" y="1703"/>
                  <a:pt x="1762" y="1642"/>
                  <a:pt x="1762" y="1575"/>
                </a:cubicBezTo>
                <a:cubicBezTo>
                  <a:pt x="1763" y="1518"/>
                  <a:pt x="1753" y="1470"/>
                  <a:pt x="1733" y="1426"/>
                </a:cubicBezTo>
                <a:close/>
                <a:moveTo>
                  <a:pt x="1254" y="1155"/>
                </a:moveTo>
                <a:cubicBezTo>
                  <a:pt x="1201" y="1136"/>
                  <a:pt x="1163" y="1115"/>
                  <a:pt x="1137" y="1091"/>
                </a:cubicBezTo>
                <a:cubicBezTo>
                  <a:pt x="1112" y="1067"/>
                  <a:pt x="1098" y="1033"/>
                  <a:pt x="1098" y="986"/>
                </a:cubicBezTo>
                <a:cubicBezTo>
                  <a:pt x="1098" y="939"/>
                  <a:pt x="1112" y="903"/>
                  <a:pt x="1139" y="879"/>
                </a:cubicBezTo>
                <a:cubicBezTo>
                  <a:pt x="1166" y="855"/>
                  <a:pt x="1204" y="836"/>
                  <a:pt x="1254" y="822"/>
                </a:cubicBezTo>
                <a:lnTo>
                  <a:pt x="1254" y="1155"/>
                </a:lnTo>
                <a:close/>
                <a:moveTo>
                  <a:pt x="1499" y="1724"/>
                </a:moveTo>
                <a:cubicBezTo>
                  <a:pt x="1467" y="1760"/>
                  <a:pt x="1421" y="1784"/>
                  <a:pt x="1363" y="1794"/>
                </a:cubicBezTo>
                <a:lnTo>
                  <a:pt x="1363" y="1412"/>
                </a:lnTo>
                <a:cubicBezTo>
                  <a:pt x="1424" y="1432"/>
                  <a:pt x="1469" y="1455"/>
                  <a:pt x="1500" y="1482"/>
                </a:cubicBezTo>
                <a:cubicBezTo>
                  <a:pt x="1532" y="1511"/>
                  <a:pt x="1547" y="1550"/>
                  <a:pt x="1547" y="1600"/>
                </a:cubicBezTo>
                <a:cubicBezTo>
                  <a:pt x="1548" y="1647"/>
                  <a:pt x="1532" y="1688"/>
                  <a:pt x="1499" y="1724"/>
                </a:cubicBezTo>
                <a:close/>
                <a:moveTo>
                  <a:pt x="1309" y="0"/>
                </a:moveTo>
                <a:cubicBezTo>
                  <a:pt x="588" y="0"/>
                  <a:pt x="0" y="587"/>
                  <a:pt x="0" y="1310"/>
                </a:cubicBezTo>
                <a:cubicBezTo>
                  <a:pt x="0" y="2032"/>
                  <a:pt x="587" y="2620"/>
                  <a:pt x="1309" y="2620"/>
                </a:cubicBezTo>
                <a:cubicBezTo>
                  <a:pt x="2032" y="2620"/>
                  <a:pt x="2620" y="2032"/>
                  <a:pt x="2620" y="1310"/>
                </a:cubicBezTo>
                <a:cubicBezTo>
                  <a:pt x="2620" y="587"/>
                  <a:pt x="2032" y="0"/>
                  <a:pt x="1309" y="0"/>
                </a:cubicBezTo>
                <a:close/>
                <a:moveTo>
                  <a:pt x="1309" y="2463"/>
                </a:moveTo>
                <a:cubicBezTo>
                  <a:pt x="674" y="2463"/>
                  <a:pt x="157" y="1945"/>
                  <a:pt x="157" y="1310"/>
                </a:cubicBezTo>
                <a:cubicBezTo>
                  <a:pt x="157" y="674"/>
                  <a:pt x="674" y="156"/>
                  <a:pt x="1309" y="156"/>
                </a:cubicBezTo>
                <a:cubicBezTo>
                  <a:pt x="1945" y="156"/>
                  <a:pt x="2463" y="674"/>
                  <a:pt x="2463" y="1310"/>
                </a:cubicBezTo>
                <a:cubicBezTo>
                  <a:pt x="2463" y="1947"/>
                  <a:pt x="1945" y="2463"/>
                  <a:pt x="1309" y="24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30" name="Freeform 5"/>
          <p:cNvSpPr>
            <a:spLocks noChangeAspect="1" noChangeArrowheads="1"/>
          </p:cNvSpPr>
          <p:nvPr/>
        </p:nvSpPr>
        <p:spPr bwMode="auto">
          <a:xfrm>
            <a:off x="4147528" y="2546689"/>
            <a:ext cx="287990" cy="287990"/>
          </a:xfrm>
          <a:custGeom>
            <a:avLst/>
            <a:gdLst>
              <a:gd name="T0" fmla="*/ 0 w 2986"/>
              <a:gd name="T1" fmla="*/ 122853 h 2986"/>
              <a:gd name="T2" fmla="*/ 114995 w 2986"/>
              <a:gd name="T3" fmla="*/ 0 h 2986"/>
              <a:gd name="T4" fmla="*/ 97157 w 2986"/>
              <a:gd name="T5" fmla="*/ 105014 h 2986"/>
              <a:gd name="T6" fmla="*/ 17839 w 2986"/>
              <a:gd name="T7" fmla="*/ 17839 h 2986"/>
              <a:gd name="T8" fmla="*/ 97157 w 2986"/>
              <a:gd name="T9" fmla="*/ 105014 h 2986"/>
              <a:gd name="T10" fmla="*/ 201959 w 2986"/>
              <a:gd name="T11" fmla="*/ 122853 h 2986"/>
              <a:gd name="T12" fmla="*/ 316954 w 2986"/>
              <a:gd name="T13" fmla="*/ 0 h 2986"/>
              <a:gd name="T14" fmla="*/ 299115 w 2986"/>
              <a:gd name="T15" fmla="*/ 105014 h 2986"/>
              <a:gd name="T16" fmla="*/ 219797 w 2986"/>
              <a:gd name="T17" fmla="*/ 17839 h 2986"/>
              <a:gd name="T18" fmla="*/ 299115 w 2986"/>
              <a:gd name="T19" fmla="*/ 105014 h 2986"/>
              <a:gd name="T20" fmla="*/ 0 w 2986"/>
              <a:gd name="T21" fmla="*/ 316954 h 2986"/>
              <a:gd name="T22" fmla="*/ 114995 w 2986"/>
              <a:gd name="T23" fmla="*/ 194101 h 2986"/>
              <a:gd name="T24" fmla="*/ 97157 w 2986"/>
              <a:gd name="T25" fmla="*/ 299115 h 2986"/>
              <a:gd name="T26" fmla="*/ 17839 w 2986"/>
              <a:gd name="T27" fmla="*/ 211940 h 2986"/>
              <a:gd name="T28" fmla="*/ 97157 w 2986"/>
              <a:gd name="T29" fmla="*/ 299115 h 2986"/>
              <a:gd name="T30" fmla="*/ 61479 w 2986"/>
              <a:gd name="T31" fmla="*/ 150566 h 2986"/>
              <a:gd name="T32" fmla="*/ 0 w 2986"/>
              <a:gd name="T33" fmla="*/ 168299 h 2986"/>
              <a:gd name="T34" fmla="*/ 255474 w 2986"/>
              <a:gd name="T35" fmla="*/ 150566 h 2986"/>
              <a:gd name="T36" fmla="*/ 316954 w 2986"/>
              <a:gd name="T37" fmla="*/ 168299 h 2986"/>
              <a:gd name="T38" fmla="*/ 255474 w 2986"/>
              <a:gd name="T39" fmla="*/ 150566 h 2986"/>
              <a:gd name="T40" fmla="*/ 150566 w 2986"/>
              <a:gd name="T41" fmla="*/ 150566 h 2986"/>
              <a:gd name="T42" fmla="*/ 105014 w 2986"/>
              <a:gd name="T43" fmla="*/ 166387 h 2986"/>
              <a:gd name="T44" fmla="*/ 150566 w 2986"/>
              <a:gd name="T45" fmla="*/ 211940 h 2986"/>
              <a:gd name="T46" fmla="*/ 166387 w 2986"/>
              <a:gd name="T47" fmla="*/ 97157 h 2986"/>
              <a:gd name="T48" fmla="*/ 150566 w 2986"/>
              <a:gd name="T49" fmla="*/ 0 h 2986"/>
              <a:gd name="T50" fmla="*/ 168299 w 2986"/>
              <a:gd name="T51" fmla="*/ 53516 h 2986"/>
              <a:gd name="T52" fmla="*/ 150566 w 2986"/>
              <a:gd name="T53" fmla="*/ 0 h 2986"/>
              <a:gd name="T54" fmla="*/ 168299 w 2986"/>
              <a:gd name="T55" fmla="*/ 263438 h 2986"/>
              <a:gd name="T56" fmla="*/ 150566 w 2986"/>
              <a:gd name="T57" fmla="*/ 316954 h 2986"/>
              <a:gd name="T58" fmla="*/ 299115 w 2986"/>
              <a:gd name="T59" fmla="*/ 194101 h 2986"/>
              <a:gd name="T60" fmla="*/ 201959 w 2986"/>
              <a:gd name="T61" fmla="*/ 299115 h 2986"/>
              <a:gd name="T62" fmla="*/ 316954 w 2986"/>
              <a:gd name="T63" fmla="*/ 316954 h 2986"/>
              <a:gd name="T64" fmla="*/ 299115 w 2986"/>
              <a:gd name="T65" fmla="*/ 194101 h 2986"/>
              <a:gd name="T66" fmla="*/ 201959 w 2986"/>
              <a:gd name="T67" fmla="*/ 194101 h 2986"/>
              <a:gd name="T68" fmla="*/ 219797 w 2986"/>
              <a:gd name="T69" fmla="*/ 255474 h 2986"/>
              <a:gd name="T70" fmla="*/ 263438 w 2986"/>
              <a:gd name="T71" fmla="*/ 211940 h 298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986" h="2986">
                <a:moveTo>
                  <a:pt x="0" y="0"/>
                </a:moveTo>
                <a:lnTo>
                  <a:pt x="0" y="1157"/>
                </a:lnTo>
                <a:lnTo>
                  <a:pt x="1083" y="1157"/>
                </a:lnTo>
                <a:lnTo>
                  <a:pt x="1083" y="0"/>
                </a:lnTo>
                <a:lnTo>
                  <a:pt x="0" y="0"/>
                </a:lnTo>
                <a:close/>
                <a:moveTo>
                  <a:pt x="915" y="989"/>
                </a:moveTo>
                <a:lnTo>
                  <a:pt x="168" y="989"/>
                </a:lnTo>
                <a:lnTo>
                  <a:pt x="168" y="168"/>
                </a:lnTo>
                <a:lnTo>
                  <a:pt x="915" y="168"/>
                </a:lnTo>
                <a:lnTo>
                  <a:pt x="915" y="989"/>
                </a:lnTo>
                <a:close/>
                <a:moveTo>
                  <a:pt x="1902" y="0"/>
                </a:moveTo>
                <a:lnTo>
                  <a:pt x="1902" y="1157"/>
                </a:lnTo>
                <a:lnTo>
                  <a:pt x="2985" y="1157"/>
                </a:lnTo>
                <a:lnTo>
                  <a:pt x="2985" y="0"/>
                </a:lnTo>
                <a:lnTo>
                  <a:pt x="1902" y="0"/>
                </a:lnTo>
                <a:close/>
                <a:moveTo>
                  <a:pt x="2817" y="989"/>
                </a:moveTo>
                <a:lnTo>
                  <a:pt x="2070" y="989"/>
                </a:lnTo>
                <a:lnTo>
                  <a:pt x="2070" y="168"/>
                </a:lnTo>
                <a:lnTo>
                  <a:pt x="2817" y="168"/>
                </a:lnTo>
                <a:lnTo>
                  <a:pt x="2817" y="989"/>
                </a:lnTo>
                <a:close/>
                <a:moveTo>
                  <a:pt x="0" y="1828"/>
                </a:moveTo>
                <a:lnTo>
                  <a:pt x="0" y="2985"/>
                </a:lnTo>
                <a:lnTo>
                  <a:pt x="1083" y="2985"/>
                </a:lnTo>
                <a:lnTo>
                  <a:pt x="1083" y="1828"/>
                </a:lnTo>
                <a:lnTo>
                  <a:pt x="0" y="1828"/>
                </a:lnTo>
                <a:close/>
                <a:moveTo>
                  <a:pt x="915" y="2817"/>
                </a:moveTo>
                <a:lnTo>
                  <a:pt x="168" y="2817"/>
                </a:lnTo>
                <a:lnTo>
                  <a:pt x="168" y="1996"/>
                </a:lnTo>
                <a:lnTo>
                  <a:pt x="915" y="1996"/>
                </a:lnTo>
                <a:lnTo>
                  <a:pt x="915" y="2817"/>
                </a:lnTo>
                <a:close/>
                <a:moveTo>
                  <a:pt x="0" y="1418"/>
                </a:moveTo>
                <a:lnTo>
                  <a:pt x="579" y="1418"/>
                </a:lnTo>
                <a:lnTo>
                  <a:pt x="579" y="1585"/>
                </a:lnTo>
                <a:lnTo>
                  <a:pt x="0" y="1585"/>
                </a:lnTo>
                <a:lnTo>
                  <a:pt x="0" y="1418"/>
                </a:lnTo>
                <a:close/>
                <a:moveTo>
                  <a:pt x="2406" y="1418"/>
                </a:moveTo>
                <a:lnTo>
                  <a:pt x="2985" y="1418"/>
                </a:lnTo>
                <a:lnTo>
                  <a:pt x="2985" y="1585"/>
                </a:lnTo>
                <a:lnTo>
                  <a:pt x="2406" y="1585"/>
                </a:lnTo>
                <a:lnTo>
                  <a:pt x="2406" y="1418"/>
                </a:lnTo>
                <a:close/>
                <a:moveTo>
                  <a:pt x="1418" y="915"/>
                </a:moveTo>
                <a:lnTo>
                  <a:pt x="1418" y="1418"/>
                </a:lnTo>
                <a:lnTo>
                  <a:pt x="989" y="1418"/>
                </a:lnTo>
                <a:lnTo>
                  <a:pt x="989" y="1567"/>
                </a:lnTo>
                <a:lnTo>
                  <a:pt x="1418" y="1567"/>
                </a:lnTo>
                <a:lnTo>
                  <a:pt x="1418" y="1996"/>
                </a:lnTo>
                <a:lnTo>
                  <a:pt x="1567" y="1996"/>
                </a:lnTo>
                <a:lnTo>
                  <a:pt x="1567" y="915"/>
                </a:lnTo>
                <a:lnTo>
                  <a:pt x="1418" y="915"/>
                </a:lnTo>
                <a:close/>
                <a:moveTo>
                  <a:pt x="1418" y="0"/>
                </a:moveTo>
                <a:lnTo>
                  <a:pt x="1585" y="0"/>
                </a:lnTo>
                <a:lnTo>
                  <a:pt x="1585" y="504"/>
                </a:lnTo>
                <a:lnTo>
                  <a:pt x="1418" y="504"/>
                </a:lnTo>
                <a:lnTo>
                  <a:pt x="1418" y="0"/>
                </a:lnTo>
                <a:close/>
                <a:moveTo>
                  <a:pt x="1418" y="2481"/>
                </a:moveTo>
                <a:lnTo>
                  <a:pt x="1585" y="2481"/>
                </a:lnTo>
                <a:lnTo>
                  <a:pt x="1585" y="2985"/>
                </a:lnTo>
                <a:lnTo>
                  <a:pt x="1418" y="2985"/>
                </a:lnTo>
                <a:lnTo>
                  <a:pt x="1418" y="2481"/>
                </a:lnTo>
                <a:close/>
                <a:moveTo>
                  <a:pt x="2817" y="1828"/>
                </a:moveTo>
                <a:lnTo>
                  <a:pt x="2817" y="2817"/>
                </a:lnTo>
                <a:lnTo>
                  <a:pt x="1902" y="2817"/>
                </a:lnTo>
                <a:lnTo>
                  <a:pt x="1902" y="2985"/>
                </a:lnTo>
                <a:lnTo>
                  <a:pt x="2985" y="2985"/>
                </a:lnTo>
                <a:lnTo>
                  <a:pt x="2985" y="1828"/>
                </a:lnTo>
                <a:lnTo>
                  <a:pt x="2817" y="1828"/>
                </a:lnTo>
                <a:close/>
                <a:moveTo>
                  <a:pt x="2481" y="1828"/>
                </a:moveTo>
                <a:lnTo>
                  <a:pt x="1902" y="1828"/>
                </a:lnTo>
                <a:lnTo>
                  <a:pt x="1902" y="2406"/>
                </a:lnTo>
                <a:lnTo>
                  <a:pt x="2070" y="2406"/>
                </a:lnTo>
                <a:lnTo>
                  <a:pt x="2070" y="1996"/>
                </a:lnTo>
                <a:lnTo>
                  <a:pt x="2481" y="1996"/>
                </a:lnTo>
                <a:lnTo>
                  <a:pt x="2481" y="18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31" name="Freeform 7"/>
          <p:cNvSpPr>
            <a:spLocks noChangeAspect="1" noChangeArrowheads="1"/>
          </p:cNvSpPr>
          <p:nvPr/>
        </p:nvSpPr>
        <p:spPr bwMode="auto">
          <a:xfrm>
            <a:off x="6498967" y="2507812"/>
            <a:ext cx="332629" cy="326869"/>
          </a:xfrm>
          <a:custGeom>
            <a:avLst/>
            <a:gdLst>
              <a:gd name="T0" fmla="*/ 212089 w 2983"/>
              <a:gd name="T1" fmla="*/ 219356 h 2918"/>
              <a:gd name="T2" fmla="*/ 275432 w 2983"/>
              <a:gd name="T3" fmla="*/ 115846 h 2918"/>
              <a:gd name="T4" fmla="*/ 161562 w 2983"/>
              <a:gd name="T5" fmla="*/ 0 h 2918"/>
              <a:gd name="T6" fmla="*/ 47323 w 2983"/>
              <a:gd name="T7" fmla="*/ 115846 h 2918"/>
              <a:gd name="T8" fmla="*/ 110666 w 2983"/>
              <a:gd name="T9" fmla="*/ 219356 h 2918"/>
              <a:gd name="T10" fmla="*/ 0 w 2983"/>
              <a:gd name="T11" fmla="*/ 359877 h 2918"/>
              <a:gd name="T12" fmla="*/ 20334 w 2983"/>
              <a:gd name="T13" fmla="*/ 359877 h 2918"/>
              <a:gd name="T14" fmla="*/ 153552 w 2983"/>
              <a:gd name="T15" fmla="*/ 231693 h 2918"/>
              <a:gd name="T16" fmla="*/ 162548 w 2983"/>
              <a:gd name="T17" fmla="*/ 230706 h 2918"/>
              <a:gd name="T18" fmla="*/ 171421 w 2983"/>
              <a:gd name="T19" fmla="*/ 231693 h 2918"/>
              <a:gd name="T20" fmla="*/ 304516 w 2983"/>
              <a:gd name="T21" fmla="*/ 359877 h 2918"/>
              <a:gd name="T22" fmla="*/ 324850 w 2983"/>
              <a:gd name="T23" fmla="*/ 359877 h 2918"/>
              <a:gd name="T24" fmla="*/ 212089 w 2983"/>
              <a:gd name="T25" fmla="*/ 219356 h 2918"/>
              <a:gd name="T26" fmla="*/ 161562 w 2983"/>
              <a:gd name="T27" fmla="*/ 216025 h 2918"/>
              <a:gd name="T28" fmla="*/ 63343 w 2983"/>
              <a:gd name="T29" fmla="*/ 116833 h 2918"/>
              <a:gd name="T30" fmla="*/ 161562 w 2983"/>
              <a:gd name="T31" fmla="*/ 17519 h 2918"/>
              <a:gd name="T32" fmla="*/ 259658 w 2983"/>
              <a:gd name="T33" fmla="*/ 116833 h 2918"/>
              <a:gd name="T34" fmla="*/ 161562 w 2983"/>
              <a:gd name="T35" fmla="*/ 216025 h 2918"/>
              <a:gd name="T36" fmla="*/ 367490 w 2983"/>
              <a:gd name="T37" fmla="*/ 43057 h 2918"/>
              <a:gd name="T38" fmla="*/ 367490 w 2983"/>
              <a:gd name="T39" fmla="*/ 60576 h 2918"/>
              <a:gd name="T40" fmla="*/ 286770 w 2983"/>
              <a:gd name="T41" fmla="*/ 60576 h 2918"/>
              <a:gd name="T42" fmla="*/ 286770 w 2983"/>
              <a:gd name="T43" fmla="*/ 43057 h 2918"/>
              <a:gd name="T44" fmla="*/ 367490 w 2983"/>
              <a:gd name="T45" fmla="*/ 43057 h 2918"/>
              <a:gd name="T46" fmla="*/ 298971 w 2983"/>
              <a:gd name="T47" fmla="*/ 99315 h 2918"/>
              <a:gd name="T48" fmla="*/ 367490 w 2983"/>
              <a:gd name="T49" fmla="*/ 99315 h 2918"/>
              <a:gd name="T50" fmla="*/ 367490 w 2983"/>
              <a:gd name="T51" fmla="*/ 116833 h 2918"/>
              <a:gd name="T52" fmla="*/ 298971 w 2983"/>
              <a:gd name="T53" fmla="*/ 116833 h 2918"/>
              <a:gd name="T54" fmla="*/ 298971 w 2983"/>
              <a:gd name="T55" fmla="*/ 99315 h 2918"/>
              <a:gd name="T56" fmla="*/ 286770 w 2983"/>
              <a:gd name="T57" fmla="*/ 155572 h 2918"/>
              <a:gd name="T58" fmla="*/ 367490 w 2983"/>
              <a:gd name="T59" fmla="*/ 155572 h 2918"/>
              <a:gd name="T60" fmla="*/ 367490 w 2983"/>
              <a:gd name="T61" fmla="*/ 173091 h 2918"/>
              <a:gd name="T62" fmla="*/ 286770 w 2983"/>
              <a:gd name="T63" fmla="*/ 173091 h 2918"/>
              <a:gd name="T64" fmla="*/ 286770 w 2983"/>
              <a:gd name="T65" fmla="*/ 155572 h 291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983" h="2918">
                <a:moveTo>
                  <a:pt x="1721" y="1778"/>
                </a:moveTo>
                <a:cubicBezTo>
                  <a:pt x="2028" y="1621"/>
                  <a:pt x="2235" y="1311"/>
                  <a:pt x="2235" y="939"/>
                </a:cubicBezTo>
                <a:cubicBezTo>
                  <a:pt x="2235" y="419"/>
                  <a:pt x="1821" y="0"/>
                  <a:pt x="1311" y="0"/>
                </a:cubicBezTo>
                <a:cubicBezTo>
                  <a:pt x="800" y="0"/>
                  <a:pt x="384" y="419"/>
                  <a:pt x="384" y="939"/>
                </a:cubicBezTo>
                <a:cubicBezTo>
                  <a:pt x="384" y="1311"/>
                  <a:pt x="599" y="1621"/>
                  <a:pt x="898" y="1778"/>
                </a:cubicBezTo>
                <a:cubicBezTo>
                  <a:pt x="414" y="1943"/>
                  <a:pt x="50" y="2384"/>
                  <a:pt x="0" y="2917"/>
                </a:cubicBezTo>
                <a:lnTo>
                  <a:pt x="165" y="2917"/>
                </a:lnTo>
                <a:cubicBezTo>
                  <a:pt x="227" y="2356"/>
                  <a:pt x="676" y="1913"/>
                  <a:pt x="1246" y="1878"/>
                </a:cubicBezTo>
                <a:cubicBezTo>
                  <a:pt x="1269" y="1878"/>
                  <a:pt x="1296" y="1870"/>
                  <a:pt x="1319" y="1870"/>
                </a:cubicBezTo>
                <a:cubicBezTo>
                  <a:pt x="1341" y="1870"/>
                  <a:pt x="1368" y="1878"/>
                  <a:pt x="1391" y="1878"/>
                </a:cubicBezTo>
                <a:cubicBezTo>
                  <a:pt x="1953" y="1913"/>
                  <a:pt x="2409" y="2354"/>
                  <a:pt x="2471" y="2917"/>
                </a:cubicBezTo>
                <a:lnTo>
                  <a:pt x="2636" y="2917"/>
                </a:lnTo>
                <a:cubicBezTo>
                  <a:pt x="2571" y="2384"/>
                  <a:pt x="2207" y="1943"/>
                  <a:pt x="1721" y="1778"/>
                </a:cubicBezTo>
                <a:close/>
                <a:moveTo>
                  <a:pt x="1311" y="1751"/>
                </a:moveTo>
                <a:cubicBezTo>
                  <a:pt x="870" y="1751"/>
                  <a:pt x="514" y="1388"/>
                  <a:pt x="514" y="947"/>
                </a:cubicBezTo>
                <a:cubicBezTo>
                  <a:pt x="514" y="498"/>
                  <a:pt x="870" y="142"/>
                  <a:pt x="1311" y="142"/>
                </a:cubicBezTo>
                <a:cubicBezTo>
                  <a:pt x="1751" y="142"/>
                  <a:pt x="2107" y="506"/>
                  <a:pt x="2107" y="947"/>
                </a:cubicBezTo>
                <a:cubicBezTo>
                  <a:pt x="2100" y="1388"/>
                  <a:pt x="1744" y="1751"/>
                  <a:pt x="1311" y="1751"/>
                </a:cubicBezTo>
                <a:close/>
                <a:moveTo>
                  <a:pt x="2982" y="349"/>
                </a:moveTo>
                <a:lnTo>
                  <a:pt x="2982" y="491"/>
                </a:lnTo>
                <a:lnTo>
                  <a:pt x="2327" y="491"/>
                </a:lnTo>
                <a:lnTo>
                  <a:pt x="2327" y="349"/>
                </a:lnTo>
                <a:lnTo>
                  <a:pt x="2982" y="349"/>
                </a:lnTo>
                <a:close/>
                <a:moveTo>
                  <a:pt x="2426" y="805"/>
                </a:moveTo>
                <a:lnTo>
                  <a:pt x="2982" y="805"/>
                </a:lnTo>
                <a:lnTo>
                  <a:pt x="2982" y="947"/>
                </a:lnTo>
                <a:lnTo>
                  <a:pt x="2426" y="947"/>
                </a:lnTo>
                <a:lnTo>
                  <a:pt x="2426" y="805"/>
                </a:lnTo>
                <a:close/>
                <a:moveTo>
                  <a:pt x="2327" y="1261"/>
                </a:moveTo>
                <a:lnTo>
                  <a:pt x="2982" y="1261"/>
                </a:lnTo>
                <a:lnTo>
                  <a:pt x="2982" y="1403"/>
                </a:lnTo>
                <a:lnTo>
                  <a:pt x="2327" y="1403"/>
                </a:lnTo>
                <a:lnTo>
                  <a:pt x="2327" y="12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32" name="Freeform 8"/>
          <p:cNvSpPr>
            <a:spLocks noChangeAspect="1" noChangeArrowheads="1"/>
          </p:cNvSpPr>
          <p:nvPr/>
        </p:nvSpPr>
        <p:spPr bwMode="auto">
          <a:xfrm>
            <a:off x="8373780" y="3802327"/>
            <a:ext cx="257752" cy="275030"/>
          </a:xfrm>
          <a:custGeom>
            <a:avLst/>
            <a:gdLst>
              <a:gd name="T0" fmla="*/ 170143 w 2437"/>
              <a:gd name="T1" fmla="*/ 302172 h 2588"/>
              <a:gd name="T2" fmla="*/ 169793 w 2437"/>
              <a:gd name="T3" fmla="*/ 301588 h 2588"/>
              <a:gd name="T4" fmla="*/ 166170 w 2437"/>
              <a:gd name="T5" fmla="*/ 293178 h 2588"/>
              <a:gd name="T6" fmla="*/ 166170 w 2437"/>
              <a:gd name="T7" fmla="*/ 274256 h 2588"/>
              <a:gd name="T8" fmla="*/ 166170 w 2437"/>
              <a:gd name="T9" fmla="*/ 145071 h 2588"/>
              <a:gd name="T10" fmla="*/ 170377 w 2437"/>
              <a:gd name="T11" fmla="*/ 134909 h 2588"/>
              <a:gd name="T12" fmla="*/ 255566 w 2437"/>
              <a:gd name="T13" fmla="*/ 49875 h 2588"/>
              <a:gd name="T14" fmla="*/ 260824 w 2437"/>
              <a:gd name="T15" fmla="*/ 41465 h 2588"/>
              <a:gd name="T16" fmla="*/ 245984 w 2437"/>
              <a:gd name="T17" fmla="*/ 20791 h 2588"/>
              <a:gd name="T18" fmla="*/ 244348 w 2437"/>
              <a:gd name="T19" fmla="*/ 20791 h 2588"/>
              <a:gd name="T20" fmla="*/ 37862 w 2437"/>
              <a:gd name="T21" fmla="*/ 20791 h 2588"/>
              <a:gd name="T22" fmla="*/ 21735 w 2437"/>
              <a:gd name="T23" fmla="*/ 31771 h 2588"/>
              <a:gd name="T24" fmla="*/ 24189 w 2437"/>
              <a:gd name="T25" fmla="*/ 46955 h 2588"/>
              <a:gd name="T26" fmla="*/ 27929 w 2437"/>
              <a:gd name="T27" fmla="*/ 51160 h 2588"/>
              <a:gd name="T28" fmla="*/ 109144 w 2437"/>
              <a:gd name="T29" fmla="*/ 132339 h 2588"/>
              <a:gd name="T30" fmla="*/ 113234 w 2437"/>
              <a:gd name="T31" fmla="*/ 142384 h 2588"/>
              <a:gd name="T32" fmla="*/ 113234 w 2437"/>
              <a:gd name="T33" fmla="*/ 230338 h 2588"/>
              <a:gd name="T34" fmla="*/ 107625 w 2437"/>
              <a:gd name="T35" fmla="*/ 240500 h 2588"/>
              <a:gd name="T36" fmla="*/ 92551 w 2437"/>
              <a:gd name="T37" fmla="*/ 232207 h 2588"/>
              <a:gd name="T38" fmla="*/ 92551 w 2437"/>
              <a:gd name="T39" fmla="*/ 229870 h 2588"/>
              <a:gd name="T40" fmla="*/ 92551 w 2437"/>
              <a:gd name="T41" fmla="*/ 146823 h 2588"/>
              <a:gd name="T42" fmla="*/ 91382 w 2437"/>
              <a:gd name="T43" fmla="*/ 143903 h 2588"/>
              <a:gd name="T44" fmla="*/ 11335 w 2437"/>
              <a:gd name="T45" fmla="*/ 63892 h 2588"/>
              <a:gd name="T46" fmla="*/ 0 w 2437"/>
              <a:gd name="T47" fmla="*/ 37377 h 2588"/>
              <a:gd name="T48" fmla="*/ 27578 w 2437"/>
              <a:gd name="T49" fmla="*/ 1402 h 2588"/>
              <a:gd name="T50" fmla="*/ 37978 w 2437"/>
              <a:gd name="T51" fmla="*/ 117 h 2588"/>
              <a:gd name="T52" fmla="*/ 244231 w 2437"/>
              <a:gd name="T53" fmla="*/ 117 h 2588"/>
              <a:gd name="T54" fmla="*/ 277184 w 2437"/>
              <a:gd name="T55" fmla="*/ 18572 h 2588"/>
              <a:gd name="T56" fmla="*/ 274847 w 2437"/>
              <a:gd name="T57" fmla="*/ 59220 h 2588"/>
              <a:gd name="T58" fmla="*/ 269822 w 2437"/>
              <a:gd name="T59" fmla="*/ 64826 h 2588"/>
              <a:gd name="T60" fmla="*/ 188139 w 2437"/>
              <a:gd name="T61" fmla="*/ 146472 h 2588"/>
              <a:gd name="T62" fmla="*/ 186854 w 2437"/>
              <a:gd name="T63" fmla="*/ 149509 h 2588"/>
              <a:gd name="T64" fmla="*/ 186971 w 2437"/>
              <a:gd name="T65" fmla="*/ 290375 h 2588"/>
              <a:gd name="T66" fmla="*/ 182998 w 2437"/>
              <a:gd name="T67" fmla="*/ 302172 h 2588"/>
              <a:gd name="T68" fmla="*/ 170143 w 2437"/>
              <a:gd name="T69" fmla="*/ 302172 h 25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437" h="2588">
                <a:moveTo>
                  <a:pt x="1456" y="2587"/>
                </a:moveTo>
                <a:cubicBezTo>
                  <a:pt x="1455" y="2585"/>
                  <a:pt x="1454" y="2583"/>
                  <a:pt x="1453" y="2582"/>
                </a:cubicBezTo>
                <a:cubicBezTo>
                  <a:pt x="1431" y="2563"/>
                  <a:pt x="1422" y="2539"/>
                  <a:pt x="1422" y="2510"/>
                </a:cubicBezTo>
                <a:cubicBezTo>
                  <a:pt x="1422" y="2456"/>
                  <a:pt x="1422" y="2402"/>
                  <a:pt x="1422" y="2348"/>
                </a:cubicBezTo>
                <a:cubicBezTo>
                  <a:pt x="1422" y="1979"/>
                  <a:pt x="1422" y="1610"/>
                  <a:pt x="1422" y="1242"/>
                </a:cubicBezTo>
                <a:cubicBezTo>
                  <a:pt x="1422" y="1207"/>
                  <a:pt x="1433" y="1179"/>
                  <a:pt x="1458" y="1155"/>
                </a:cubicBezTo>
                <a:cubicBezTo>
                  <a:pt x="1701" y="913"/>
                  <a:pt x="1944" y="670"/>
                  <a:pt x="2187" y="427"/>
                </a:cubicBezTo>
                <a:cubicBezTo>
                  <a:pt x="2207" y="406"/>
                  <a:pt x="2224" y="384"/>
                  <a:pt x="2232" y="355"/>
                </a:cubicBezTo>
                <a:cubicBezTo>
                  <a:pt x="2256" y="270"/>
                  <a:pt x="2193" y="182"/>
                  <a:pt x="2105" y="178"/>
                </a:cubicBezTo>
                <a:cubicBezTo>
                  <a:pt x="2100" y="178"/>
                  <a:pt x="2096" y="178"/>
                  <a:pt x="2091" y="178"/>
                </a:cubicBezTo>
                <a:cubicBezTo>
                  <a:pt x="1502" y="178"/>
                  <a:pt x="913" y="178"/>
                  <a:pt x="324" y="178"/>
                </a:cubicBezTo>
                <a:cubicBezTo>
                  <a:pt x="258" y="178"/>
                  <a:pt x="206" y="213"/>
                  <a:pt x="186" y="272"/>
                </a:cubicBezTo>
                <a:cubicBezTo>
                  <a:pt x="170" y="319"/>
                  <a:pt x="177" y="362"/>
                  <a:pt x="207" y="402"/>
                </a:cubicBezTo>
                <a:cubicBezTo>
                  <a:pt x="217" y="415"/>
                  <a:pt x="228" y="427"/>
                  <a:pt x="239" y="438"/>
                </a:cubicBezTo>
                <a:cubicBezTo>
                  <a:pt x="471" y="670"/>
                  <a:pt x="702" y="902"/>
                  <a:pt x="934" y="1133"/>
                </a:cubicBezTo>
                <a:cubicBezTo>
                  <a:pt x="958" y="1157"/>
                  <a:pt x="969" y="1184"/>
                  <a:pt x="969" y="1219"/>
                </a:cubicBezTo>
                <a:cubicBezTo>
                  <a:pt x="969" y="1469"/>
                  <a:pt x="969" y="1721"/>
                  <a:pt x="969" y="1972"/>
                </a:cubicBezTo>
                <a:cubicBezTo>
                  <a:pt x="969" y="2010"/>
                  <a:pt x="955" y="2040"/>
                  <a:pt x="921" y="2059"/>
                </a:cubicBezTo>
                <a:cubicBezTo>
                  <a:pt x="866" y="2088"/>
                  <a:pt x="797" y="2050"/>
                  <a:pt x="792" y="1988"/>
                </a:cubicBezTo>
                <a:cubicBezTo>
                  <a:pt x="792" y="1981"/>
                  <a:pt x="792" y="1974"/>
                  <a:pt x="792" y="1968"/>
                </a:cubicBezTo>
                <a:cubicBezTo>
                  <a:pt x="792" y="1730"/>
                  <a:pt x="792" y="1493"/>
                  <a:pt x="792" y="1257"/>
                </a:cubicBezTo>
                <a:cubicBezTo>
                  <a:pt x="792" y="1246"/>
                  <a:pt x="789" y="1239"/>
                  <a:pt x="782" y="1232"/>
                </a:cubicBezTo>
                <a:cubicBezTo>
                  <a:pt x="553" y="1004"/>
                  <a:pt x="325" y="776"/>
                  <a:pt x="97" y="547"/>
                </a:cubicBezTo>
                <a:cubicBezTo>
                  <a:pt x="35" y="485"/>
                  <a:pt x="0" y="409"/>
                  <a:pt x="0" y="320"/>
                </a:cubicBezTo>
                <a:cubicBezTo>
                  <a:pt x="0" y="170"/>
                  <a:pt x="100" y="46"/>
                  <a:pt x="236" y="12"/>
                </a:cubicBezTo>
                <a:cubicBezTo>
                  <a:pt x="265" y="5"/>
                  <a:pt x="295" y="1"/>
                  <a:pt x="325" y="1"/>
                </a:cubicBezTo>
                <a:cubicBezTo>
                  <a:pt x="914" y="0"/>
                  <a:pt x="1501" y="0"/>
                  <a:pt x="2090" y="1"/>
                </a:cubicBezTo>
                <a:cubicBezTo>
                  <a:pt x="2214" y="1"/>
                  <a:pt x="2308" y="54"/>
                  <a:pt x="2372" y="159"/>
                </a:cubicBezTo>
                <a:cubicBezTo>
                  <a:pt x="2436" y="264"/>
                  <a:pt x="2427" y="410"/>
                  <a:pt x="2352" y="507"/>
                </a:cubicBezTo>
                <a:cubicBezTo>
                  <a:pt x="2339" y="524"/>
                  <a:pt x="2325" y="540"/>
                  <a:pt x="2309" y="555"/>
                </a:cubicBezTo>
                <a:cubicBezTo>
                  <a:pt x="2076" y="788"/>
                  <a:pt x="1843" y="1021"/>
                  <a:pt x="1610" y="1254"/>
                </a:cubicBezTo>
                <a:cubicBezTo>
                  <a:pt x="1602" y="1262"/>
                  <a:pt x="1599" y="1269"/>
                  <a:pt x="1599" y="1280"/>
                </a:cubicBezTo>
                <a:cubicBezTo>
                  <a:pt x="1599" y="1681"/>
                  <a:pt x="1599" y="2084"/>
                  <a:pt x="1600" y="2486"/>
                </a:cubicBezTo>
                <a:cubicBezTo>
                  <a:pt x="1600" y="2525"/>
                  <a:pt x="1596" y="2559"/>
                  <a:pt x="1566" y="2587"/>
                </a:cubicBezTo>
                <a:cubicBezTo>
                  <a:pt x="1529" y="2587"/>
                  <a:pt x="1492" y="2587"/>
                  <a:pt x="1456" y="258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33" name="Freeform 9"/>
          <p:cNvSpPr>
            <a:spLocks noChangeAspect="1" noChangeArrowheads="1"/>
          </p:cNvSpPr>
          <p:nvPr/>
        </p:nvSpPr>
        <p:spPr bwMode="auto">
          <a:xfrm>
            <a:off x="2991247" y="3157230"/>
            <a:ext cx="318230" cy="325429"/>
          </a:xfrm>
          <a:custGeom>
            <a:avLst/>
            <a:gdLst>
              <a:gd name="T0" fmla="*/ 311388 w 2909"/>
              <a:gd name="T1" fmla="*/ 179759 h 2986"/>
              <a:gd name="T2" fmla="*/ 342394 w 2909"/>
              <a:gd name="T3" fmla="*/ 142143 h 2986"/>
              <a:gd name="T4" fmla="*/ 312715 w 2909"/>
              <a:gd name="T5" fmla="*/ 60281 h 2986"/>
              <a:gd name="T6" fmla="*/ 253598 w 2909"/>
              <a:gd name="T7" fmla="*/ 67756 h 2986"/>
              <a:gd name="T8" fmla="*/ 226694 w 2909"/>
              <a:gd name="T9" fmla="*/ 15191 h 2986"/>
              <a:gd name="T10" fmla="*/ 141759 w 2909"/>
              <a:gd name="T11" fmla="*/ 0 h 2986"/>
              <a:gd name="T12" fmla="*/ 118354 w 2909"/>
              <a:gd name="T13" fmla="*/ 55338 h 2986"/>
              <a:gd name="T14" fmla="*/ 60082 w 2909"/>
              <a:gd name="T15" fmla="*/ 52806 h 2986"/>
              <a:gd name="T16" fmla="*/ 4343 w 2909"/>
              <a:gd name="T17" fmla="*/ 119719 h 2986"/>
              <a:gd name="T18" fmla="*/ 40055 w 2909"/>
              <a:gd name="T19" fmla="*/ 167582 h 2986"/>
              <a:gd name="T20" fmla="*/ 40055 w 2909"/>
              <a:gd name="T21" fmla="*/ 192539 h 2986"/>
              <a:gd name="T22" fmla="*/ 4343 w 2909"/>
              <a:gd name="T23" fmla="*/ 240402 h 2986"/>
              <a:gd name="T24" fmla="*/ 60202 w 2909"/>
              <a:gd name="T25" fmla="*/ 307073 h 2986"/>
              <a:gd name="T26" fmla="*/ 118475 w 2909"/>
              <a:gd name="T27" fmla="*/ 304662 h 2986"/>
              <a:gd name="T28" fmla="*/ 141759 w 2909"/>
              <a:gd name="T29" fmla="*/ 359879 h 2986"/>
              <a:gd name="T30" fmla="*/ 226694 w 2909"/>
              <a:gd name="T31" fmla="*/ 344447 h 2986"/>
              <a:gd name="T32" fmla="*/ 253598 w 2909"/>
              <a:gd name="T33" fmla="*/ 292003 h 2986"/>
              <a:gd name="T34" fmla="*/ 297272 w 2909"/>
              <a:gd name="T35" fmla="*/ 308399 h 2986"/>
              <a:gd name="T36" fmla="*/ 346375 w 2909"/>
              <a:gd name="T37" fmla="*/ 240402 h 2986"/>
              <a:gd name="T38" fmla="*/ 310785 w 2909"/>
              <a:gd name="T39" fmla="*/ 192177 h 2986"/>
              <a:gd name="T40" fmla="*/ 255891 w 2909"/>
              <a:gd name="T41" fmla="*/ 272230 h 2986"/>
              <a:gd name="T42" fmla="*/ 220059 w 2909"/>
              <a:gd name="T43" fmla="*/ 288989 h 2986"/>
              <a:gd name="T44" fmla="*/ 208235 w 2909"/>
              <a:gd name="T45" fmla="*/ 340348 h 2986"/>
              <a:gd name="T46" fmla="*/ 136572 w 2909"/>
              <a:gd name="T47" fmla="*/ 296343 h 2986"/>
              <a:gd name="T48" fmla="*/ 104480 w 2909"/>
              <a:gd name="T49" fmla="*/ 273557 h 2986"/>
              <a:gd name="T50" fmla="*/ 95069 w 2909"/>
              <a:gd name="T51" fmla="*/ 272230 h 2986"/>
              <a:gd name="T52" fmla="*/ 20510 w 2909"/>
              <a:gd name="T53" fmla="*/ 231842 h 2986"/>
              <a:gd name="T54" fmla="*/ 59720 w 2909"/>
              <a:gd name="T55" fmla="*/ 195070 h 2986"/>
              <a:gd name="T56" fmla="*/ 59720 w 2909"/>
              <a:gd name="T57" fmla="*/ 164447 h 2986"/>
              <a:gd name="T58" fmla="*/ 20872 w 2909"/>
              <a:gd name="T59" fmla="*/ 128881 h 2986"/>
              <a:gd name="T60" fmla="*/ 95069 w 2909"/>
              <a:gd name="T61" fmla="*/ 87287 h 2986"/>
              <a:gd name="T62" fmla="*/ 130901 w 2909"/>
              <a:gd name="T63" fmla="*/ 70409 h 2986"/>
              <a:gd name="T64" fmla="*/ 141759 w 2909"/>
              <a:gd name="T65" fmla="*/ 18928 h 2986"/>
              <a:gd name="T66" fmla="*/ 214388 w 2909"/>
              <a:gd name="T67" fmla="*/ 63054 h 2986"/>
              <a:gd name="T68" fmla="*/ 246360 w 2909"/>
              <a:gd name="T69" fmla="*/ 85961 h 2986"/>
              <a:gd name="T70" fmla="*/ 296187 w 2909"/>
              <a:gd name="T71" fmla="*/ 69926 h 2986"/>
              <a:gd name="T72" fmla="*/ 294739 w 2909"/>
              <a:gd name="T73" fmla="*/ 155646 h 2986"/>
              <a:gd name="T74" fmla="*/ 292326 w 2909"/>
              <a:gd name="T75" fmla="*/ 179638 h 2986"/>
              <a:gd name="T76" fmla="*/ 294739 w 2909"/>
              <a:gd name="T77" fmla="*/ 203510 h 2986"/>
              <a:gd name="T78" fmla="*/ 297876 w 2909"/>
              <a:gd name="T79" fmla="*/ 289230 h 2986"/>
              <a:gd name="T80" fmla="*/ 104962 w 2909"/>
              <a:gd name="T81" fmla="*/ 179879 h 2986"/>
              <a:gd name="T82" fmla="*/ 246239 w 2909"/>
              <a:gd name="T83" fmla="*/ 180000 h 2986"/>
              <a:gd name="T84" fmla="*/ 175540 w 2909"/>
              <a:gd name="T85" fmla="*/ 232083 h 2986"/>
              <a:gd name="T86" fmla="*/ 175540 w 2909"/>
              <a:gd name="T87" fmla="*/ 127435 h 2986"/>
              <a:gd name="T88" fmla="*/ 175540 w 2909"/>
              <a:gd name="T89" fmla="*/ 232083 h 298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909" h="2986">
                <a:moveTo>
                  <a:pt x="2576" y="1594"/>
                </a:moveTo>
                <a:cubicBezTo>
                  <a:pt x="2579" y="1559"/>
                  <a:pt x="2581" y="1526"/>
                  <a:pt x="2581" y="1491"/>
                </a:cubicBezTo>
                <a:cubicBezTo>
                  <a:pt x="2581" y="1455"/>
                  <a:pt x="2579" y="1422"/>
                  <a:pt x="2576" y="1387"/>
                </a:cubicBezTo>
                <a:lnTo>
                  <a:pt x="2838" y="1179"/>
                </a:lnTo>
                <a:cubicBezTo>
                  <a:pt x="2894" y="1132"/>
                  <a:pt x="2908" y="1053"/>
                  <a:pt x="2872" y="990"/>
                </a:cubicBezTo>
                <a:lnTo>
                  <a:pt x="2592" y="500"/>
                </a:lnTo>
                <a:cubicBezTo>
                  <a:pt x="2556" y="438"/>
                  <a:pt x="2481" y="409"/>
                  <a:pt x="2409" y="437"/>
                </a:cubicBezTo>
                <a:lnTo>
                  <a:pt x="2102" y="562"/>
                </a:lnTo>
                <a:cubicBezTo>
                  <a:pt x="2045" y="521"/>
                  <a:pt x="1987" y="487"/>
                  <a:pt x="1926" y="457"/>
                </a:cubicBezTo>
                <a:lnTo>
                  <a:pt x="1879" y="126"/>
                </a:lnTo>
                <a:cubicBezTo>
                  <a:pt x="1868" y="54"/>
                  <a:pt x="1806" y="0"/>
                  <a:pt x="1733" y="0"/>
                </a:cubicBezTo>
                <a:lnTo>
                  <a:pt x="1175" y="0"/>
                </a:lnTo>
                <a:cubicBezTo>
                  <a:pt x="1101" y="0"/>
                  <a:pt x="1040" y="53"/>
                  <a:pt x="1028" y="128"/>
                </a:cubicBezTo>
                <a:lnTo>
                  <a:pt x="981" y="459"/>
                </a:lnTo>
                <a:cubicBezTo>
                  <a:pt x="920" y="488"/>
                  <a:pt x="862" y="522"/>
                  <a:pt x="805" y="563"/>
                </a:cubicBezTo>
                <a:lnTo>
                  <a:pt x="498" y="438"/>
                </a:lnTo>
                <a:cubicBezTo>
                  <a:pt x="431" y="412"/>
                  <a:pt x="351" y="441"/>
                  <a:pt x="316" y="503"/>
                </a:cubicBezTo>
                <a:lnTo>
                  <a:pt x="36" y="993"/>
                </a:lnTo>
                <a:cubicBezTo>
                  <a:pt x="0" y="1056"/>
                  <a:pt x="14" y="1137"/>
                  <a:pt x="72" y="1184"/>
                </a:cubicBezTo>
                <a:lnTo>
                  <a:pt x="332" y="1390"/>
                </a:lnTo>
                <a:cubicBezTo>
                  <a:pt x="330" y="1425"/>
                  <a:pt x="327" y="1458"/>
                  <a:pt x="327" y="1493"/>
                </a:cubicBezTo>
                <a:cubicBezTo>
                  <a:pt x="327" y="1529"/>
                  <a:pt x="329" y="1562"/>
                  <a:pt x="332" y="1597"/>
                </a:cubicBezTo>
                <a:lnTo>
                  <a:pt x="71" y="1805"/>
                </a:lnTo>
                <a:cubicBezTo>
                  <a:pt x="14" y="1852"/>
                  <a:pt x="0" y="1931"/>
                  <a:pt x="36" y="1994"/>
                </a:cubicBezTo>
                <a:lnTo>
                  <a:pt x="316" y="2484"/>
                </a:lnTo>
                <a:cubicBezTo>
                  <a:pt x="352" y="2546"/>
                  <a:pt x="429" y="2575"/>
                  <a:pt x="499" y="2547"/>
                </a:cubicBezTo>
                <a:lnTo>
                  <a:pt x="806" y="2422"/>
                </a:lnTo>
                <a:cubicBezTo>
                  <a:pt x="863" y="2463"/>
                  <a:pt x="921" y="2497"/>
                  <a:pt x="982" y="2527"/>
                </a:cubicBezTo>
                <a:lnTo>
                  <a:pt x="1029" y="2859"/>
                </a:lnTo>
                <a:cubicBezTo>
                  <a:pt x="1040" y="2932"/>
                  <a:pt x="1102" y="2985"/>
                  <a:pt x="1175" y="2985"/>
                </a:cubicBezTo>
                <a:lnTo>
                  <a:pt x="1733" y="2985"/>
                </a:lnTo>
                <a:cubicBezTo>
                  <a:pt x="1804" y="2985"/>
                  <a:pt x="1868" y="2931"/>
                  <a:pt x="1879" y="2857"/>
                </a:cubicBezTo>
                <a:lnTo>
                  <a:pt x="1926" y="2526"/>
                </a:lnTo>
                <a:cubicBezTo>
                  <a:pt x="1987" y="2497"/>
                  <a:pt x="2045" y="2464"/>
                  <a:pt x="2102" y="2422"/>
                </a:cubicBezTo>
                <a:lnTo>
                  <a:pt x="2409" y="2548"/>
                </a:lnTo>
                <a:cubicBezTo>
                  <a:pt x="2426" y="2555"/>
                  <a:pt x="2444" y="2558"/>
                  <a:pt x="2464" y="2558"/>
                </a:cubicBezTo>
                <a:cubicBezTo>
                  <a:pt x="2516" y="2558"/>
                  <a:pt x="2566" y="2528"/>
                  <a:pt x="2593" y="2483"/>
                </a:cubicBezTo>
                <a:lnTo>
                  <a:pt x="2871" y="1994"/>
                </a:lnTo>
                <a:cubicBezTo>
                  <a:pt x="2907" y="1931"/>
                  <a:pt x="2893" y="1851"/>
                  <a:pt x="2835" y="1803"/>
                </a:cubicBezTo>
                <a:lnTo>
                  <a:pt x="2576" y="1594"/>
                </a:lnTo>
                <a:close/>
                <a:moveTo>
                  <a:pt x="2469" y="2399"/>
                </a:moveTo>
                <a:lnTo>
                  <a:pt x="2121" y="2258"/>
                </a:lnTo>
                <a:cubicBezTo>
                  <a:pt x="2095" y="2247"/>
                  <a:pt x="2066" y="2251"/>
                  <a:pt x="2043" y="2269"/>
                </a:cubicBezTo>
                <a:cubicBezTo>
                  <a:pt x="1974" y="2322"/>
                  <a:pt x="1901" y="2366"/>
                  <a:pt x="1824" y="2397"/>
                </a:cubicBezTo>
                <a:cubicBezTo>
                  <a:pt x="1800" y="2408"/>
                  <a:pt x="1781" y="2431"/>
                  <a:pt x="1778" y="2458"/>
                </a:cubicBezTo>
                <a:lnTo>
                  <a:pt x="1726" y="2823"/>
                </a:lnTo>
                <a:lnTo>
                  <a:pt x="1184" y="2831"/>
                </a:lnTo>
                <a:lnTo>
                  <a:pt x="1132" y="2458"/>
                </a:lnTo>
                <a:cubicBezTo>
                  <a:pt x="1127" y="2430"/>
                  <a:pt x="1110" y="2406"/>
                  <a:pt x="1085" y="2397"/>
                </a:cubicBezTo>
                <a:cubicBezTo>
                  <a:pt x="1008" y="2365"/>
                  <a:pt x="935" y="2322"/>
                  <a:pt x="866" y="2269"/>
                </a:cubicBezTo>
                <a:cubicBezTo>
                  <a:pt x="852" y="2258"/>
                  <a:pt x="835" y="2252"/>
                  <a:pt x="817" y="2252"/>
                </a:cubicBezTo>
                <a:cubicBezTo>
                  <a:pt x="807" y="2252"/>
                  <a:pt x="798" y="2254"/>
                  <a:pt x="788" y="2258"/>
                </a:cubicBezTo>
                <a:lnTo>
                  <a:pt x="453" y="2402"/>
                </a:lnTo>
                <a:lnTo>
                  <a:pt x="170" y="1923"/>
                </a:lnTo>
                <a:lnTo>
                  <a:pt x="465" y="1690"/>
                </a:lnTo>
                <a:cubicBezTo>
                  <a:pt x="487" y="1673"/>
                  <a:pt x="499" y="1645"/>
                  <a:pt x="495" y="1618"/>
                </a:cubicBezTo>
                <a:cubicBezTo>
                  <a:pt x="489" y="1577"/>
                  <a:pt x="485" y="1534"/>
                  <a:pt x="485" y="1492"/>
                </a:cubicBezTo>
                <a:cubicBezTo>
                  <a:pt x="485" y="1448"/>
                  <a:pt x="489" y="1405"/>
                  <a:pt x="495" y="1364"/>
                </a:cubicBezTo>
                <a:cubicBezTo>
                  <a:pt x="499" y="1336"/>
                  <a:pt x="488" y="1310"/>
                  <a:pt x="465" y="1292"/>
                </a:cubicBezTo>
                <a:lnTo>
                  <a:pt x="173" y="1069"/>
                </a:lnTo>
                <a:lnTo>
                  <a:pt x="440" y="583"/>
                </a:lnTo>
                <a:lnTo>
                  <a:pt x="788" y="724"/>
                </a:lnTo>
                <a:cubicBezTo>
                  <a:pt x="815" y="735"/>
                  <a:pt x="844" y="731"/>
                  <a:pt x="866" y="713"/>
                </a:cubicBezTo>
                <a:cubicBezTo>
                  <a:pt x="936" y="660"/>
                  <a:pt x="1009" y="616"/>
                  <a:pt x="1085" y="584"/>
                </a:cubicBezTo>
                <a:cubicBezTo>
                  <a:pt x="1110" y="573"/>
                  <a:pt x="1128" y="549"/>
                  <a:pt x="1132" y="523"/>
                </a:cubicBezTo>
                <a:lnTo>
                  <a:pt x="1175" y="157"/>
                </a:lnTo>
                <a:lnTo>
                  <a:pt x="1724" y="149"/>
                </a:lnTo>
                <a:lnTo>
                  <a:pt x="1777" y="523"/>
                </a:lnTo>
                <a:cubicBezTo>
                  <a:pt x="1781" y="551"/>
                  <a:pt x="1799" y="574"/>
                  <a:pt x="1823" y="584"/>
                </a:cubicBezTo>
                <a:cubicBezTo>
                  <a:pt x="1900" y="616"/>
                  <a:pt x="1973" y="659"/>
                  <a:pt x="2042" y="713"/>
                </a:cubicBezTo>
                <a:cubicBezTo>
                  <a:pt x="2064" y="730"/>
                  <a:pt x="2094" y="734"/>
                  <a:pt x="2120" y="724"/>
                </a:cubicBezTo>
                <a:lnTo>
                  <a:pt x="2455" y="580"/>
                </a:lnTo>
                <a:lnTo>
                  <a:pt x="2738" y="1058"/>
                </a:lnTo>
                <a:lnTo>
                  <a:pt x="2443" y="1291"/>
                </a:lnTo>
                <a:cubicBezTo>
                  <a:pt x="2421" y="1307"/>
                  <a:pt x="2409" y="1335"/>
                  <a:pt x="2413" y="1362"/>
                </a:cubicBezTo>
                <a:cubicBezTo>
                  <a:pt x="2419" y="1404"/>
                  <a:pt x="2423" y="1447"/>
                  <a:pt x="2423" y="1490"/>
                </a:cubicBezTo>
                <a:cubicBezTo>
                  <a:pt x="2423" y="1532"/>
                  <a:pt x="2419" y="1575"/>
                  <a:pt x="2413" y="1617"/>
                </a:cubicBezTo>
                <a:cubicBezTo>
                  <a:pt x="2410" y="1644"/>
                  <a:pt x="2422" y="1671"/>
                  <a:pt x="2443" y="1688"/>
                </a:cubicBezTo>
                <a:lnTo>
                  <a:pt x="2735" y="1911"/>
                </a:lnTo>
                <a:lnTo>
                  <a:pt x="2469" y="2399"/>
                </a:lnTo>
                <a:close/>
                <a:moveTo>
                  <a:pt x="1455" y="901"/>
                </a:moveTo>
                <a:cubicBezTo>
                  <a:pt x="1133" y="901"/>
                  <a:pt x="870" y="1166"/>
                  <a:pt x="870" y="1492"/>
                </a:cubicBezTo>
                <a:cubicBezTo>
                  <a:pt x="870" y="1817"/>
                  <a:pt x="1133" y="2083"/>
                  <a:pt x="1455" y="2083"/>
                </a:cubicBezTo>
                <a:cubicBezTo>
                  <a:pt x="1778" y="2083"/>
                  <a:pt x="2041" y="1819"/>
                  <a:pt x="2041" y="1493"/>
                </a:cubicBezTo>
                <a:cubicBezTo>
                  <a:pt x="2041" y="1166"/>
                  <a:pt x="1778" y="901"/>
                  <a:pt x="1455" y="901"/>
                </a:cubicBezTo>
                <a:close/>
                <a:moveTo>
                  <a:pt x="1455" y="1925"/>
                </a:moveTo>
                <a:cubicBezTo>
                  <a:pt x="1219" y="1925"/>
                  <a:pt x="1026" y="1731"/>
                  <a:pt x="1026" y="1492"/>
                </a:cubicBezTo>
                <a:cubicBezTo>
                  <a:pt x="1026" y="1252"/>
                  <a:pt x="1219" y="1057"/>
                  <a:pt x="1455" y="1057"/>
                </a:cubicBezTo>
                <a:cubicBezTo>
                  <a:pt x="1692" y="1057"/>
                  <a:pt x="1885" y="1252"/>
                  <a:pt x="1885" y="1492"/>
                </a:cubicBezTo>
                <a:cubicBezTo>
                  <a:pt x="1885" y="1731"/>
                  <a:pt x="1692" y="1925"/>
                  <a:pt x="1455" y="19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34" name="Freeform 12"/>
          <p:cNvSpPr>
            <a:spLocks noChangeAspect="1" noChangeArrowheads="1"/>
          </p:cNvSpPr>
          <p:nvPr/>
        </p:nvSpPr>
        <p:spPr bwMode="auto">
          <a:xfrm>
            <a:off x="3572989" y="3157230"/>
            <a:ext cx="323989" cy="325429"/>
          </a:xfrm>
          <a:custGeom>
            <a:avLst/>
            <a:gdLst>
              <a:gd name="T0" fmla="*/ 300053 w 2959"/>
              <a:gd name="T1" fmla="*/ 207470 h 2988"/>
              <a:gd name="T2" fmla="*/ 129557 w 2959"/>
              <a:gd name="T3" fmla="*/ 300843 h 2988"/>
              <a:gd name="T4" fmla="*/ 119564 w 2959"/>
              <a:gd name="T5" fmla="*/ 298072 h 2988"/>
              <a:gd name="T6" fmla="*/ 139792 w 2959"/>
              <a:gd name="T7" fmla="*/ 281566 h 2988"/>
              <a:gd name="T8" fmla="*/ 123778 w 2959"/>
              <a:gd name="T9" fmla="*/ 231566 h 2988"/>
              <a:gd name="T10" fmla="*/ 92231 w 2959"/>
              <a:gd name="T11" fmla="*/ 254096 h 2988"/>
              <a:gd name="T12" fmla="*/ 12763 w 2959"/>
              <a:gd name="T13" fmla="*/ 279157 h 2988"/>
              <a:gd name="T14" fmla="*/ 0 w 2959"/>
              <a:gd name="T15" fmla="*/ 342410 h 2988"/>
              <a:gd name="T16" fmla="*/ 102466 w 2959"/>
              <a:gd name="T17" fmla="*/ 359880 h 2988"/>
              <a:gd name="T18" fmla="*/ 123176 w 2959"/>
              <a:gd name="T19" fmla="*/ 359880 h 2988"/>
              <a:gd name="T20" fmla="*/ 354959 w 2959"/>
              <a:gd name="T21" fmla="*/ 235783 h 2988"/>
              <a:gd name="T22" fmla="*/ 338342 w 2959"/>
              <a:gd name="T23" fmla="*/ 233373 h 2988"/>
              <a:gd name="T24" fmla="*/ 123176 w 2959"/>
              <a:gd name="T25" fmla="*/ 342651 h 2988"/>
              <a:gd name="T26" fmla="*/ 16616 w 2959"/>
              <a:gd name="T27" fmla="*/ 342651 h 2988"/>
              <a:gd name="T28" fmla="*/ 16616 w 2959"/>
              <a:gd name="T29" fmla="*/ 341807 h 2988"/>
              <a:gd name="T30" fmla="*/ 16616 w 2959"/>
              <a:gd name="T31" fmla="*/ 294819 h 2988"/>
              <a:gd name="T32" fmla="*/ 100901 w 2959"/>
              <a:gd name="T33" fmla="*/ 267349 h 2988"/>
              <a:gd name="T34" fmla="*/ 131604 w 2959"/>
              <a:gd name="T35" fmla="*/ 245663 h 2988"/>
              <a:gd name="T36" fmla="*/ 129798 w 2959"/>
              <a:gd name="T37" fmla="*/ 267952 h 2988"/>
              <a:gd name="T38" fmla="*/ 103911 w 2959"/>
              <a:gd name="T39" fmla="*/ 295663 h 2988"/>
              <a:gd name="T40" fmla="*/ 130762 w 2959"/>
              <a:gd name="T41" fmla="*/ 317349 h 2988"/>
              <a:gd name="T42" fmla="*/ 312455 w 2959"/>
              <a:gd name="T43" fmla="*/ 220723 h 2988"/>
              <a:gd name="T44" fmla="*/ 338342 w 2959"/>
              <a:gd name="T45" fmla="*/ 233373 h 2988"/>
              <a:gd name="T46" fmla="*/ 219381 w 2959"/>
              <a:gd name="T47" fmla="*/ 85542 h 2988"/>
              <a:gd name="T48" fmla="*/ 213722 w 2959"/>
              <a:gd name="T49" fmla="*/ 74096 h 2988"/>
              <a:gd name="T50" fmla="*/ 177359 w 2959"/>
              <a:gd name="T51" fmla="*/ 98193 h 2988"/>
              <a:gd name="T52" fmla="*/ 140996 w 2959"/>
              <a:gd name="T53" fmla="*/ 74096 h 2988"/>
              <a:gd name="T54" fmla="*/ 135217 w 2959"/>
              <a:gd name="T55" fmla="*/ 85542 h 2988"/>
              <a:gd name="T56" fmla="*/ 168690 w 2959"/>
              <a:gd name="T57" fmla="*/ 113253 h 2988"/>
              <a:gd name="T58" fmla="*/ 137625 w 2959"/>
              <a:gd name="T59" fmla="*/ 126506 h 2988"/>
              <a:gd name="T60" fmla="*/ 133410 w 2959"/>
              <a:gd name="T61" fmla="*/ 139759 h 2988"/>
              <a:gd name="T62" fmla="*/ 137625 w 2959"/>
              <a:gd name="T63" fmla="*/ 143133 h 2988"/>
              <a:gd name="T64" fmla="*/ 168328 w 2959"/>
              <a:gd name="T65" fmla="*/ 170482 h 2988"/>
              <a:gd name="T66" fmla="*/ 133410 w 2959"/>
              <a:gd name="T67" fmla="*/ 174699 h 2988"/>
              <a:gd name="T68" fmla="*/ 137625 w 2959"/>
              <a:gd name="T69" fmla="*/ 187831 h 2988"/>
              <a:gd name="T70" fmla="*/ 168328 w 2959"/>
              <a:gd name="T71" fmla="*/ 220723 h 2988"/>
              <a:gd name="T72" fmla="*/ 180851 w 2959"/>
              <a:gd name="T73" fmla="*/ 224940 h 2988"/>
              <a:gd name="T74" fmla="*/ 185065 w 2959"/>
              <a:gd name="T75" fmla="*/ 189036 h 2988"/>
              <a:gd name="T76" fmla="*/ 219983 w 2959"/>
              <a:gd name="T77" fmla="*/ 184819 h 2988"/>
              <a:gd name="T78" fmla="*/ 215769 w 2959"/>
              <a:gd name="T79" fmla="*/ 171687 h 2988"/>
              <a:gd name="T80" fmla="*/ 185065 w 2959"/>
              <a:gd name="T81" fmla="*/ 144940 h 2988"/>
              <a:gd name="T82" fmla="*/ 219983 w 2959"/>
              <a:gd name="T83" fmla="*/ 140723 h 2988"/>
              <a:gd name="T84" fmla="*/ 215769 w 2959"/>
              <a:gd name="T85" fmla="*/ 127470 h 2988"/>
              <a:gd name="T86" fmla="*/ 185065 w 2959"/>
              <a:gd name="T87" fmla="*/ 114217 h 2988"/>
              <a:gd name="T88" fmla="*/ 58518 w 2959"/>
              <a:gd name="T89" fmla="*/ 209880 h 2988"/>
              <a:gd name="T90" fmla="*/ 184222 w 2959"/>
              <a:gd name="T91" fmla="*/ 19036 h 2988"/>
              <a:gd name="T92" fmla="*/ 325941 w 2959"/>
              <a:gd name="T93" fmla="*/ 164217 h 2988"/>
              <a:gd name="T94" fmla="*/ 176516 w 2959"/>
              <a:gd name="T95" fmla="*/ 241 h 2988"/>
              <a:gd name="T96" fmla="*/ 24443 w 2959"/>
              <a:gd name="T97" fmla="*/ 142530 h 2988"/>
              <a:gd name="T98" fmla="*/ 58518 w 2959"/>
              <a:gd name="T99" fmla="*/ 209880 h 2988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959" h="2988">
                <a:moveTo>
                  <a:pt x="2880" y="1722"/>
                </a:moveTo>
                <a:cubicBezTo>
                  <a:pt x="2782" y="1612"/>
                  <a:pt x="2617" y="1612"/>
                  <a:pt x="2492" y="1722"/>
                </a:cubicBezTo>
                <a:cubicBezTo>
                  <a:pt x="2402" y="1804"/>
                  <a:pt x="2070" y="2089"/>
                  <a:pt x="1987" y="2152"/>
                </a:cubicBezTo>
                <a:cubicBezTo>
                  <a:pt x="1682" y="2359"/>
                  <a:pt x="1268" y="2497"/>
                  <a:pt x="1076" y="2497"/>
                </a:cubicBezTo>
                <a:cubicBezTo>
                  <a:pt x="1021" y="2497"/>
                  <a:pt x="1001" y="2482"/>
                  <a:pt x="993" y="2482"/>
                </a:cubicBezTo>
                <a:cubicBezTo>
                  <a:pt x="993" y="2482"/>
                  <a:pt x="993" y="2482"/>
                  <a:pt x="993" y="2474"/>
                </a:cubicBezTo>
                <a:cubicBezTo>
                  <a:pt x="1001" y="2454"/>
                  <a:pt x="1068" y="2404"/>
                  <a:pt x="1098" y="2384"/>
                </a:cubicBezTo>
                <a:cubicBezTo>
                  <a:pt x="1118" y="2364"/>
                  <a:pt x="1146" y="2349"/>
                  <a:pt x="1161" y="2337"/>
                </a:cubicBezTo>
                <a:cubicBezTo>
                  <a:pt x="1333" y="2192"/>
                  <a:pt x="1326" y="2074"/>
                  <a:pt x="1306" y="2019"/>
                </a:cubicBezTo>
                <a:cubicBezTo>
                  <a:pt x="1271" y="1922"/>
                  <a:pt x="1153" y="1867"/>
                  <a:pt x="1028" y="1922"/>
                </a:cubicBezTo>
                <a:cubicBezTo>
                  <a:pt x="1008" y="1929"/>
                  <a:pt x="986" y="1949"/>
                  <a:pt x="953" y="1977"/>
                </a:cubicBezTo>
                <a:cubicBezTo>
                  <a:pt x="906" y="2012"/>
                  <a:pt x="843" y="2059"/>
                  <a:pt x="766" y="2109"/>
                </a:cubicBezTo>
                <a:cubicBezTo>
                  <a:pt x="538" y="2254"/>
                  <a:pt x="288" y="2317"/>
                  <a:pt x="143" y="2317"/>
                </a:cubicBezTo>
                <a:lnTo>
                  <a:pt x="106" y="2317"/>
                </a:lnTo>
                <a:cubicBezTo>
                  <a:pt x="0" y="2317"/>
                  <a:pt x="0" y="2407"/>
                  <a:pt x="0" y="2462"/>
                </a:cubicBezTo>
                <a:lnTo>
                  <a:pt x="0" y="2842"/>
                </a:lnTo>
                <a:cubicBezTo>
                  <a:pt x="0" y="2974"/>
                  <a:pt x="98" y="2987"/>
                  <a:pt x="138" y="2987"/>
                </a:cubicBezTo>
                <a:lnTo>
                  <a:pt x="851" y="2987"/>
                </a:lnTo>
                <a:lnTo>
                  <a:pt x="913" y="2987"/>
                </a:lnTo>
                <a:cubicBezTo>
                  <a:pt x="948" y="2987"/>
                  <a:pt x="983" y="2987"/>
                  <a:pt x="1023" y="2987"/>
                </a:cubicBezTo>
                <a:cubicBezTo>
                  <a:pt x="1840" y="2987"/>
                  <a:pt x="2400" y="2807"/>
                  <a:pt x="2697" y="2454"/>
                </a:cubicBezTo>
                <a:cubicBezTo>
                  <a:pt x="2885" y="2232"/>
                  <a:pt x="2925" y="2087"/>
                  <a:pt x="2948" y="1957"/>
                </a:cubicBezTo>
                <a:cubicBezTo>
                  <a:pt x="2958" y="1867"/>
                  <a:pt x="2935" y="1784"/>
                  <a:pt x="2880" y="1722"/>
                </a:cubicBezTo>
                <a:close/>
                <a:moveTo>
                  <a:pt x="2810" y="1937"/>
                </a:moveTo>
                <a:cubicBezTo>
                  <a:pt x="2790" y="2042"/>
                  <a:pt x="2755" y="2164"/>
                  <a:pt x="2587" y="2367"/>
                </a:cubicBezTo>
                <a:cubicBezTo>
                  <a:pt x="2325" y="2684"/>
                  <a:pt x="1792" y="2844"/>
                  <a:pt x="1023" y="2844"/>
                </a:cubicBezTo>
                <a:cubicBezTo>
                  <a:pt x="981" y="2844"/>
                  <a:pt x="948" y="2844"/>
                  <a:pt x="913" y="2844"/>
                </a:cubicBezTo>
                <a:lnTo>
                  <a:pt x="138" y="2844"/>
                </a:lnTo>
                <a:lnTo>
                  <a:pt x="138" y="2837"/>
                </a:lnTo>
                <a:lnTo>
                  <a:pt x="138" y="2454"/>
                </a:lnTo>
                <a:lnTo>
                  <a:pt x="138" y="2447"/>
                </a:lnTo>
                <a:cubicBezTo>
                  <a:pt x="338" y="2447"/>
                  <a:pt x="608" y="2357"/>
                  <a:pt x="838" y="2219"/>
                </a:cubicBezTo>
                <a:cubicBezTo>
                  <a:pt x="921" y="2164"/>
                  <a:pt x="991" y="2114"/>
                  <a:pt x="1038" y="2082"/>
                </a:cubicBezTo>
                <a:cubicBezTo>
                  <a:pt x="1058" y="2062"/>
                  <a:pt x="1086" y="2047"/>
                  <a:pt x="1093" y="2039"/>
                </a:cubicBezTo>
                <a:cubicBezTo>
                  <a:pt x="1121" y="2024"/>
                  <a:pt x="1168" y="2032"/>
                  <a:pt x="1183" y="2059"/>
                </a:cubicBezTo>
                <a:cubicBezTo>
                  <a:pt x="1191" y="2087"/>
                  <a:pt x="1168" y="2149"/>
                  <a:pt x="1078" y="2224"/>
                </a:cubicBezTo>
                <a:cubicBezTo>
                  <a:pt x="1063" y="2239"/>
                  <a:pt x="1043" y="2252"/>
                  <a:pt x="1023" y="2267"/>
                </a:cubicBezTo>
                <a:cubicBezTo>
                  <a:pt x="948" y="2322"/>
                  <a:pt x="871" y="2377"/>
                  <a:pt x="863" y="2454"/>
                </a:cubicBezTo>
                <a:cubicBezTo>
                  <a:pt x="856" y="2509"/>
                  <a:pt x="878" y="2552"/>
                  <a:pt x="898" y="2572"/>
                </a:cubicBezTo>
                <a:cubicBezTo>
                  <a:pt x="933" y="2614"/>
                  <a:pt x="996" y="2634"/>
                  <a:pt x="1086" y="2634"/>
                </a:cubicBezTo>
                <a:cubicBezTo>
                  <a:pt x="1328" y="2634"/>
                  <a:pt x="1770" y="2469"/>
                  <a:pt x="2075" y="2267"/>
                </a:cubicBezTo>
                <a:cubicBezTo>
                  <a:pt x="2172" y="2197"/>
                  <a:pt x="2525" y="1892"/>
                  <a:pt x="2595" y="1832"/>
                </a:cubicBezTo>
                <a:cubicBezTo>
                  <a:pt x="2657" y="1769"/>
                  <a:pt x="2732" y="1769"/>
                  <a:pt x="2782" y="1824"/>
                </a:cubicBezTo>
                <a:cubicBezTo>
                  <a:pt x="2805" y="1847"/>
                  <a:pt x="2817" y="1894"/>
                  <a:pt x="2810" y="1937"/>
                </a:cubicBezTo>
                <a:close/>
                <a:moveTo>
                  <a:pt x="1537" y="933"/>
                </a:moveTo>
                <a:lnTo>
                  <a:pt x="1822" y="710"/>
                </a:lnTo>
                <a:cubicBezTo>
                  <a:pt x="1837" y="695"/>
                  <a:pt x="1837" y="675"/>
                  <a:pt x="1822" y="663"/>
                </a:cubicBezTo>
                <a:lnTo>
                  <a:pt x="1775" y="615"/>
                </a:lnTo>
                <a:cubicBezTo>
                  <a:pt x="1760" y="600"/>
                  <a:pt x="1740" y="600"/>
                  <a:pt x="1727" y="615"/>
                </a:cubicBezTo>
                <a:lnTo>
                  <a:pt x="1473" y="815"/>
                </a:lnTo>
                <a:lnTo>
                  <a:pt x="1218" y="615"/>
                </a:lnTo>
                <a:cubicBezTo>
                  <a:pt x="1203" y="600"/>
                  <a:pt x="1183" y="600"/>
                  <a:pt x="1171" y="615"/>
                </a:cubicBezTo>
                <a:lnTo>
                  <a:pt x="1123" y="663"/>
                </a:lnTo>
                <a:cubicBezTo>
                  <a:pt x="1108" y="678"/>
                  <a:pt x="1108" y="698"/>
                  <a:pt x="1123" y="710"/>
                </a:cubicBezTo>
                <a:lnTo>
                  <a:pt x="1401" y="933"/>
                </a:lnTo>
                <a:cubicBezTo>
                  <a:pt x="1401" y="940"/>
                  <a:pt x="1401" y="940"/>
                  <a:pt x="1401" y="940"/>
                </a:cubicBezTo>
                <a:lnTo>
                  <a:pt x="1401" y="1050"/>
                </a:lnTo>
                <a:lnTo>
                  <a:pt x="1143" y="1050"/>
                </a:lnTo>
                <a:cubicBezTo>
                  <a:pt x="1123" y="1050"/>
                  <a:pt x="1108" y="1065"/>
                  <a:pt x="1108" y="1085"/>
                </a:cubicBezTo>
                <a:lnTo>
                  <a:pt x="1108" y="1160"/>
                </a:lnTo>
                <a:cubicBezTo>
                  <a:pt x="1108" y="1180"/>
                  <a:pt x="1123" y="1195"/>
                  <a:pt x="1143" y="1195"/>
                </a:cubicBezTo>
                <a:lnTo>
                  <a:pt x="1143" y="1188"/>
                </a:lnTo>
                <a:lnTo>
                  <a:pt x="1398" y="1188"/>
                </a:lnTo>
                <a:lnTo>
                  <a:pt x="1398" y="1415"/>
                </a:lnTo>
                <a:lnTo>
                  <a:pt x="1143" y="1415"/>
                </a:lnTo>
                <a:cubicBezTo>
                  <a:pt x="1123" y="1415"/>
                  <a:pt x="1108" y="1430"/>
                  <a:pt x="1108" y="1450"/>
                </a:cubicBezTo>
                <a:lnTo>
                  <a:pt x="1108" y="1524"/>
                </a:lnTo>
                <a:cubicBezTo>
                  <a:pt x="1108" y="1544"/>
                  <a:pt x="1123" y="1559"/>
                  <a:pt x="1143" y="1559"/>
                </a:cubicBezTo>
                <a:lnTo>
                  <a:pt x="1398" y="1559"/>
                </a:lnTo>
                <a:lnTo>
                  <a:pt x="1398" y="1832"/>
                </a:lnTo>
                <a:cubicBezTo>
                  <a:pt x="1398" y="1852"/>
                  <a:pt x="1413" y="1867"/>
                  <a:pt x="1433" y="1867"/>
                </a:cubicBezTo>
                <a:lnTo>
                  <a:pt x="1502" y="1867"/>
                </a:lnTo>
                <a:cubicBezTo>
                  <a:pt x="1522" y="1867"/>
                  <a:pt x="1537" y="1852"/>
                  <a:pt x="1537" y="1832"/>
                </a:cubicBezTo>
                <a:lnTo>
                  <a:pt x="1537" y="1569"/>
                </a:lnTo>
                <a:lnTo>
                  <a:pt x="1792" y="1569"/>
                </a:lnTo>
                <a:cubicBezTo>
                  <a:pt x="1812" y="1569"/>
                  <a:pt x="1827" y="1554"/>
                  <a:pt x="1827" y="1534"/>
                </a:cubicBezTo>
                <a:lnTo>
                  <a:pt x="1827" y="1460"/>
                </a:lnTo>
                <a:cubicBezTo>
                  <a:pt x="1827" y="1440"/>
                  <a:pt x="1812" y="1425"/>
                  <a:pt x="1792" y="1425"/>
                </a:cubicBezTo>
                <a:lnTo>
                  <a:pt x="1537" y="1425"/>
                </a:lnTo>
                <a:lnTo>
                  <a:pt x="1537" y="1203"/>
                </a:lnTo>
                <a:lnTo>
                  <a:pt x="1792" y="1203"/>
                </a:lnTo>
                <a:cubicBezTo>
                  <a:pt x="1812" y="1203"/>
                  <a:pt x="1827" y="1188"/>
                  <a:pt x="1827" y="1168"/>
                </a:cubicBezTo>
                <a:lnTo>
                  <a:pt x="1827" y="1093"/>
                </a:lnTo>
                <a:cubicBezTo>
                  <a:pt x="1827" y="1073"/>
                  <a:pt x="1812" y="1058"/>
                  <a:pt x="1792" y="1058"/>
                </a:cubicBezTo>
                <a:lnTo>
                  <a:pt x="1537" y="1058"/>
                </a:lnTo>
                <a:lnTo>
                  <a:pt x="1537" y="948"/>
                </a:lnTo>
                <a:cubicBezTo>
                  <a:pt x="1537" y="933"/>
                  <a:pt x="1537" y="933"/>
                  <a:pt x="1537" y="933"/>
                </a:cubicBezTo>
                <a:close/>
                <a:moveTo>
                  <a:pt x="486" y="1742"/>
                </a:moveTo>
                <a:cubicBezTo>
                  <a:pt x="388" y="1562"/>
                  <a:pt x="326" y="1375"/>
                  <a:pt x="341" y="1195"/>
                </a:cubicBezTo>
                <a:cubicBezTo>
                  <a:pt x="388" y="580"/>
                  <a:pt x="923" y="118"/>
                  <a:pt x="1530" y="158"/>
                </a:cubicBezTo>
                <a:cubicBezTo>
                  <a:pt x="2140" y="205"/>
                  <a:pt x="2595" y="740"/>
                  <a:pt x="2555" y="1355"/>
                </a:cubicBezTo>
                <a:lnTo>
                  <a:pt x="2707" y="1363"/>
                </a:lnTo>
                <a:cubicBezTo>
                  <a:pt x="2755" y="670"/>
                  <a:pt x="2237" y="55"/>
                  <a:pt x="1545" y="5"/>
                </a:cubicBezTo>
                <a:cubicBezTo>
                  <a:pt x="1519" y="3"/>
                  <a:pt x="1493" y="2"/>
                  <a:pt x="1466" y="2"/>
                </a:cubicBezTo>
                <a:lnTo>
                  <a:pt x="1463" y="2"/>
                </a:lnTo>
                <a:cubicBezTo>
                  <a:pt x="813" y="0"/>
                  <a:pt x="249" y="511"/>
                  <a:pt x="203" y="1183"/>
                </a:cubicBezTo>
                <a:cubicBezTo>
                  <a:pt x="183" y="1410"/>
                  <a:pt x="246" y="1647"/>
                  <a:pt x="376" y="1847"/>
                </a:cubicBezTo>
                <a:lnTo>
                  <a:pt x="486" y="17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35" name="Freeform 13"/>
          <p:cNvSpPr>
            <a:spLocks noChangeAspect="1" noChangeArrowheads="1"/>
          </p:cNvSpPr>
          <p:nvPr/>
        </p:nvSpPr>
        <p:spPr bwMode="auto">
          <a:xfrm>
            <a:off x="7715723" y="2507812"/>
            <a:ext cx="326868" cy="326869"/>
          </a:xfrm>
          <a:custGeom>
            <a:avLst/>
            <a:gdLst>
              <a:gd name="T0" fmla="*/ 180508 w 2984"/>
              <a:gd name="T1" fmla="*/ 0 h 2983"/>
              <a:gd name="T2" fmla="*/ 0 w 2984"/>
              <a:gd name="T3" fmla="*/ 160389 h 2983"/>
              <a:gd name="T4" fmla="*/ 68627 w 2984"/>
              <a:gd name="T5" fmla="*/ 287831 h 2983"/>
              <a:gd name="T6" fmla="*/ 68627 w 2984"/>
              <a:gd name="T7" fmla="*/ 359879 h 2983"/>
              <a:gd name="T8" fmla="*/ 136649 w 2984"/>
              <a:gd name="T9" fmla="*/ 316312 h 2983"/>
              <a:gd name="T10" fmla="*/ 179299 w 2984"/>
              <a:gd name="T11" fmla="*/ 320778 h 2983"/>
              <a:gd name="T12" fmla="*/ 360290 w 2984"/>
              <a:gd name="T13" fmla="*/ 160389 h 2983"/>
              <a:gd name="T14" fmla="*/ 180508 w 2984"/>
              <a:gd name="T15" fmla="*/ 0 h 2983"/>
              <a:gd name="T16" fmla="*/ 180508 w 2984"/>
              <a:gd name="T17" fmla="*/ 300624 h 2983"/>
              <a:gd name="T18" fmla="*/ 131816 w 2984"/>
              <a:gd name="T19" fmla="*/ 294589 h 2983"/>
              <a:gd name="T20" fmla="*/ 86750 w 2984"/>
              <a:gd name="T21" fmla="*/ 322588 h 2983"/>
              <a:gd name="T22" fmla="*/ 86750 w 2984"/>
              <a:gd name="T23" fmla="*/ 277211 h 2983"/>
              <a:gd name="T24" fmla="*/ 80709 w 2984"/>
              <a:gd name="T25" fmla="*/ 271780 h 2983"/>
              <a:gd name="T26" fmla="*/ 18848 w 2984"/>
              <a:gd name="T27" fmla="*/ 160268 h 2983"/>
              <a:gd name="T28" fmla="*/ 179904 w 2984"/>
              <a:gd name="T29" fmla="*/ 19792 h 2983"/>
              <a:gd name="T30" fmla="*/ 340596 w 2984"/>
              <a:gd name="T31" fmla="*/ 160268 h 2983"/>
              <a:gd name="T32" fmla="*/ 180508 w 2984"/>
              <a:gd name="T33" fmla="*/ 300624 h 2983"/>
              <a:gd name="T34" fmla="*/ 262304 w 2984"/>
              <a:gd name="T35" fmla="*/ 121891 h 2983"/>
              <a:gd name="T36" fmla="*/ 101974 w 2984"/>
              <a:gd name="T37" fmla="*/ 121891 h 2983"/>
              <a:gd name="T38" fmla="*/ 91945 w 2984"/>
              <a:gd name="T39" fmla="*/ 132149 h 2983"/>
              <a:gd name="T40" fmla="*/ 101974 w 2984"/>
              <a:gd name="T41" fmla="*/ 142286 h 2983"/>
              <a:gd name="T42" fmla="*/ 262304 w 2984"/>
              <a:gd name="T43" fmla="*/ 142286 h 2983"/>
              <a:gd name="T44" fmla="*/ 272453 w 2984"/>
              <a:gd name="T45" fmla="*/ 132149 h 2983"/>
              <a:gd name="T46" fmla="*/ 262304 w 2984"/>
              <a:gd name="T47" fmla="*/ 121891 h 2983"/>
              <a:gd name="T48" fmla="*/ 239227 w 2984"/>
              <a:gd name="T49" fmla="*/ 192491 h 2983"/>
              <a:gd name="T50" fmla="*/ 116351 w 2984"/>
              <a:gd name="T51" fmla="*/ 192491 h 2983"/>
              <a:gd name="T52" fmla="*/ 107773 w 2984"/>
              <a:gd name="T53" fmla="*/ 201059 h 2983"/>
              <a:gd name="T54" fmla="*/ 107773 w 2984"/>
              <a:gd name="T55" fmla="*/ 203714 h 2983"/>
              <a:gd name="T56" fmla="*/ 116351 w 2984"/>
              <a:gd name="T57" fmla="*/ 212524 h 2983"/>
              <a:gd name="T58" fmla="*/ 239227 w 2984"/>
              <a:gd name="T59" fmla="*/ 212524 h 2983"/>
              <a:gd name="T60" fmla="*/ 247926 w 2984"/>
              <a:gd name="T61" fmla="*/ 203714 h 2983"/>
              <a:gd name="T62" fmla="*/ 247926 w 2984"/>
              <a:gd name="T63" fmla="*/ 201059 h 2983"/>
              <a:gd name="T64" fmla="*/ 239227 w 2984"/>
              <a:gd name="T65" fmla="*/ 192491 h 298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984" h="2983">
                <a:moveTo>
                  <a:pt x="1494" y="0"/>
                </a:moveTo>
                <a:cubicBezTo>
                  <a:pt x="669" y="0"/>
                  <a:pt x="0" y="595"/>
                  <a:pt x="0" y="1329"/>
                </a:cubicBezTo>
                <a:cubicBezTo>
                  <a:pt x="0" y="1760"/>
                  <a:pt x="211" y="2143"/>
                  <a:pt x="568" y="2385"/>
                </a:cubicBezTo>
                <a:cubicBezTo>
                  <a:pt x="571" y="2387"/>
                  <a:pt x="568" y="2982"/>
                  <a:pt x="568" y="2982"/>
                </a:cubicBezTo>
                <a:lnTo>
                  <a:pt x="1131" y="2621"/>
                </a:lnTo>
                <a:cubicBezTo>
                  <a:pt x="1241" y="2645"/>
                  <a:pt x="1366" y="2658"/>
                  <a:pt x="1484" y="2658"/>
                </a:cubicBezTo>
                <a:cubicBezTo>
                  <a:pt x="2309" y="2658"/>
                  <a:pt x="2982" y="2062"/>
                  <a:pt x="2982" y="1329"/>
                </a:cubicBezTo>
                <a:cubicBezTo>
                  <a:pt x="2983" y="595"/>
                  <a:pt x="2320" y="0"/>
                  <a:pt x="1494" y="0"/>
                </a:cubicBezTo>
                <a:close/>
                <a:moveTo>
                  <a:pt x="1494" y="2491"/>
                </a:moveTo>
                <a:cubicBezTo>
                  <a:pt x="1362" y="2491"/>
                  <a:pt x="1213" y="2473"/>
                  <a:pt x="1091" y="2441"/>
                </a:cubicBezTo>
                <a:lnTo>
                  <a:pt x="718" y="2673"/>
                </a:lnTo>
                <a:lnTo>
                  <a:pt x="718" y="2297"/>
                </a:lnTo>
                <a:cubicBezTo>
                  <a:pt x="718" y="2283"/>
                  <a:pt x="690" y="2267"/>
                  <a:pt x="668" y="2252"/>
                </a:cubicBezTo>
                <a:cubicBezTo>
                  <a:pt x="350" y="2040"/>
                  <a:pt x="156" y="1704"/>
                  <a:pt x="156" y="1328"/>
                </a:cubicBezTo>
                <a:cubicBezTo>
                  <a:pt x="156" y="685"/>
                  <a:pt x="756" y="164"/>
                  <a:pt x="1489" y="164"/>
                </a:cubicBezTo>
                <a:cubicBezTo>
                  <a:pt x="2222" y="164"/>
                  <a:pt x="2819" y="685"/>
                  <a:pt x="2819" y="1328"/>
                </a:cubicBezTo>
                <a:cubicBezTo>
                  <a:pt x="2819" y="1971"/>
                  <a:pt x="2228" y="2491"/>
                  <a:pt x="1494" y="2491"/>
                </a:cubicBezTo>
                <a:close/>
                <a:moveTo>
                  <a:pt x="2171" y="1010"/>
                </a:moveTo>
                <a:lnTo>
                  <a:pt x="844" y="1010"/>
                </a:lnTo>
                <a:cubicBezTo>
                  <a:pt x="798" y="1010"/>
                  <a:pt x="761" y="1049"/>
                  <a:pt x="761" y="1095"/>
                </a:cubicBezTo>
                <a:cubicBezTo>
                  <a:pt x="761" y="1141"/>
                  <a:pt x="799" y="1179"/>
                  <a:pt x="844" y="1179"/>
                </a:cubicBezTo>
                <a:lnTo>
                  <a:pt x="2171" y="1179"/>
                </a:lnTo>
                <a:cubicBezTo>
                  <a:pt x="2217" y="1179"/>
                  <a:pt x="2255" y="1141"/>
                  <a:pt x="2255" y="1095"/>
                </a:cubicBezTo>
                <a:cubicBezTo>
                  <a:pt x="2254" y="1049"/>
                  <a:pt x="2218" y="1010"/>
                  <a:pt x="2171" y="1010"/>
                </a:cubicBezTo>
                <a:close/>
                <a:moveTo>
                  <a:pt x="1980" y="1595"/>
                </a:moveTo>
                <a:lnTo>
                  <a:pt x="963" y="1595"/>
                </a:lnTo>
                <a:cubicBezTo>
                  <a:pt x="925" y="1595"/>
                  <a:pt x="892" y="1627"/>
                  <a:pt x="892" y="1666"/>
                </a:cubicBezTo>
                <a:lnTo>
                  <a:pt x="892" y="1688"/>
                </a:lnTo>
                <a:cubicBezTo>
                  <a:pt x="892" y="1726"/>
                  <a:pt x="924" y="1761"/>
                  <a:pt x="963" y="1761"/>
                </a:cubicBezTo>
                <a:lnTo>
                  <a:pt x="1980" y="1761"/>
                </a:lnTo>
                <a:cubicBezTo>
                  <a:pt x="2018" y="1761"/>
                  <a:pt x="2052" y="1728"/>
                  <a:pt x="2052" y="1688"/>
                </a:cubicBezTo>
                <a:lnTo>
                  <a:pt x="2052" y="1666"/>
                </a:lnTo>
                <a:cubicBezTo>
                  <a:pt x="2052" y="1627"/>
                  <a:pt x="2020" y="1595"/>
                  <a:pt x="1980" y="15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36" name="Freeform 15"/>
          <p:cNvSpPr>
            <a:spLocks noChangeAspect="1" noChangeArrowheads="1"/>
          </p:cNvSpPr>
          <p:nvPr/>
        </p:nvSpPr>
        <p:spPr bwMode="auto">
          <a:xfrm>
            <a:off x="7761802" y="3802327"/>
            <a:ext cx="285110" cy="275030"/>
          </a:xfrm>
          <a:custGeom>
            <a:avLst/>
            <a:gdLst>
              <a:gd name="T0" fmla="*/ 100990 w 2514"/>
              <a:gd name="T1" fmla="*/ 159534 h 2414"/>
              <a:gd name="T2" fmla="*/ 71420 w 2514"/>
              <a:gd name="T3" fmla="*/ 230661 h 2414"/>
              <a:gd name="T4" fmla="*/ 130560 w 2514"/>
              <a:gd name="T5" fmla="*/ 230661 h 2414"/>
              <a:gd name="T6" fmla="*/ 130560 w 2514"/>
              <a:gd name="T7" fmla="*/ 171681 h 2414"/>
              <a:gd name="T8" fmla="*/ 100990 w 2514"/>
              <a:gd name="T9" fmla="*/ 223899 h 2414"/>
              <a:gd name="T10" fmla="*/ 84952 w 2514"/>
              <a:gd name="T11" fmla="*/ 185205 h 2414"/>
              <a:gd name="T12" fmla="*/ 117028 w 2514"/>
              <a:gd name="T13" fmla="*/ 185205 h 2414"/>
              <a:gd name="T14" fmla="*/ 117028 w 2514"/>
              <a:gd name="T15" fmla="*/ 217262 h 2414"/>
              <a:gd name="T16" fmla="*/ 292571 w 2514"/>
              <a:gd name="T17" fmla="*/ 72755 h 2414"/>
              <a:gd name="T18" fmla="*/ 289438 w 2514"/>
              <a:gd name="T19" fmla="*/ 13023 h 2414"/>
              <a:gd name="T20" fmla="*/ 226163 w 2514"/>
              <a:gd name="T21" fmla="*/ 13023 h 2414"/>
              <a:gd name="T22" fmla="*/ 100990 w 2514"/>
              <a:gd name="T23" fmla="*/ 100554 h 2414"/>
              <a:gd name="T24" fmla="*/ 0 w 2514"/>
              <a:gd name="T25" fmla="*/ 201234 h 2414"/>
              <a:gd name="T26" fmla="*/ 100990 w 2514"/>
              <a:gd name="T27" fmla="*/ 302164 h 2414"/>
              <a:gd name="T28" fmla="*/ 200101 w 2514"/>
              <a:gd name="T29" fmla="*/ 220268 h 2414"/>
              <a:gd name="T30" fmla="*/ 209874 w 2514"/>
              <a:gd name="T31" fmla="*/ 155527 h 2414"/>
              <a:gd name="T32" fmla="*/ 240447 w 2514"/>
              <a:gd name="T33" fmla="*/ 175187 h 2414"/>
              <a:gd name="T34" fmla="*/ 259241 w 2514"/>
              <a:gd name="T35" fmla="*/ 130232 h 2414"/>
              <a:gd name="T36" fmla="*/ 255357 w 2514"/>
              <a:gd name="T37" fmla="*/ 110196 h 2414"/>
              <a:gd name="T38" fmla="*/ 285930 w 2514"/>
              <a:gd name="T39" fmla="*/ 129731 h 2414"/>
              <a:gd name="T40" fmla="*/ 304599 w 2514"/>
              <a:gd name="T41" fmla="*/ 84776 h 2414"/>
              <a:gd name="T42" fmla="*/ 286556 w 2514"/>
              <a:gd name="T43" fmla="*/ 111824 h 2414"/>
              <a:gd name="T44" fmla="*/ 262123 w 2514"/>
              <a:gd name="T45" fmla="*/ 90662 h 2414"/>
              <a:gd name="T46" fmla="*/ 248466 w 2514"/>
              <a:gd name="T47" fmla="*/ 90662 h 2414"/>
              <a:gd name="T48" fmla="*/ 227666 w 2514"/>
              <a:gd name="T49" fmla="*/ 124848 h 2414"/>
              <a:gd name="T50" fmla="*/ 246586 w 2514"/>
              <a:gd name="T51" fmla="*/ 154400 h 2414"/>
              <a:gd name="T52" fmla="*/ 235936 w 2514"/>
              <a:gd name="T53" fmla="*/ 154400 h 2414"/>
              <a:gd name="T54" fmla="*/ 210125 w 2514"/>
              <a:gd name="T55" fmla="*/ 132737 h 2414"/>
              <a:gd name="T56" fmla="*/ 179427 w 2514"/>
              <a:gd name="T57" fmla="*/ 158908 h 2414"/>
              <a:gd name="T58" fmla="*/ 159003 w 2514"/>
              <a:gd name="T59" fmla="*/ 260590 h 2414"/>
              <a:gd name="T60" fmla="*/ 40597 w 2514"/>
              <a:gd name="T61" fmla="*/ 260464 h 2414"/>
              <a:gd name="T62" fmla="*/ 99737 w 2514"/>
              <a:gd name="T63" fmla="*/ 117835 h 2414"/>
              <a:gd name="T64" fmla="*/ 142213 w 2514"/>
              <a:gd name="T65" fmla="*/ 121967 h 2414"/>
              <a:gd name="T66" fmla="*/ 260119 w 2514"/>
              <a:gd name="T67" fmla="*/ 15152 h 2414"/>
              <a:gd name="T68" fmla="*/ 286306 w 2514"/>
              <a:gd name="T69" fmla="*/ 41324 h 2414"/>
              <a:gd name="T70" fmla="*/ 272899 w 2514"/>
              <a:gd name="T71" fmla="*/ 66243 h 2414"/>
              <a:gd name="T72" fmla="*/ 291819 w 2514"/>
              <a:gd name="T73" fmla="*/ 98926 h 241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514" h="2414">
                <a:moveTo>
                  <a:pt x="1042" y="1371"/>
                </a:moveTo>
                <a:cubicBezTo>
                  <a:pt x="979" y="1308"/>
                  <a:pt x="895" y="1274"/>
                  <a:pt x="806" y="1274"/>
                </a:cubicBezTo>
                <a:cubicBezTo>
                  <a:pt x="717" y="1274"/>
                  <a:pt x="633" y="1308"/>
                  <a:pt x="570" y="1371"/>
                </a:cubicBezTo>
                <a:cubicBezTo>
                  <a:pt x="441" y="1501"/>
                  <a:pt x="441" y="1713"/>
                  <a:pt x="570" y="1842"/>
                </a:cubicBezTo>
                <a:cubicBezTo>
                  <a:pt x="633" y="1905"/>
                  <a:pt x="717" y="1940"/>
                  <a:pt x="806" y="1940"/>
                </a:cubicBezTo>
                <a:cubicBezTo>
                  <a:pt x="895" y="1940"/>
                  <a:pt x="979" y="1905"/>
                  <a:pt x="1042" y="1842"/>
                </a:cubicBezTo>
                <a:cubicBezTo>
                  <a:pt x="1105" y="1779"/>
                  <a:pt x="1140" y="1695"/>
                  <a:pt x="1140" y="1606"/>
                </a:cubicBezTo>
                <a:cubicBezTo>
                  <a:pt x="1140" y="1518"/>
                  <a:pt x="1105" y="1435"/>
                  <a:pt x="1042" y="1371"/>
                </a:cubicBezTo>
                <a:close/>
                <a:moveTo>
                  <a:pt x="934" y="1735"/>
                </a:moveTo>
                <a:cubicBezTo>
                  <a:pt x="899" y="1769"/>
                  <a:pt x="854" y="1788"/>
                  <a:pt x="806" y="1788"/>
                </a:cubicBezTo>
                <a:cubicBezTo>
                  <a:pt x="757" y="1788"/>
                  <a:pt x="712" y="1769"/>
                  <a:pt x="678" y="1735"/>
                </a:cubicBezTo>
                <a:cubicBezTo>
                  <a:pt x="607" y="1664"/>
                  <a:pt x="607" y="1549"/>
                  <a:pt x="678" y="1479"/>
                </a:cubicBezTo>
                <a:cubicBezTo>
                  <a:pt x="712" y="1444"/>
                  <a:pt x="757" y="1426"/>
                  <a:pt x="806" y="1426"/>
                </a:cubicBezTo>
                <a:cubicBezTo>
                  <a:pt x="854" y="1426"/>
                  <a:pt x="900" y="1444"/>
                  <a:pt x="934" y="1479"/>
                </a:cubicBezTo>
                <a:cubicBezTo>
                  <a:pt x="968" y="1513"/>
                  <a:pt x="987" y="1559"/>
                  <a:pt x="987" y="1607"/>
                </a:cubicBezTo>
                <a:cubicBezTo>
                  <a:pt x="987" y="1656"/>
                  <a:pt x="968" y="1701"/>
                  <a:pt x="934" y="1735"/>
                </a:cubicBezTo>
                <a:close/>
                <a:moveTo>
                  <a:pt x="2431" y="677"/>
                </a:moveTo>
                <a:lnTo>
                  <a:pt x="2335" y="581"/>
                </a:lnTo>
                <a:cubicBezTo>
                  <a:pt x="2387" y="517"/>
                  <a:pt x="2414" y="439"/>
                  <a:pt x="2414" y="356"/>
                </a:cubicBezTo>
                <a:cubicBezTo>
                  <a:pt x="2414" y="261"/>
                  <a:pt x="2377" y="171"/>
                  <a:pt x="2310" y="104"/>
                </a:cubicBezTo>
                <a:cubicBezTo>
                  <a:pt x="2243" y="37"/>
                  <a:pt x="2154" y="0"/>
                  <a:pt x="2058" y="0"/>
                </a:cubicBezTo>
                <a:cubicBezTo>
                  <a:pt x="1963" y="0"/>
                  <a:pt x="1873" y="37"/>
                  <a:pt x="1805" y="104"/>
                </a:cubicBezTo>
                <a:lnTo>
                  <a:pt x="1065" y="845"/>
                </a:lnTo>
                <a:cubicBezTo>
                  <a:pt x="982" y="817"/>
                  <a:pt x="895" y="803"/>
                  <a:pt x="806" y="803"/>
                </a:cubicBezTo>
                <a:cubicBezTo>
                  <a:pt x="591" y="803"/>
                  <a:pt x="388" y="886"/>
                  <a:pt x="236" y="1039"/>
                </a:cubicBezTo>
                <a:cubicBezTo>
                  <a:pt x="84" y="1191"/>
                  <a:pt x="0" y="1392"/>
                  <a:pt x="0" y="1607"/>
                </a:cubicBezTo>
                <a:cubicBezTo>
                  <a:pt x="0" y="1823"/>
                  <a:pt x="84" y="2025"/>
                  <a:pt x="236" y="2177"/>
                </a:cubicBezTo>
                <a:cubicBezTo>
                  <a:pt x="388" y="2329"/>
                  <a:pt x="590" y="2413"/>
                  <a:pt x="806" y="2413"/>
                </a:cubicBezTo>
                <a:cubicBezTo>
                  <a:pt x="1021" y="2413"/>
                  <a:pt x="1224" y="2329"/>
                  <a:pt x="1376" y="2177"/>
                </a:cubicBezTo>
                <a:cubicBezTo>
                  <a:pt x="1491" y="2062"/>
                  <a:pt x="1566" y="1918"/>
                  <a:pt x="1597" y="1759"/>
                </a:cubicBezTo>
                <a:cubicBezTo>
                  <a:pt x="1623" y="1621"/>
                  <a:pt x="1613" y="1480"/>
                  <a:pt x="1569" y="1349"/>
                </a:cubicBezTo>
                <a:lnTo>
                  <a:pt x="1675" y="1242"/>
                </a:lnTo>
                <a:lnTo>
                  <a:pt x="1770" y="1337"/>
                </a:lnTo>
                <a:cubicBezTo>
                  <a:pt x="1809" y="1377"/>
                  <a:pt x="1863" y="1399"/>
                  <a:pt x="1919" y="1399"/>
                </a:cubicBezTo>
                <a:cubicBezTo>
                  <a:pt x="1976" y="1399"/>
                  <a:pt x="2029" y="1377"/>
                  <a:pt x="2069" y="1337"/>
                </a:cubicBezTo>
                <a:cubicBezTo>
                  <a:pt x="2151" y="1255"/>
                  <a:pt x="2151" y="1122"/>
                  <a:pt x="2069" y="1040"/>
                </a:cubicBezTo>
                <a:lnTo>
                  <a:pt x="1973" y="945"/>
                </a:lnTo>
                <a:lnTo>
                  <a:pt x="2038" y="880"/>
                </a:lnTo>
                <a:lnTo>
                  <a:pt x="2133" y="975"/>
                </a:lnTo>
                <a:cubicBezTo>
                  <a:pt x="2172" y="1014"/>
                  <a:pt x="2226" y="1036"/>
                  <a:pt x="2282" y="1036"/>
                </a:cubicBezTo>
                <a:cubicBezTo>
                  <a:pt x="2339" y="1036"/>
                  <a:pt x="2392" y="1015"/>
                  <a:pt x="2432" y="975"/>
                </a:cubicBezTo>
                <a:cubicBezTo>
                  <a:pt x="2513" y="893"/>
                  <a:pt x="2513" y="759"/>
                  <a:pt x="2431" y="677"/>
                </a:cubicBezTo>
                <a:close/>
                <a:moveTo>
                  <a:pt x="2329" y="875"/>
                </a:moveTo>
                <a:cubicBezTo>
                  <a:pt x="2318" y="887"/>
                  <a:pt x="2303" y="893"/>
                  <a:pt x="2287" y="893"/>
                </a:cubicBezTo>
                <a:cubicBezTo>
                  <a:pt x="2271" y="893"/>
                  <a:pt x="2256" y="887"/>
                  <a:pt x="2244" y="875"/>
                </a:cubicBezTo>
                <a:lnTo>
                  <a:pt x="2092" y="724"/>
                </a:lnTo>
                <a:cubicBezTo>
                  <a:pt x="2078" y="709"/>
                  <a:pt x="2059" y="701"/>
                  <a:pt x="2038" y="701"/>
                </a:cubicBezTo>
                <a:cubicBezTo>
                  <a:pt x="2018" y="701"/>
                  <a:pt x="1998" y="709"/>
                  <a:pt x="1983" y="724"/>
                </a:cubicBezTo>
                <a:lnTo>
                  <a:pt x="1817" y="888"/>
                </a:lnTo>
                <a:cubicBezTo>
                  <a:pt x="1786" y="918"/>
                  <a:pt x="1786" y="967"/>
                  <a:pt x="1817" y="997"/>
                </a:cubicBezTo>
                <a:lnTo>
                  <a:pt x="1968" y="1149"/>
                </a:lnTo>
                <a:cubicBezTo>
                  <a:pt x="1992" y="1172"/>
                  <a:pt x="1992" y="1209"/>
                  <a:pt x="1968" y="1233"/>
                </a:cubicBezTo>
                <a:cubicBezTo>
                  <a:pt x="1957" y="1244"/>
                  <a:pt x="1942" y="1250"/>
                  <a:pt x="1926" y="1250"/>
                </a:cubicBezTo>
                <a:cubicBezTo>
                  <a:pt x="1910" y="1250"/>
                  <a:pt x="1894" y="1244"/>
                  <a:pt x="1883" y="1233"/>
                </a:cubicBezTo>
                <a:lnTo>
                  <a:pt x="1731" y="1082"/>
                </a:lnTo>
                <a:cubicBezTo>
                  <a:pt x="1717" y="1068"/>
                  <a:pt x="1698" y="1060"/>
                  <a:pt x="1677" y="1060"/>
                </a:cubicBezTo>
                <a:cubicBezTo>
                  <a:pt x="1657" y="1060"/>
                  <a:pt x="1636" y="1068"/>
                  <a:pt x="1622" y="1082"/>
                </a:cubicBezTo>
                <a:lnTo>
                  <a:pt x="1432" y="1269"/>
                </a:lnTo>
                <a:cubicBezTo>
                  <a:pt x="1410" y="1291"/>
                  <a:pt x="1403" y="1325"/>
                  <a:pt x="1415" y="1354"/>
                </a:cubicBezTo>
                <a:cubicBezTo>
                  <a:pt x="1517" y="1604"/>
                  <a:pt x="1461" y="1889"/>
                  <a:pt x="1269" y="2081"/>
                </a:cubicBezTo>
                <a:cubicBezTo>
                  <a:pt x="1143" y="2207"/>
                  <a:pt x="975" y="2276"/>
                  <a:pt x="797" y="2276"/>
                </a:cubicBezTo>
                <a:cubicBezTo>
                  <a:pt x="618" y="2276"/>
                  <a:pt x="450" y="2207"/>
                  <a:pt x="324" y="2080"/>
                </a:cubicBezTo>
                <a:cubicBezTo>
                  <a:pt x="63" y="1820"/>
                  <a:pt x="63" y="1396"/>
                  <a:pt x="323" y="1137"/>
                </a:cubicBezTo>
                <a:cubicBezTo>
                  <a:pt x="450" y="1010"/>
                  <a:pt x="617" y="941"/>
                  <a:pt x="796" y="941"/>
                </a:cubicBezTo>
                <a:cubicBezTo>
                  <a:pt x="884" y="941"/>
                  <a:pt x="970" y="958"/>
                  <a:pt x="1051" y="991"/>
                </a:cubicBezTo>
                <a:cubicBezTo>
                  <a:pt x="1080" y="1003"/>
                  <a:pt x="1113" y="996"/>
                  <a:pt x="1135" y="974"/>
                </a:cubicBezTo>
                <a:lnTo>
                  <a:pt x="1928" y="182"/>
                </a:lnTo>
                <a:cubicBezTo>
                  <a:pt x="1967" y="143"/>
                  <a:pt x="2020" y="121"/>
                  <a:pt x="2076" y="121"/>
                </a:cubicBezTo>
                <a:cubicBezTo>
                  <a:pt x="2132" y="121"/>
                  <a:pt x="2185" y="143"/>
                  <a:pt x="2224" y="182"/>
                </a:cubicBezTo>
                <a:cubicBezTo>
                  <a:pt x="2263" y="221"/>
                  <a:pt x="2285" y="274"/>
                  <a:pt x="2285" y="330"/>
                </a:cubicBezTo>
                <a:cubicBezTo>
                  <a:pt x="2285" y="386"/>
                  <a:pt x="2263" y="439"/>
                  <a:pt x="2224" y="478"/>
                </a:cubicBezTo>
                <a:lnTo>
                  <a:pt x="2178" y="529"/>
                </a:lnTo>
                <a:cubicBezTo>
                  <a:pt x="2147" y="560"/>
                  <a:pt x="2147" y="609"/>
                  <a:pt x="2178" y="639"/>
                </a:cubicBezTo>
                <a:lnTo>
                  <a:pt x="2329" y="790"/>
                </a:lnTo>
                <a:cubicBezTo>
                  <a:pt x="2353" y="814"/>
                  <a:pt x="2353" y="852"/>
                  <a:pt x="2329" y="8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37" name="Freeform 16"/>
          <p:cNvSpPr>
            <a:spLocks noChangeAspect="1" noChangeArrowheads="1"/>
          </p:cNvSpPr>
          <p:nvPr/>
        </p:nvSpPr>
        <p:spPr bwMode="auto">
          <a:xfrm>
            <a:off x="6059780" y="3776406"/>
            <a:ext cx="247671" cy="326868"/>
          </a:xfrm>
          <a:custGeom>
            <a:avLst/>
            <a:gdLst>
              <a:gd name="T0" fmla="*/ 136144 w 2113"/>
              <a:gd name="T1" fmla="*/ 359871 h 2793"/>
              <a:gd name="T2" fmla="*/ 0 w 2113"/>
              <a:gd name="T3" fmla="*/ 223631 h 2793"/>
              <a:gd name="T4" fmla="*/ 58403 w 2113"/>
              <a:gd name="T5" fmla="*/ 112009 h 2793"/>
              <a:gd name="T6" fmla="*/ 58403 w 2113"/>
              <a:gd name="T7" fmla="*/ 73083 h 2793"/>
              <a:gd name="T8" fmla="*/ 131374 w 2113"/>
              <a:gd name="T9" fmla="*/ 0 h 2793"/>
              <a:gd name="T10" fmla="*/ 141043 w 2113"/>
              <a:gd name="T11" fmla="*/ 0 h 2793"/>
              <a:gd name="T12" fmla="*/ 213885 w 2113"/>
              <a:gd name="T13" fmla="*/ 73083 h 2793"/>
              <a:gd name="T14" fmla="*/ 213885 w 2113"/>
              <a:gd name="T15" fmla="*/ 111880 h 2793"/>
              <a:gd name="T16" fmla="*/ 272288 w 2113"/>
              <a:gd name="T17" fmla="*/ 223631 h 2793"/>
              <a:gd name="T18" fmla="*/ 136144 w 2113"/>
              <a:gd name="T19" fmla="*/ 359871 h 2793"/>
              <a:gd name="T20" fmla="*/ 194418 w 2113"/>
              <a:gd name="T21" fmla="*/ 73083 h 2793"/>
              <a:gd name="T22" fmla="*/ 141043 w 2113"/>
              <a:gd name="T23" fmla="*/ 19463 h 2793"/>
              <a:gd name="T24" fmla="*/ 131374 w 2113"/>
              <a:gd name="T25" fmla="*/ 19463 h 2793"/>
              <a:gd name="T26" fmla="*/ 77870 w 2113"/>
              <a:gd name="T27" fmla="*/ 73083 h 2793"/>
              <a:gd name="T28" fmla="*/ 77870 w 2113"/>
              <a:gd name="T29" fmla="*/ 101310 h 2793"/>
              <a:gd name="T30" fmla="*/ 136144 w 2113"/>
              <a:gd name="T31" fmla="*/ 87648 h 2793"/>
              <a:gd name="T32" fmla="*/ 194418 w 2113"/>
              <a:gd name="T33" fmla="*/ 101310 h 2793"/>
              <a:gd name="T34" fmla="*/ 194418 w 2113"/>
              <a:gd name="T35" fmla="*/ 73083 h 2793"/>
              <a:gd name="T36" fmla="*/ 136144 w 2113"/>
              <a:gd name="T37" fmla="*/ 107111 h 2793"/>
              <a:gd name="T38" fmla="*/ 19468 w 2113"/>
              <a:gd name="T39" fmla="*/ 223631 h 2793"/>
              <a:gd name="T40" fmla="*/ 136144 w 2113"/>
              <a:gd name="T41" fmla="*/ 340408 h 2793"/>
              <a:gd name="T42" fmla="*/ 252821 w 2113"/>
              <a:gd name="T43" fmla="*/ 223631 h 2793"/>
              <a:gd name="T44" fmla="*/ 136144 w 2113"/>
              <a:gd name="T45" fmla="*/ 107111 h 2793"/>
              <a:gd name="T46" fmla="*/ 145942 w 2113"/>
              <a:gd name="T47" fmla="*/ 291686 h 2793"/>
              <a:gd name="T48" fmla="*/ 145942 w 2113"/>
              <a:gd name="T49" fmla="*/ 306251 h 2793"/>
              <a:gd name="T50" fmla="*/ 141043 w 2113"/>
              <a:gd name="T51" fmla="*/ 311149 h 2793"/>
              <a:gd name="T52" fmla="*/ 131374 w 2113"/>
              <a:gd name="T53" fmla="*/ 311149 h 2793"/>
              <a:gd name="T54" fmla="*/ 126475 w 2113"/>
              <a:gd name="T55" fmla="*/ 306251 h 2793"/>
              <a:gd name="T56" fmla="*/ 126475 w 2113"/>
              <a:gd name="T57" fmla="*/ 291686 h 2793"/>
              <a:gd name="T58" fmla="*/ 97338 w 2113"/>
              <a:gd name="T59" fmla="*/ 291686 h 2793"/>
              <a:gd name="T60" fmla="*/ 97338 w 2113"/>
              <a:gd name="T61" fmla="*/ 272223 h 2793"/>
              <a:gd name="T62" fmla="*/ 126475 w 2113"/>
              <a:gd name="T63" fmla="*/ 272223 h 2793"/>
              <a:gd name="T64" fmla="*/ 126475 w 2113"/>
              <a:gd name="T65" fmla="*/ 232395 h 2793"/>
              <a:gd name="T66" fmla="*/ 87540 w 2113"/>
              <a:gd name="T67" fmla="*/ 194501 h 2793"/>
              <a:gd name="T68" fmla="*/ 126475 w 2113"/>
              <a:gd name="T69" fmla="*/ 156735 h 2793"/>
              <a:gd name="T70" fmla="*/ 126475 w 2113"/>
              <a:gd name="T71" fmla="*/ 141139 h 2793"/>
              <a:gd name="T72" fmla="*/ 131374 w 2113"/>
              <a:gd name="T73" fmla="*/ 136369 h 2793"/>
              <a:gd name="T74" fmla="*/ 141043 w 2113"/>
              <a:gd name="T75" fmla="*/ 136369 h 2793"/>
              <a:gd name="T76" fmla="*/ 145942 w 2113"/>
              <a:gd name="T77" fmla="*/ 141139 h 2793"/>
              <a:gd name="T78" fmla="*/ 145942 w 2113"/>
              <a:gd name="T79" fmla="*/ 155704 h 2793"/>
              <a:gd name="T80" fmla="*/ 175079 w 2113"/>
              <a:gd name="T81" fmla="*/ 155704 h 2793"/>
              <a:gd name="T82" fmla="*/ 175079 w 2113"/>
              <a:gd name="T83" fmla="*/ 175166 h 2793"/>
              <a:gd name="T84" fmla="*/ 145942 w 2113"/>
              <a:gd name="T85" fmla="*/ 175166 h 2793"/>
              <a:gd name="T86" fmla="*/ 145942 w 2113"/>
              <a:gd name="T87" fmla="*/ 213963 h 2793"/>
              <a:gd name="T88" fmla="*/ 184877 w 2113"/>
              <a:gd name="T89" fmla="*/ 252889 h 2793"/>
              <a:gd name="T90" fmla="*/ 145942 w 2113"/>
              <a:gd name="T91" fmla="*/ 291686 h 2793"/>
              <a:gd name="T92" fmla="*/ 107007 w 2113"/>
              <a:gd name="T93" fmla="*/ 194501 h 2793"/>
              <a:gd name="T94" fmla="*/ 126475 w 2113"/>
              <a:gd name="T95" fmla="*/ 212932 h 2793"/>
              <a:gd name="T96" fmla="*/ 126475 w 2113"/>
              <a:gd name="T97" fmla="*/ 175166 h 2793"/>
              <a:gd name="T98" fmla="*/ 107007 w 2113"/>
              <a:gd name="T99" fmla="*/ 194501 h 2793"/>
              <a:gd name="T100" fmla="*/ 145942 w 2113"/>
              <a:gd name="T101" fmla="*/ 233298 h 2793"/>
              <a:gd name="T102" fmla="*/ 145942 w 2113"/>
              <a:gd name="T103" fmla="*/ 271192 h 2793"/>
              <a:gd name="T104" fmla="*/ 165410 w 2113"/>
              <a:gd name="T105" fmla="*/ 252760 h 2793"/>
              <a:gd name="T106" fmla="*/ 145942 w 2113"/>
              <a:gd name="T107" fmla="*/ 233298 h 2793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113" h="2793">
                <a:moveTo>
                  <a:pt x="1056" y="2792"/>
                </a:moveTo>
                <a:cubicBezTo>
                  <a:pt x="475" y="2792"/>
                  <a:pt x="0" y="2316"/>
                  <a:pt x="0" y="1735"/>
                </a:cubicBezTo>
                <a:cubicBezTo>
                  <a:pt x="0" y="1374"/>
                  <a:pt x="181" y="1065"/>
                  <a:pt x="453" y="869"/>
                </a:cubicBezTo>
                <a:lnTo>
                  <a:pt x="453" y="567"/>
                </a:lnTo>
                <a:cubicBezTo>
                  <a:pt x="453" y="257"/>
                  <a:pt x="709" y="0"/>
                  <a:pt x="1019" y="0"/>
                </a:cubicBezTo>
                <a:lnTo>
                  <a:pt x="1094" y="0"/>
                </a:lnTo>
                <a:cubicBezTo>
                  <a:pt x="1404" y="0"/>
                  <a:pt x="1659" y="257"/>
                  <a:pt x="1659" y="567"/>
                </a:cubicBezTo>
                <a:lnTo>
                  <a:pt x="1659" y="868"/>
                </a:lnTo>
                <a:cubicBezTo>
                  <a:pt x="1931" y="1057"/>
                  <a:pt x="2112" y="1374"/>
                  <a:pt x="2112" y="1735"/>
                </a:cubicBezTo>
                <a:cubicBezTo>
                  <a:pt x="2112" y="2316"/>
                  <a:pt x="1636" y="2792"/>
                  <a:pt x="1056" y="2792"/>
                </a:cubicBezTo>
                <a:close/>
                <a:moveTo>
                  <a:pt x="1508" y="567"/>
                </a:moveTo>
                <a:cubicBezTo>
                  <a:pt x="1508" y="340"/>
                  <a:pt x="1321" y="151"/>
                  <a:pt x="1094" y="151"/>
                </a:cubicBezTo>
                <a:lnTo>
                  <a:pt x="1019" y="151"/>
                </a:lnTo>
                <a:cubicBezTo>
                  <a:pt x="792" y="151"/>
                  <a:pt x="604" y="340"/>
                  <a:pt x="604" y="567"/>
                </a:cubicBezTo>
                <a:lnTo>
                  <a:pt x="604" y="786"/>
                </a:lnTo>
                <a:cubicBezTo>
                  <a:pt x="740" y="718"/>
                  <a:pt x="890" y="680"/>
                  <a:pt x="1056" y="680"/>
                </a:cubicBezTo>
                <a:cubicBezTo>
                  <a:pt x="1222" y="680"/>
                  <a:pt x="1373" y="718"/>
                  <a:pt x="1508" y="786"/>
                </a:cubicBezTo>
                <a:lnTo>
                  <a:pt x="1508" y="567"/>
                </a:lnTo>
                <a:close/>
                <a:moveTo>
                  <a:pt x="1056" y="831"/>
                </a:moveTo>
                <a:cubicBezTo>
                  <a:pt x="558" y="831"/>
                  <a:pt x="151" y="1238"/>
                  <a:pt x="151" y="1735"/>
                </a:cubicBezTo>
                <a:cubicBezTo>
                  <a:pt x="151" y="2233"/>
                  <a:pt x="558" y="2641"/>
                  <a:pt x="1056" y="2641"/>
                </a:cubicBezTo>
                <a:cubicBezTo>
                  <a:pt x="1553" y="2641"/>
                  <a:pt x="1961" y="2233"/>
                  <a:pt x="1961" y="1735"/>
                </a:cubicBezTo>
                <a:cubicBezTo>
                  <a:pt x="1961" y="1238"/>
                  <a:pt x="1553" y="831"/>
                  <a:pt x="1056" y="831"/>
                </a:cubicBezTo>
                <a:close/>
                <a:moveTo>
                  <a:pt x="1132" y="2263"/>
                </a:moveTo>
                <a:lnTo>
                  <a:pt x="1132" y="2376"/>
                </a:lnTo>
                <a:cubicBezTo>
                  <a:pt x="1132" y="2399"/>
                  <a:pt x="1117" y="2414"/>
                  <a:pt x="1094" y="2414"/>
                </a:cubicBezTo>
                <a:lnTo>
                  <a:pt x="1019" y="2414"/>
                </a:lnTo>
                <a:cubicBezTo>
                  <a:pt x="996" y="2414"/>
                  <a:pt x="981" y="2399"/>
                  <a:pt x="981" y="2376"/>
                </a:cubicBezTo>
                <a:lnTo>
                  <a:pt x="981" y="2263"/>
                </a:lnTo>
                <a:cubicBezTo>
                  <a:pt x="845" y="2263"/>
                  <a:pt x="755" y="2263"/>
                  <a:pt x="755" y="2263"/>
                </a:cubicBezTo>
                <a:lnTo>
                  <a:pt x="755" y="2112"/>
                </a:lnTo>
                <a:cubicBezTo>
                  <a:pt x="755" y="2112"/>
                  <a:pt x="853" y="2112"/>
                  <a:pt x="981" y="2112"/>
                </a:cubicBezTo>
                <a:lnTo>
                  <a:pt x="981" y="1803"/>
                </a:lnTo>
                <a:cubicBezTo>
                  <a:pt x="808" y="1780"/>
                  <a:pt x="679" y="1674"/>
                  <a:pt x="679" y="1509"/>
                </a:cubicBezTo>
                <a:cubicBezTo>
                  <a:pt x="679" y="1344"/>
                  <a:pt x="808" y="1238"/>
                  <a:pt x="981" y="1216"/>
                </a:cubicBezTo>
                <a:lnTo>
                  <a:pt x="981" y="1095"/>
                </a:lnTo>
                <a:cubicBezTo>
                  <a:pt x="981" y="1073"/>
                  <a:pt x="996" y="1058"/>
                  <a:pt x="1019" y="1058"/>
                </a:cubicBezTo>
                <a:lnTo>
                  <a:pt x="1094" y="1058"/>
                </a:lnTo>
                <a:cubicBezTo>
                  <a:pt x="1117" y="1058"/>
                  <a:pt x="1132" y="1073"/>
                  <a:pt x="1132" y="1095"/>
                </a:cubicBezTo>
                <a:lnTo>
                  <a:pt x="1132" y="1208"/>
                </a:lnTo>
                <a:cubicBezTo>
                  <a:pt x="1290" y="1208"/>
                  <a:pt x="1358" y="1208"/>
                  <a:pt x="1358" y="1208"/>
                </a:cubicBezTo>
                <a:lnTo>
                  <a:pt x="1358" y="1359"/>
                </a:lnTo>
                <a:cubicBezTo>
                  <a:pt x="1358" y="1359"/>
                  <a:pt x="1238" y="1359"/>
                  <a:pt x="1132" y="1359"/>
                </a:cubicBezTo>
                <a:lnTo>
                  <a:pt x="1132" y="1660"/>
                </a:lnTo>
                <a:cubicBezTo>
                  <a:pt x="1283" y="1667"/>
                  <a:pt x="1434" y="1720"/>
                  <a:pt x="1434" y="1962"/>
                </a:cubicBezTo>
                <a:cubicBezTo>
                  <a:pt x="1434" y="2195"/>
                  <a:pt x="1283" y="2248"/>
                  <a:pt x="1132" y="2263"/>
                </a:cubicBezTo>
                <a:close/>
                <a:moveTo>
                  <a:pt x="830" y="1509"/>
                </a:moveTo>
                <a:cubicBezTo>
                  <a:pt x="830" y="1569"/>
                  <a:pt x="868" y="1637"/>
                  <a:pt x="981" y="1652"/>
                </a:cubicBezTo>
                <a:lnTo>
                  <a:pt x="981" y="1359"/>
                </a:lnTo>
                <a:cubicBezTo>
                  <a:pt x="883" y="1359"/>
                  <a:pt x="830" y="1433"/>
                  <a:pt x="830" y="1509"/>
                </a:cubicBezTo>
                <a:close/>
                <a:moveTo>
                  <a:pt x="1132" y="1810"/>
                </a:moveTo>
                <a:lnTo>
                  <a:pt x="1132" y="2104"/>
                </a:lnTo>
                <a:cubicBezTo>
                  <a:pt x="1245" y="2089"/>
                  <a:pt x="1283" y="2029"/>
                  <a:pt x="1283" y="1961"/>
                </a:cubicBezTo>
                <a:cubicBezTo>
                  <a:pt x="1283" y="1886"/>
                  <a:pt x="1275" y="1825"/>
                  <a:pt x="1132" y="18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38" name="Freeform 17"/>
          <p:cNvSpPr>
            <a:spLocks noChangeAspect="1" noChangeArrowheads="1"/>
          </p:cNvSpPr>
          <p:nvPr/>
        </p:nvSpPr>
        <p:spPr bwMode="auto">
          <a:xfrm>
            <a:off x="6655920" y="3767768"/>
            <a:ext cx="286550" cy="325429"/>
          </a:xfrm>
          <a:custGeom>
            <a:avLst/>
            <a:gdLst>
              <a:gd name="T0" fmla="*/ 292143 w 2612"/>
              <a:gd name="T1" fmla="*/ 359879 h 2986"/>
              <a:gd name="T2" fmla="*/ 22537 w 2612"/>
              <a:gd name="T3" fmla="*/ 359879 h 2986"/>
              <a:gd name="T4" fmla="*/ 0 w 2612"/>
              <a:gd name="T5" fmla="*/ 337334 h 2986"/>
              <a:gd name="T6" fmla="*/ 0 w 2612"/>
              <a:gd name="T7" fmla="*/ 146242 h 2986"/>
              <a:gd name="T8" fmla="*/ 22537 w 2612"/>
              <a:gd name="T9" fmla="*/ 123818 h 2986"/>
              <a:gd name="T10" fmla="*/ 56163 w 2612"/>
              <a:gd name="T11" fmla="*/ 123818 h 2986"/>
              <a:gd name="T12" fmla="*/ 56163 w 2612"/>
              <a:gd name="T13" fmla="*/ 101273 h 2986"/>
              <a:gd name="T14" fmla="*/ 157401 w 2612"/>
              <a:gd name="T15" fmla="*/ 0 h 2986"/>
              <a:gd name="T16" fmla="*/ 157401 w 2612"/>
              <a:gd name="T17" fmla="*/ 0 h 2986"/>
              <a:gd name="T18" fmla="*/ 258518 w 2612"/>
              <a:gd name="T19" fmla="*/ 101273 h 2986"/>
              <a:gd name="T20" fmla="*/ 258518 w 2612"/>
              <a:gd name="T21" fmla="*/ 123818 h 2986"/>
              <a:gd name="T22" fmla="*/ 292143 w 2612"/>
              <a:gd name="T23" fmla="*/ 123818 h 2986"/>
              <a:gd name="T24" fmla="*/ 314680 w 2612"/>
              <a:gd name="T25" fmla="*/ 146242 h 2986"/>
              <a:gd name="T26" fmla="*/ 314680 w 2612"/>
              <a:gd name="T27" fmla="*/ 337334 h 2986"/>
              <a:gd name="T28" fmla="*/ 292143 w 2612"/>
              <a:gd name="T29" fmla="*/ 359879 h 2986"/>
              <a:gd name="T30" fmla="*/ 235980 w 2612"/>
              <a:gd name="T31" fmla="*/ 101273 h 2986"/>
              <a:gd name="T32" fmla="*/ 157401 w 2612"/>
              <a:gd name="T33" fmla="*/ 22545 h 2986"/>
              <a:gd name="T34" fmla="*/ 157401 w 2612"/>
              <a:gd name="T35" fmla="*/ 22545 h 2986"/>
              <a:gd name="T36" fmla="*/ 78700 w 2612"/>
              <a:gd name="T37" fmla="*/ 101273 h 2986"/>
              <a:gd name="T38" fmla="*/ 78700 w 2612"/>
              <a:gd name="T39" fmla="*/ 123818 h 2986"/>
              <a:gd name="T40" fmla="*/ 235980 w 2612"/>
              <a:gd name="T41" fmla="*/ 123818 h 2986"/>
              <a:gd name="T42" fmla="*/ 235980 w 2612"/>
              <a:gd name="T43" fmla="*/ 101273 h 2986"/>
              <a:gd name="T44" fmla="*/ 292143 w 2612"/>
              <a:gd name="T45" fmla="*/ 157455 h 2986"/>
              <a:gd name="T46" fmla="*/ 280935 w 2612"/>
              <a:gd name="T47" fmla="*/ 146242 h 2986"/>
              <a:gd name="T48" fmla="*/ 33746 w 2612"/>
              <a:gd name="T49" fmla="*/ 146242 h 2986"/>
              <a:gd name="T50" fmla="*/ 22537 w 2612"/>
              <a:gd name="T51" fmla="*/ 157455 h 2986"/>
              <a:gd name="T52" fmla="*/ 22537 w 2612"/>
              <a:gd name="T53" fmla="*/ 326122 h 2986"/>
              <a:gd name="T54" fmla="*/ 33746 w 2612"/>
              <a:gd name="T55" fmla="*/ 337334 h 2986"/>
              <a:gd name="T56" fmla="*/ 280935 w 2612"/>
              <a:gd name="T57" fmla="*/ 337334 h 2986"/>
              <a:gd name="T58" fmla="*/ 292143 w 2612"/>
              <a:gd name="T59" fmla="*/ 326122 h 2986"/>
              <a:gd name="T60" fmla="*/ 292143 w 2612"/>
              <a:gd name="T61" fmla="*/ 157455 h 2986"/>
              <a:gd name="T62" fmla="*/ 168488 w 2612"/>
              <a:gd name="T63" fmla="*/ 268734 h 2986"/>
              <a:gd name="T64" fmla="*/ 168488 w 2612"/>
              <a:gd name="T65" fmla="*/ 309243 h 2986"/>
              <a:gd name="T66" fmla="*/ 162944 w 2612"/>
              <a:gd name="T67" fmla="*/ 314789 h 2986"/>
              <a:gd name="T68" fmla="*/ 151736 w 2612"/>
              <a:gd name="T69" fmla="*/ 314789 h 2986"/>
              <a:gd name="T70" fmla="*/ 146192 w 2612"/>
              <a:gd name="T71" fmla="*/ 309243 h 2986"/>
              <a:gd name="T72" fmla="*/ 146192 w 2612"/>
              <a:gd name="T73" fmla="*/ 268734 h 2986"/>
              <a:gd name="T74" fmla="*/ 112446 w 2612"/>
              <a:gd name="T75" fmla="*/ 224849 h 2986"/>
              <a:gd name="T76" fmla="*/ 157401 w 2612"/>
              <a:gd name="T77" fmla="*/ 180000 h 2986"/>
              <a:gd name="T78" fmla="*/ 202234 w 2612"/>
              <a:gd name="T79" fmla="*/ 224849 h 2986"/>
              <a:gd name="T80" fmla="*/ 168488 w 2612"/>
              <a:gd name="T81" fmla="*/ 268734 h 2986"/>
              <a:gd name="T82" fmla="*/ 157401 w 2612"/>
              <a:gd name="T83" fmla="*/ 202425 h 2986"/>
              <a:gd name="T84" fmla="*/ 134863 w 2612"/>
              <a:gd name="T85" fmla="*/ 224849 h 2986"/>
              <a:gd name="T86" fmla="*/ 157401 w 2612"/>
              <a:gd name="T87" fmla="*/ 247395 h 2986"/>
              <a:gd name="T88" fmla="*/ 179817 w 2612"/>
              <a:gd name="T89" fmla="*/ 224849 h 2986"/>
              <a:gd name="T90" fmla="*/ 157401 w 2612"/>
              <a:gd name="T91" fmla="*/ 202425 h 298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612" h="2986">
                <a:moveTo>
                  <a:pt x="2424" y="2985"/>
                </a:moveTo>
                <a:lnTo>
                  <a:pt x="187" y="2985"/>
                </a:lnTo>
                <a:cubicBezTo>
                  <a:pt x="84" y="2985"/>
                  <a:pt x="0" y="2901"/>
                  <a:pt x="0" y="2798"/>
                </a:cubicBezTo>
                <a:lnTo>
                  <a:pt x="0" y="1213"/>
                </a:lnTo>
                <a:cubicBezTo>
                  <a:pt x="0" y="1111"/>
                  <a:pt x="84" y="1027"/>
                  <a:pt x="187" y="1027"/>
                </a:cubicBezTo>
                <a:lnTo>
                  <a:pt x="466" y="1027"/>
                </a:lnTo>
                <a:lnTo>
                  <a:pt x="466" y="840"/>
                </a:lnTo>
                <a:cubicBezTo>
                  <a:pt x="466" y="299"/>
                  <a:pt x="765" y="0"/>
                  <a:pt x="1306" y="0"/>
                </a:cubicBezTo>
                <a:cubicBezTo>
                  <a:pt x="1846" y="0"/>
                  <a:pt x="2145" y="299"/>
                  <a:pt x="2145" y="840"/>
                </a:cubicBezTo>
                <a:lnTo>
                  <a:pt x="2145" y="1027"/>
                </a:lnTo>
                <a:lnTo>
                  <a:pt x="2424" y="1027"/>
                </a:lnTo>
                <a:cubicBezTo>
                  <a:pt x="2527" y="1027"/>
                  <a:pt x="2611" y="1111"/>
                  <a:pt x="2611" y="1213"/>
                </a:cubicBezTo>
                <a:lnTo>
                  <a:pt x="2611" y="2798"/>
                </a:lnTo>
                <a:cubicBezTo>
                  <a:pt x="2611" y="2901"/>
                  <a:pt x="2527" y="2985"/>
                  <a:pt x="2424" y="2985"/>
                </a:cubicBezTo>
                <a:close/>
                <a:moveTo>
                  <a:pt x="1958" y="840"/>
                </a:moveTo>
                <a:cubicBezTo>
                  <a:pt x="1958" y="402"/>
                  <a:pt x="1743" y="187"/>
                  <a:pt x="1306" y="187"/>
                </a:cubicBezTo>
                <a:cubicBezTo>
                  <a:pt x="868" y="187"/>
                  <a:pt x="653" y="402"/>
                  <a:pt x="653" y="840"/>
                </a:cubicBezTo>
                <a:lnTo>
                  <a:pt x="653" y="1027"/>
                </a:lnTo>
                <a:lnTo>
                  <a:pt x="1958" y="1027"/>
                </a:lnTo>
                <a:lnTo>
                  <a:pt x="1958" y="840"/>
                </a:lnTo>
                <a:close/>
                <a:moveTo>
                  <a:pt x="2424" y="1306"/>
                </a:moveTo>
                <a:cubicBezTo>
                  <a:pt x="2424" y="1250"/>
                  <a:pt x="2387" y="1213"/>
                  <a:pt x="2331" y="1213"/>
                </a:cubicBezTo>
                <a:lnTo>
                  <a:pt x="280" y="1213"/>
                </a:lnTo>
                <a:cubicBezTo>
                  <a:pt x="224" y="1213"/>
                  <a:pt x="187" y="1250"/>
                  <a:pt x="187" y="1306"/>
                </a:cubicBezTo>
                <a:lnTo>
                  <a:pt x="187" y="2705"/>
                </a:lnTo>
                <a:cubicBezTo>
                  <a:pt x="187" y="2761"/>
                  <a:pt x="224" y="2798"/>
                  <a:pt x="280" y="2798"/>
                </a:cubicBezTo>
                <a:lnTo>
                  <a:pt x="2331" y="2798"/>
                </a:lnTo>
                <a:cubicBezTo>
                  <a:pt x="2387" y="2798"/>
                  <a:pt x="2424" y="2761"/>
                  <a:pt x="2424" y="2705"/>
                </a:cubicBezTo>
                <a:lnTo>
                  <a:pt x="2424" y="1306"/>
                </a:lnTo>
                <a:close/>
                <a:moveTo>
                  <a:pt x="1398" y="2229"/>
                </a:moveTo>
                <a:lnTo>
                  <a:pt x="1398" y="2565"/>
                </a:lnTo>
                <a:cubicBezTo>
                  <a:pt x="1398" y="2593"/>
                  <a:pt x="1380" y="2611"/>
                  <a:pt x="1352" y="2611"/>
                </a:cubicBezTo>
                <a:lnTo>
                  <a:pt x="1259" y="2611"/>
                </a:lnTo>
                <a:cubicBezTo>
                  <a:pt x="1231" y="2611"/>
                  <a:pt x="1213" y="2593"/>
                  <a:pt x="1213" y="2565"/>
                </a:cubicBezTo>
                <a:lnTo>
                  <a:pt x="1213" y="2229"/>
                </a:lnTo>
                <a:cubicBezTo>
                  <a:pt x="998" y="2182"/>
                  <a:pt x="933" y="2052"/>
                  <a:pt x="933" y="1865"/>
                </a:cubicBezTo>
                <a:cubicBezTo>
                  <a:pt x="933" y="1660"/>
                  <a:pt x="1101" y="1493"/>
                  <a:pt x="1306" y="1493"/>
                </a:cubicBezTo>
                <a:cubicBezTo>
                  <a:pt x="1510" y="1493"/>
                  <a:pt x="1678" y="1660"/>
                  <a:pt x="1678" y="1865"/>
                </a:cubicBezTo>
                <a:cubicBezTo>
                  <a:pt x="1678" y="2052"/>
                  <a:pt x="1613" y="2182"/>
                  <a:pt x="1398" y="2229"/>
                </a:cubicBezTo>
                <a:close/>
                <a:moveTo>
                  <a:pt x="1306" y="1679"/>
                </a:moveTo>
                <a:cubicBezTo>
                  <a:pt x="1203" y="1679"/>
                  <a:pt x="1119" y="1763"/>
                  <a:pt x="1119" y="1865"/>
                </a:cubicBezTo>
                <a:cubicBezTo>
                  <a:pt x="1119" y="1968"/>
                  <a:pt x="1203" y="2052"/>
                  <a:pt x="1306" y="2052"/>
                </a:cubicBezTo>
                <a:cubicBezTo>
                  <a:pt x="1408" y="2052"/>
                  <a:pt x="1492" y="1968"/>
                  <a:pt x="1492" y="1865"/>
                </a:cubicBezTo>
                <a:cubicBezTo>
                  <a:pt x="1492" y="1763"/>
                  <a:pt x="1408" y="1679"/>
                  <a:pt x="1306" y="16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39" name="Freeform 18"/>
          <p:cNvSpPr>
            <a:spLocks noChangeAspect="1" noChangeArrowheads="1"/>
          </p:cNvSpPr>
          <p:nvPr/>
        </p:nvSpPr>
        <p:spPr bwMode="auto">
          <a:xfrm>
            <a:off x="7227580" y="3802327"/>
            <a:ext cx="273590" cy="275030"/>
          </a:xfrm>
          <a:custGeom>
            <a:avLst/>
            <a:gdLst>
              <a:gd name="T0" fmla="*/ 287812 w 2986"/>
              <a:gd name="T1" fmla="*/ 38166 h 2986"/>
              <a:gd name="T2" fmla="*/ 287812 w 2986"/>
              <a:gd name="T3" fmla="*/ 264022 h 2986"/>
              <a:gd name="T4" fmla="*/ 264022 w 2986"/>
              <a:gd name="T5" fmla="*/ 287812 h 2986"/>
              <a:gd name="T6" fmla="*/ 38166 w 2986"/>
              <a:gd name="T7" fmla="*/ 287812 h 2986"/>
              <a:gd name="T8" fmla="*/ 14375 w 2986"/>
              <a:gd name="T9" fmla="*/ 264022 h 2986"/>
              <a:gd name="T10" fmla="*/ 14375 w 2986"/>
              <a:gd name="T11" fmla="*/ 38166 h 2986"/>
              <a:gd name="T12" fmla="*/ 38166 w 2986"/>
              <a:gd name="T13" fmla="*/ 14375 h 2986"/>
              <a:gd name="T14" fmla="*/ 264022 w 2986"/>
              <a:gd name="T15" fmla="*/ 14375 h 2986"/>
              <a:gd name="T16" fmla="*/ 287812 w 2986"/>
              <a:gd name="T17" fmla="*/ 38166 h 2986"/>
              <a:gd name="T18" fmla="*/ 264022 w 2986"/>
              <a:gd name="T19" fmla="*/ 0 h 2986"/>
              <a:gd name="T20" fmla="*/ 38166 w 2986"/>
              <a:gd name="T21" fmla="*/ 0 h 2986"/>
              <a:gd name="T22" fmla="*/ 0 w 2986"/>
              <a:gd name="T23" fmla="*/ 38166 h 2986"/>
              <a:gd name="T24" fmla="*/ 0 w 2986"/>
              <a:gd name="T25" fmla="*/ 264022 h 2986"/>
              <a:gd name="T26" fmla="*/ 38166 w 2986"/>
              <a:gd name="T27" fmla="*/ 302188 h 2986"/>
              <a:gd name="T28" fmla="*/ 264022 w 2986"/>
              <a:gd name="T29" fmla="*/ 302188 h 2986"/>
              <a:gd name="T30" fmla="*/ 302188 w 2986"/>
              <a:gd name="T31" fmla="*/ 264022 h 2986"/>
              <a:gd name="T32" fmla="*/ 302188 w 2986"/>
              <a:gd name="T33" fmla="*/ 38166 h 2986"/>
              <a:gd name="T34" fmla="*/ 264022 w 2986"/>
              <a:gd name="T35" fmla="*/ 0 h 2986"/>
              <a:gd name="T36" fmla="*/ 220896 w 2986"/>
              <a:gd name="T37" fmla="*/ 113687 h 2986"/>
              <a:gd name="T38" fmla="*/ 103665 w 2986"/>
              <a:gd name="T39" fmla="*/ 113687 h 2986"/>
              <a:gd name="T40" fmla="*/ 130290 w 2986"/>
              <a:gd name="T41" fmla="*/ 87062 h 2986"/>
              <a:gd name="T42" fmla="*/ 130290 w 2986"/>
              <a:gd name="T43" fmla="*/ 80583 h 2986"/>
              <a:gd name="T44" fmla="*/ 123811 w 2986"/>
              <a:gd name="T45" fmla="*/ 74104 h 2986"/>
              <a:gd name="T46" fmla="*/ 117332 w 2986"/>
              <a:gd name="T47" fmla="*/ 74104 h 2986"/>
              <a:gd name="T48" fmla="*/ 77749 w 2986"/>
              <a:gd name="T49" fmla="*/ 113687 h 2986"/>
              <a:gd name="T50" fmla="*/ 76332 w 2986"/>
              <a:gd name="T51" fmla="*/ 116623 h 2986"/>
              <a:gd name="T52" fmla="*/ 75623 w 2986"/>
              <a:gd name="T53" fmla="*/ 118749 h 2986"/>
              <a:gd name="T54" fmla="*/ 75623 w 2986"/>
              <a:gd name="T55" fmla="*/ 128063 h 2986"/>
              <a:gd name="T56" fmla="*/ 80583 w 2986"/>
              <a:gd name="T57" fmla="*/ 133125 h 2986"/>
              <a:gd name="T58" fmla="*/ 222313 w 2986"/>
              <a:gd name="T59" fmla="*/ 133125 h 2986"/>
              <a:gd name="T60" fmla="*/ 227375 w 2986"/>
              <a:gd name="T61" fmla="*/ 128063 h 2986"/>
              <a:gd name="T62" fmla="*/ 227375 w 2986"/>
              <a:gd name="T63" fmla="*/ 118749 h 2986"/>
              <a:gd name="T64" fmla="*/ 220896 w 2986"/>
              <a:gd name="T65" fmla="*/ 113687 h 2986"/>
              <a:gd name="T66" fmla="*/ 222313 w 2986"/>
              <a:gd name="T67" fmla="*/ 151145 h 2986"/>
              <a:gd name="T68" fmla="*/ 80583 w 2986"/>
              <a:gd name="T69" fmla="*/ 151145 h 2986"/>
              <a:gd name="T70" fmla="*/ 75623 w 2986"/>
              <a:gd name="T71" fmla="*/ 154688 h 2986"/>
              <a:gd name="T72" fmla="*/ 75623 w 2986"/>
              <a:gd name="T73" fmla="*/ 164001 h 2986"/>
              <a:gd name="T74" fmla="*/ 84937 w 2986"/>
              <a:gd name="T75" fmla="*/ 169772 h 2986"/>
              <a:gd name="T76" fmla="*/ 195688 w 2986"/>
              <a:gd name="T77" fmla="*/ 169772 h 2986"/>
              <a:gd name="T78" fmla="*/ 171898 w 2986"/>
              <a:gd name="T79" fmla="*/ 192752 h 2986"/>
              <a:gd name="T80" fmla="*/ 171898 w 2986"/>
              <a:gd name="T81" fmla="*/ 199231 h 2986"/>
              <a:gd name="T82" fmla="*/ 178377 w 2986"/>
              <a:gd name="T83" fmla="*/ 205710 h 2986"/>
              <a:gd name="T84" fmla="*/ 184856 w 2986"/>
              <a:gd name="T85" fmla="*/ 205710 h 2986"/>
              <a:gd name="T86" fmla="*/ 223730 w 2986"/>
              <a:gd name="T87" fmla="*/ 169063 h 2986"/>
              <a:gd name="T88" fmla="*/ 226666 w 2986"/>
              <a:gd name="T89" fmla="*/ 164710 h 2986"/>
              <a:gd name="T90" fmla="*/ 226666 w 2986"/>
              <a:gd name="T91" fmla="*/ 155396 h 2986"/>
              <a:gd name="T92" fmla="*/ 222313 w 2986"/>
              <a:gd name="T93" fmla="*/ 151145 h 298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86" h="2986">
                <a:moveTo>
                  <a:pt x="2843" y="377"/>
                </a:moveTo>
                <a:lnTo>
                  <a:pt x="2843" y="2608"/>
                </a:lnTo>
                <a:cubicBezTo>
                  <a:pt x="2843" y="2736"/>
                  <a:pt x="2736" y="2843"/>
                  <a:pt x="2608" y="2843"/>
                </a:cubicBezTo>
                <a:lnTo>
                  <a:pt x="377" y="2843"/>
                </a:lnTo>
                <a:cubicBezTo>
                  <a:pt x="249" y="2843"/>
                  <a:pt x="142" y="2736"/>
                  <a:pt x="142" y="2608"/>
                </a:cubicBezTo>
                <a:lnTo>
                  <a:pt x="142" y="377"/>
                </a:lnTo>
                <a:cubicBezTo>
                  <a:pt x="142" y="249"/>
                  <a:pt x="249" y="142"/>
                  <a:pt x="377" y="142"/>
                </a:cubicBezTo>
                <a:lnTo>
                  <a:pt x="2608" y="142"/>
                </a:lnTo>
                <a:cubicBezTo>
                  <a:pt x="2736" y="142"/>
                  <a:pt x="2843" y="249"/>
                  <a:pt x="2843" y="377"/>
                </a:cubicBezTo>
                <a:close/>
                <a:moveTo>
                  <a:pt x="2608" y="0"/>
                </a:moveTo>
                <a:lnTo>
                  <a:pt x="377" y="0"/>
                </a:lnTo>
                <a:cubicBezTo>
                  <a:pt x="171" y="0"/>
                  <a:pt x="0" y="171"/>
                  <a:pt x="0" y="377"/>
                </a:cubicBezTo>
                <a:lnTo>
                  <a:pt x="0" y="2608"/>
                </a:lnTo>
                <a:cubicBezTo>
                  <a:pt x="0" y="2814"/>
                  <a:pt x="171" y="2985"/>
                  <a:pt x="377" y="2985"/>
                </a:cubicBezTo>
                <a:lnTo>
                  <a:pt x="2608" y="2985"/>
                </a:lnTo>
                <a:cubicBezTo>
                  <a:pt x="2814" y="2985"/>
                  <a:pt x="2985" y="2814"/>
                  <a:pt x="2985" y="2608"/>
                </a:cubicBezTo>
                <a:lnTo>
                  <a:pt x="2985" y="377"/>
                </a:lnTo>
                <a:cubicBezTo>
                  <a:pt x="2978" y="171"/>
                  <a:pt x="2807" y="0"/>
                  <a:pt x="2608" y="0"/>
                </a:cubicBezTo>
                <a:close/>
                <a:moveTo>
                  <a:pt x="2182" y="1123"/>
                </a:moveTo>
                <a:lnTo>
                  <a:pt x="1024" y="1123"/>
                </a:lnTo>
                <a:lnTo>
                  <a:pt x="1287" y="860"/>
                </a:lnTo>
                <a:cubicBezTo>
                  <a:pt x="1308" y="839"/>
                  <a:pt x="1308" y="810"/>
                  <a:pt x="1287" y="796"/>
                </a:cubicBezTo>
                <a:lnTo>
                  <a:pt x="1223" y="732"/>
                </a:lnTo>
                <a:cubicBezTo>
                  <a:pt x="1216" y="711"/>
                  <a:pt x="1173" y="711"/>
                  <a:pt x="1159" y="732"/>
                </a:cubicBezTo>
                <a:lnTo>
                  <a:pt x="768" y="1123"/>
                </a:lnTo>
                <a:cubicBezTo>
                  <a:pt x="761" y="1130"/>
                  <a:pt x="754" y="1138"/>
                  <a:pt x="754" y="1152"/>
                </a:cubicBezTo>
                <a:cubicBezTo>
                  <a:pt x="747" y="1159"/>
                  <a:pt x="747" y="1166"/>
                  <a:pt x="747" y="1173"/>
                </a:cubicBezTo>
                <a:lnTo>
                  <a:pt x="747" y="1265"/>
                </a:lnTo>
                <a:cubicBezTo>
                  <a:pt x="747" y="1294"/>
                  <a:pt x="768" y="1315"/>
                  <a:pt x="796" y="1315"/>
                </a:cubicBezTo>
                <a:lnTo>
                  <a:pt x="2196" y="1315"/>
                </a:lnTo>
                <a:cubicBezTo>
                  <a:pt x="2224" y="1315"/>
                  <a:pt x="2246" y="1294"/>
                  <a:pt x="2246" y="1265"/>
                </a:cubicBezTo>
                <a:lnTo>
                  <a:pt x="2246" y="1173"/>
                </a:lnTo>
                <a:cubicBezTo>
                  <a:pt x="2231" y="1138"/>
                  <a:pt x="2210" y="1123"/>
                  <a:pt x="2182" y="1123"/>
                </a:cubicBezTo>
                <a:close/>
                <a:moveTo>
                  <a:pt x="2196" y="1493"/>
                </a:moveTo>
                <a:lnTo>
                  <a:pt x="796" y="1493"/>
                </a:lnTo>
                <a:cubicBezTo>
                  <a:pt x="768" y="1493"/>
                  <a:pt x="747" y="1513"/>
                  <a:pt x="747" y="1528"/>
                </a:cubicBezTo>
                <a:lnTo>
                  <a:pt x="747" y="1620"/>
                </a:lnTo>
                <a:cubicBezTo>
                  <a:pt x="747" y="1648"/>
                  <a:pt x="747" y="1677"/>
                  <a:pt x="839" y="1677"/>
                </a:cubicBezTo>
                <a:lnTo>
                  <a:pt x="1933" y="1677"/>
                </a:lnTo>
                <a:lnTo>
                  <a:pt x="1698" y="1904"/>
                </a:lnTo>
                <a:cubicBezTo>
                  <a:pt x="1677" y="1926"/>
                  <a:pt x="1677" y="1954"/>
                  <a:pt x="1698" y="1968"/>
                </a:cubicBezTo>
                <a:lnTo>
                  <a:pt x="1762" y="2032"/>
                </a:lnTo>
                <a:cubicBezTo>
                  <a:pt x="1783" y="2054"/>
                  <a:pt x="1812" y="2054"/>
                  <a:pt x="1826" y="2032"/>
                </a:cubicBezTo>
                <a:lnTo>
                  <a:pt x="2210" y="1670"/>
                </a:lnTo>
                <a:cubicBezTo>
                  <a:pt x="2239" y="1656"/>
                  <a:pt x="2239" y="1634"/>
                  <a:pt x="2239" y="1627"/>
                </a:cubicBezTo>
                <a:lnTo>
                  <a:pt x="2239" y="1535"/>
                </a:lnTo>
                <a:cubicBezTo>
                  <a:pt x="2231" y="1513"/>
                  <a:pt x="2210" y="1493"/>
                  <a:pt x="2196" y="14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40" name="Freeform 19"/>
          <p:cNvSpPr>
            <a:spLocks noChangeAspect="1" noChangeArrowheads="1"/>
          </p:cNvSpPr>
          <p:nvPr/>
        </p:nvSpPr>
        <p:spPr bwMode="auto">
          <a:xfrm>
            <a:off x="3608986" y="3802327"/>
            <a:ext cx="287990" cy="275030"/>
          </a:xfrm>
          <a:custGeom>
            <a:avLst/>
            <a:gdLst>
              <a:gd name="T0" fmla="*/ 25842 w 2991"/>
              <a:gd name="T1" fmla="*/ 76869 h 2855"/>
              <a:gd name="T2" fmla="*/ 77207 w 2991"/>
              <a:gd name="T3" fmla="*/ 32188 h 2855"/>
              <a:gd name="T4" fmla="*/ 19593 w 2991"/>
              <a:gd name="T5" fmla="*/ 20223 h 2855"/>
              <a:gd name="T6" fmla="*/ 59627 w 2991"/>
              <a:gd name="T7" fmla="*/ 30811 h 2855"/>
              <a:gd name="T8" fmla="*/ 30396 w 2991"/>
              <a:gd name="T9" fmla="*/ 30705 h 2855"/>
              <a:gd name="T10" fmla="*/ 47977 w 2991"/>
              <a:gd name="T11" fmla="*/ 80046 h 2855"/>
              <a:gd name="T12" fmla="*/ 94365 w 2991"/>
              <a:gd name="T13" fmla="*/ 133833 h 2855"/>
              <a:gd name="T14" fmla="*/ 135351 w 2991"/>
              <a:gd name="T15" fmla="*/ 109269 h 2855"/>
              <a:gd name="T16" fmla="*/ 97542 w 2991"/>
              <a:gd name="T17" fmla="*/ 46693 h 2855"/>
              <a:gd name="T18" fmla="*/ 120312 w 2991"/>
              <a:gd name="T19" fmla="*/ 98363 h 2855"/>
              <a:gd name="T20" fmla="*/ 104850 w 2991"/>
              <a:gd name="T21" fmla="*/ 118692 h 2855"/>
              <a:gd name="T22" fmla="*/ 63863 w 2991"/>
              <a:gd name="T23" fmla="*/ 89998 h 2855"/>
              <a:gd name="T24" fmla="*/ 86210 w 2991"/>
              <a:gd name="T25" fmla="*/ 62681 h 2855"/>
              <a:gd name="T26" fmla="*/ 120312 w 2991"/>
              <a:gd name="T27" fmla="*/ 98363 h 2855"/>
              <a:gd name="T28" fmla="*/ 198049 w 2991"/>
              <a:gd name="T29" fmla="*/ 231773 h 2855"/>
              <a:gd name="T30" fmla="*/ 283729 w 2991"/>
              <a:gd name="T31" fmla="*/ 277407 h 2855"/>
              <a:gd name="T32" fmla="*/ 235859 w 2991"/>
              <a:gd name="T33" fmla="*/ 192914 h 2855"/>
              <a:gd name="T34" fmla="*/ 251957 w 2991"/>
              <a:gd name="T35" fmla="*/ 246384 h 2855"/>
              <a:gd name="T36" fmla="*/ 231622 w 2991"/>
              <a:gd name="T37" fmla="*/ 219385 h 2855"/>
              <a:gd name="T38" fmla="*/ 200697 w 2991"/>
              <a:gd name="T39" fmla="*/ 59717 h 2855"/>
              <a:gd name="T40" fmla="*/ 220184 w 2991"/>
              <a:gd name="T41" fmla="*/ 101328 h 2855"/>
              <a:gd name="T42" fmla="*/ 200697 w 2991"/>
              <a:gd name="T43" fmla="*/ 59717 h 2855"/>
              <a:gd name="T44" fmla="*/ 254075 w 2991"/>
              <a:gd name="T45" fmla="*/ 66493 h 2855"/>
              <a:gd name="T46" fmla="*/ 212029 w 2991"/>
              <a:gd name="T47" fmla="*/ 48070 h 2855"/>
              <a:gd name="T48" fmla="*/ 178138 w 2991"/>
              <a:gd name="T49" fmla="*/ 82904 h 2855"/>
              <a:gd name="T50" fmla="*/ 197626 w 2991"/>
              <a:gd name="T51" fmla="*/ 124516 h 2855"/>
              <a:gd name="T52" fmla="*/ 178138 w 2991"/>
              <a:gd name="T53" fmla="*/ 82904 h 2855"/>
              <a:gd name="T54" fmla="*/ 152614 w 2991"/>
              <a:gd name="T55" fmla="*/ 170785 h 2855"/>
              <a:gd name="T56" fmla="*/ 133127 w 2991"/>
              <a:gd name="T57" fmla="*/ 129280 h 2855"/>
              <a:gd name="T58" fmla="*/ 118724 w 2991"/>
              <a:gd name="T59" fmla="*/ 205514 h 2855"/>
              <a:gd name="T60" fmla="*/ 76678 w 2991"/>
              <a:gd name="T61" fmla="*/ 187197 h 2855"/>
              <a:gd name="T62" fmla="*/ 118724 w 2991"/>
              <a:gd name="T63" fmla="*/ 205514 h 2855"/>
              <a:gd name="T64" fmla="*/ 129950 w 2991"/>
              <a:gd name="T65" fmla="*/ 193973 h 2855"/>
              <a:gd name="T66" fmla="*/ 110463 w 2991"/>
              <a:gd name="T67" fmla="*/ 152362 h 2855"/>
              <a:gd name="T68" fmla="*/ 96165 w 2991"/>
              <a:gd name="T69" fmla="*/ 228702 h 2855"/>
              <a:gd name="T70" fmla="*/ 54013 w 2991"/>
              <a:gd name="T71" fmla="*/ 210385 h 2855"/>
              <a:gd name="T72" fmla="*/ 96165 w 2991"/>
              <a:gd name="T73" fmla="*/ 228702 h 2855"/>
              <a:gd name="T74" fmla="*/ 234588 w 2991"/>
              <a:gd name="T75" fmla="*/ 24882 h 2855"/>
              <a:gd name="T76" fmla="*/ 289025 w 2991"/>
              <a:gd name="T77" fmla="*/ 95187 h 2855"/>
              <a:gd name="T78" fmla="*/ 275151 w 2991"/>
              <a:gd name="T79" fmla="*/ 109586 h 2855"/>
              <a:gd name="T80" fmla="*/ 263925 w 2991"/>
              <a:gd name="T81" fmla="*/ 121233 h 2855"/>
              <a:gd name="T82" fmla="*/ 241366 w 2991"/>
              <a:gd name="T83" fmla="*/ 144421 h 2855"/>
              <a:gd name="T84" fmla="*/ 230034 w 2991"/>
              <a:gd name="T85" fmla="*/ 155856 h 2855"/>
              <a:gd name="T86" fmla="*/ 218702 w 2991"/>
              <a:gd name="T87" fmla="*/ 167503 h 2855"/>
              <a:gd name="T88" fmla="*/ 144354 w 2991"/>
              <a:gd name="T89" fmla="*/ 117739 h 2855"/>
              <a:gd name="T90" fmla="*/ 199214 w 2991"/>
              <a:gd name="T91" fmla="*/ 187303 h 2855"/>
              <a:gd name="T92" fmla="*/ 184811 w 2991"/>
              <a:gd name="T93" fmla="*/ 202232 h 2855"/>
              <a:gd name="T94" fmla="*/ 162252 w 2991"/>
              <a:gd name="T95" fmla="*/ 225420 h 2855"/>
              <a:gd name="T96" fmla="*/ 139800 w 2991"/>
              <a:gd name="T97" fmla="*/ 248713 h 2855"/>
              <a:gd name="T98" fmla="*/ 128467 w 2991"/>
              <a:gd name="T99" fmla="*/ 260254 h 2855"/>
              <a:gd name="T100" fmla="*/ 117135 w 2991"/>
              <a:gd name="T101" fmla="*/ 271795 h 2855"/>
              <a:gd name="T102" fmla="*/ 105803 w 2991"/>
              <a:gd name="T103" fmla="*/ 283336 h 2855"/>
              <a:gd name="T104" fmla="*/ 40245 w 2991"/>
              <a:gd name="T105" fmla="*/ 224573 h 2855"/>
              <a:gd name="T106" fmla="*/ 97118 w 2991"/>
              <a:gd name="T107" fmla="*/ 297313 h 2855"/>
              <a:gd name="T108" fmla="*/ 311795 w 2991"/>
              <a:gd name="T109" fmla="*/ 94657 h 2855"/>
              <a:gd name="T110" fmla="*/ 255028 w 2991"/>
              <a:gd name="T111" fmla="*/ 21917 h 285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991" h="2855">
                <a:moveTo>
                  <a:pt x="185" y="191"/>
                </a:moveTo>
                <a:cubicBezTo>
                  <a:pt x="0" y="381"/>
                  <a:pt x="121" y="607"/>
                  <a:pt x="244" y="726"/>
                </a:cubicBezTo>
                <a:cubicBezTo>
                  <a:pt x="265" y="747"/>
                  <a:pt x="296" y="750"/>
                  <a:pt x="313" y="732"/>
                </a:cubicBezTo>
                <a:lnTo>
                  <a:pt x="729" y="304"/>
                </a:lnTo>
                <a:cubicBezTo>
                  <a:pt x="747" y="287"/>
                  <a:pt x="745" y="257"/>
                  <a:pt x="722" y="235"/>
                </a:cubicBezTo>
                <a:cubicBezTo>
                  <a:pt x="603" y="119"/>
                  <a:pt x="370" y="0"/>
                  <a:pt x="185" y="191"/>
                </a:cubicBezTo>
                <a:close/>
                <a:moveTo>
                  <a:pt x="287" y="290"/>
                </a:moveTo>
                <a:cubicBezTo>
                  <a:pt x="345" y="231"/>
                  <a:pt x="445" y="206"/>
                  <a:pt x="563" y="291"/>
                </a:cubicBezTo>
                <a:lnTo>
                  <a:pt x="296" y="567"/>
                </a:lnTo>
                <a:cubicBezTo>
                  <a:pt x="207" y="451"/>
                  <a:pt x="229" y="350"/>
                  <a:pt x="287" y="290"/>
                </a:cubicBezTo>
                <a:close/>
                <a:moveTo>
                  <a:pt x="757" y="443"/>
                </a:moveTo>
                <a:lnTo>
                  <a:pt x="453" y="756"/>
                </a:lnTo>
                <a:cubicBezTo>
                  <a:pt x="408" y="802"/>
                  <a:pt x="409" y="875"/>
                  <a:pt x="455" y="920"/>
                </a:cubicBezTo>
                <a:lnTo>
                  <a:pt x="891" y="1264"/>
                </a:lnTo>
                <a:cubicBezTo>
                  <a:pt x="937" y="1308"/>
                  <a:pt x="1011" y="1307"/>
                  <a:pt x="1055" y="1261"/>
                </a:cubicBezTo>
                <a:lnTo>
                  <a:pt x="1278" y="1032"/>
                </a:lnTo>
                <a:cubicBezTo>
                  <a:pt x="1323" y="986"/>
                  <a:pt x="1322" y="913"/>
                  <a:pt x="1276" y="868"/>
                </a:cubicBezTo>
                <a:lnTo>
                  <a:pt x="921" y="441"/>
                </a:lnTo>
                <a:cubicBezTo>
                  <a:pt x="875" y="396"/>
                  <a:pt x="801" y="397"/>
                  <a:pt x="757" y="443"/>
                </a:cubicBezTo>
                <a:close/>
                <a:moveTo>
                  <a:pt x="1136" y="929"/>
                </a:moveTo>
                <a:cubicBezTo>
                  <a:pt x="1147" y="941"/>
                  <a:pt x="1147" y="959"/>
                  <a:pt x="1136" y="971"/>
                </a:cubicBezTo>
                <a:lnTo>
                  <a:pt x="990" y="1121"/>
                </a:lnTo>
                <a:cubicBezTo>
                  <a:pt x="979" y="1133"/>
                  <a:pt x="960" y="1133"/>
                  <a:pt x="949" y="1122"/>
                </a:cubicBezTo>
                <a:lnTo>
                  <a:pt x="603" y="850"/>
                </a:lnTo>
                <a:cubicBezTo>
                  <a:pt x="592" y="839"/>
                  <a:pt x="592" y="821"/>
                  <a:pt x="603" y="809"/>
                </a:cubicBezTo>
                <a:lnTo>
                  <a:pt x="814" y="592"/>
                </a:lnTo>
                <a:cubicBezTo>
                  <a:pt x="825" y="580"/>
                  <a:pt x="844" y="580"/>
                  <a:pt x="855" y="591"/>
                </a:cubicBezTo>
                <a:lnTo>
                  <a:pt x="1136" y="929"/>
                </a:lnTo>
                <a:close/>
                <a:moveTo>
                  <a:pt x="2048" y="2005"/>
                </a:moveTo>
                <a:lnTo>
                  <a:pt x="1870" y="2189"/>
                </a:lnTo>
                <a:lnTo>
                  <a:pt x="2274" y="2404"/>
                </a:lnTo>
                <a:lnTo>
                  <a:pt x="2679" y="2620"/>
                </a:lnTo>
                <a:lnTo>
                  <a:pt x="2453" y="2221"/>
                </a:lnTo>
                <a:lnTo>
                  <a:pt x="2227" y="1822"/>
                </a:lnTo>
                <a:lnTo>
                  <a:pt x="2048" y="2005"/>
                </a:lnTo>
                <a:close/>
                <a:moveTo>
                  <a:pt x="2379" y="2327"/>
                </a:moveTo>
                <a:lnTo>
                  <a:pt x="2119" y="2142"/>
                </a:lnTo>
                <a:lnTo>
                  <a:pt x="2187" y="2072"/>
                </a:lnTo>
                <a:lnTo>
                  <a:pt x="2379" y="2327"/>
                </a:lnTo>
                <a:close/>
                <a:moveTo>
                  <a:pt x="1895" y="564"/>
                </a:moveTo>
                <a:lnTo>
                  <a:pt x="2186" y="847"/>
                </a:lnTo>
                <a:lnTo>
                  <a:pt x="2079" y="957"/>
                </a:lnTo>
                <a:lnTo>
                  <a:pt x="1789" y="673"/>
                </a:lnTo>
                <a:lnTo>
                  <a:pt x="1895" y="564"/>
                </a:lnTo>
                <a:close/>
                <a:moveTo>
                  <a:pt x="2109" y="345"/>
                </a:moveTo>
                <a:lnTo>
                  <a:pt x="2399" y="628"/>
                </a:lnTo>
                <a:lnTo>
                  <a:pt x="2293" y="737"/>
                </a:lnTo>
                <a:lnTo>
                  <a:pt x="2002" y="454"/>
                </a:lnTo>
                <a:lnTo>
                  <a:pt x="2109" y="345"/>
                </a:lnTo>
                <a:close/>
                <a:moveTo>
                  <a:pt x="1682" y="783"/>
                </a:moveTo>
                <a:lnTo>
                  <a:pt x="1973" y="1066"/>
                </a:lnTo>
                <a:lnTo>
                  <a:pt x="1866" y="1176"/>
                </a:lnTo>
                <a:lnTo>
                  <a:pt x="1576" y="893"/>
                </a:lnTo>
                <a:lnTo>
                  <a:pt x="1682" y="783"/>
                </a:lnTo>
                <a:close/>
                <a:moveTo>
                  <a:pt x="1546" y="1503"/>
                </a:moveTo>
                <a:lnTo>
                  <a:pt x="1441" y="1613"/>
                </a:lnTo>
                <a:lnTo>
                  <a:pt x="1150" y="1331"/>
                </a:lnTo>
                <a:lnTo>
                  <a:pt x="1257" y="1221"/>
                </a:lnTo>
                <a:lnTo>
                  <a:pt x="1546" y="1503"/>
                </a:lnTo>
                <a:close/>
                <a:moveTo>
                  <a:pt x="1121" y="1941"/>
                </a:moveTo>
                <a:lnTo>
                  <a:pt x="1014" y="2051"/>
                </a:lnTo>
                <a:lnTo>
                  <a:pt x="724" y="1768"/>
                </a:lnTo>
                <a:lnTo>
                  <a:pt x="830" y="1658"/>
                </a:lnTo>
                <a:lnTo>
                  <a:pt x="1121" y="1941"/>
                </a:lnTo>
                <a:close/>
                <a:moveTo>
                  <a:pt x="1334" y="1722"/>
                </a:moveTo>
                <a:lnTo>
                  <a:pt x="1227" y="1832"/>
                </a:lnTo>
                <a:lnTo>
                  <a:pt x="937" y="1549"/>
                </a:lnTo>
                <a:lnTo>
                  <a:pt x="1043" y="1439"/>
                </a:lnTo>
                <a:lnTo>
                  <a:pt x="1334" y="1722"/>
                </a:lnTo>
                <a:close/>
                <a:moveTo>
                  <a:pt x="908" y="2160"/>
                </a:moveTo>
                <a:lnTo>
                  <a:pt x="801" y="2270"/>
                </a:lnTo>
                <a:lnTo>
                  <a:pt x="510" y="1987"/>
                </a:lnTo>
                <a:lnTo>
                  <a:pt x="617" y="1877"/>
                </a:lnTo>
                <a:lnTo>
                  <a:pt x="908" y="2160"/>
                </a:lnTo>
                <a:close/>
                <a:moveTo>
                  <a:pt x="2241" y="209"/>
                </a:moveTo>
                <a:lnTo>
                  <a:pt x="2215" y="235"/>
                </a:lnTo>
                <a:lnTo>
                  <a:pt x="2811" y="815"/>
                </a:lnTo>
                <a:lnTo>
                  <a:pt x="2729" y="899"/>
                </a:lnTo>
                <a:lnTo>
                  <a:pt x="2730" y="899"/>
                </a:lnTo>
                <a:lnTo>
                  <a:pt x="2598" y="1035"/>
                </a:lnTo>
                <a:lnTo>
                  <a:pt x="2492" y="1145"/>
                </a:lnTo>
                <a:lnTo>
                  <a:pt x="2385" y="1254"/>
                </a:lnTo>
                <a:lnTo>
                  <a:pt x="2279" y="1364"/>
                </a:lnTo>
                <a:lnTo>
                  <a:pt x="2172" y="1472"/>
                </a:lnTo>
                <a:lnTo>
                  <a:pt x="2143" y="1502"/>
                </a:lnTo>
                <a:lnTo>
                  <a:pt x="2065" y="1582"/>
                </a:lnTo>
                <a:lnTo>
                  <a:pt x="1470" y="1002"/>
                </a:lnTo>
                <a:lnTo>
                  <a:pt x="1363" y="1112"/>
                </a:lnTo>
                <a:lnTo>
                  <a:pt x="1958" y="1690"/>
                </a:lnTo>
                <a:lnTo>
                  <a:pt x="1881" y="1769"/>
                </a:lnTo>
                <a:lnTo>
                  <a:pt x="1882" y="1770"/>
                </a:lnTo>
                <a:lnTo>
                  <a:pt x="1745" y="1910"/>
                </a:lnTo>
                <a:lnTo>
                  <a:pt x="1639" y="2020"/>
                </a:lnTo>
                <a:lnTo>
                  <a:pt x="1532" y="2129"/>
                </a:lnTo>
                <a:lnTo>
                  <a:pt x="1427" y="2239"/>
                </a:lnTo>
                <a:lnTo>
                  <a:pt x="1320" y="2349"/>
                </a:lnTo>
                <a:lnTo>
                  <a:pt x="1296" y="2374"/>
                </a:lnTo>
                <a:lnTo>
                  <a:pt x="1213" y="2458"/>
                </a:lnTo>
                <a:lnTo>
                  <a:pt x="1212" y="2457"/>
                </a:lnTo>
                <a:lnTo>
                  <a:pt x="1106" y="2567"/>
                </a:lnTo>
                <a:lnTo>
                  <a:pt x="1078" y="2595"/>
                </a:lnTo>
                <a:lnTo>
                  <a:pt x="999" y="2676"/>
                </a:lnTo>
                <a:lnTo>
                  <a:pt x="404" y="2097"/>
                </a:lnTo>
                <a:lnTo>
                  <a:pt x="380" y="2121"/>
                </a:lnTo>
                <a:cubicBezTo>
                  <a:pt x="335" y="2168"/>
                  <a:pt x="336" y="2242"/>
                  <a:pt x="382" y="2288"/>
                </a:cubicBezTo>
                <a:lnTo>
                  <a:pt x="917" y="2808"/>
                </a:lnTo>
                <a:cubicBezTo>
                  <a:pt x="963" y="2854"/>
                  <a:pt x="1038" y="2853"/>
                  <a:pt x="1084" y="2806"/>
                </a:cubicBezTo>
                <a:lnTo>
                  <a:pt x="2944" y="894"/>
                </a:lnTo>
                <a:cubicBezTo>
                  <a:pt x="2990" y="847"/>
                  <a:pt x="2989" y="773"/>
                  <a:pt x="2942" y="727"/>
                </a:cubicBezTo>
                <a:lnTo>
                  <a:pt x="2408" y="207"/>
                </a:lnTo>
                <a:cubicBezTo>
                  <a:pt x="2361" y="161"/>
                  <a:pt x="2286" y="162"/>
                  <a:pt x="2241" y="2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41" name="Freeform 21"/>
          <p:cNvSpPr>
            <a:spLocks noChangeAspect="1" noChangeArrowheads="1"/>
          </p:cNvSpPr>
          <p:nvPr/>
        </p:nvSpPr>
        <p:spPr bwMode="auto">
          <a:xfrm>
            <a:off x="4701908" y="2507812"/>
            <a:ext cx="342708" cy="326869"/>
          </a:xfrm>
          <a:custGeom>
            <a:avLst/>
            <a:gdLst>
              <a:gd name="T0" fmla="*/ 302879 w 2981"/>
              <a:gd name="T1" fmla="*/ 164752 h 2845"/>
              <a:gd name="T2" fmla="*/ 185803 w 2981"/>
              <a:gd name="T3" fmla="*/ 0 h 2845"/>
              <a:gd name="T4" fmla="*/ 68600 w 2981"/>
              <a:gd name="T5" fmla="*/ 164752 h 2845"/>
              <a:gd name="T6" fmla="*/ 0 w 2981"/>
              <a:gd name="T7" fmla="*/ 290657 h 2845"/>
              <a:gd name="T8" fmla="*/ 10379 w 2981"/>
              <a:gd name="T9" fmla="*/ 304323 h 2845"/>
              <a:gd name="T10" fmla="*/ 93281 w 2981"/>
              <a:gd name="T11" fmla="*/ 350636 h 2845"/>
              <a:gd name="T12" fmla="*/ 171248 w 2981"/>
              <a:gd name="T13" fmla="*/ 247002 h 2845"/>
              <a:gd name="T14" fmla="*/ 200359 w 2981"/>
              <a:gd name="T15" fmla="*/ 247002 h 2845"/>
              <a:gd name="T16" fmla="*/ 278325 w 2981"/>
              <a:gd name="T17" fmla="*/ 350636 h 2845"/>
              <a:gd name="T18" fmla="*/ 361101 w 2981"/>
              <a:gd name="T19" fmla="*/ 304323 h 2845"/>
              <a:gd name="T20" fmla="*/ 103787 w 2981"/>
              <a:gd name="T21" fmla="*/ 331656 h 2845"/>
              <a:gd name="T22" fmla="*/ 21010 w 2981"/>
              <a:gd name="T23" fmla="*/ 285343 h 2845"/>
              <a:gd name="T24" fmla="*/ 153275 w 2981"/>
              <a:gd name="T25" fmla="*/ 243459 h 2845"/>
              <a:gd name="T26" fmla="*/ 190993 w 2981"/>
              <a:gd name="T27" fmla="*/ 230299 h 2845"/>
              <a:gd name="T28" fmla="*/ 180614 w 2981"/>
              <a:gd name="T29" fmla="*/ 230299 h 2845"/>
              <a:gd name="T30" fmla="*/ 87839 w 2981"/>
              <a:gd name="T31" fmla="*/ 166144 h 2845"/>
              <a:gd name="T32" fmla="*/ 79232 w 2981"/>
              <a:gd name="T33" fmla="*/ 123880 h 2845"/>
              <a:gd name="T34" fmla="*/ 292374 w 2981"/>
              <a:gd name="T35" fmla="*/ 123880 h 2845"/>
              <a:gd name="T36" fmla="*/ 283641 w 2981"/>
              <a:gd name="T37" fmla="*/ 166144 h 2845"/>
              <a:gd name="T38" fmla="*/ 190993 w 2981"/>
              <a:gd name="T39" fmla="*/ 230299 h 2845"/>
              <a:gd name="T40" fmla="*/ 267693 w 2981"/>
              <a:gd name="T41" fmla="*/ 331656 h 2845"/>
              <a:gd name="T42" fmla="*/ 294020 w 2981"/>
              <a:gd name="T43" fmla="*/ 184366 h 2845"/>
              <a:gd name="T44" fmla="*/ 288071 w 2981"/>
              <a:gd name="T45" fmla="*/ 270285 h 2845"/>
              <a:gd name="T46" fmla="*/ 97585 w 2981"/>
              <a:gd name="T47" fmla="*/ 123880 h 2845"/>
              <a:gd name="T48" fmla="*/ 273895 w 2981"/>
              <a:gd name="T49" fmla="*/ 123880 h 2845"/>
              <a:gd name="T50" fmla="*/ 185803 w 2981"/>
              <a:gd name="T51" fmla="*/ 194489 h 2845"/>
              <a:gd name="T52" fmla="*/ 185803 w 2981"/>
              <a:gd name="T53" fmla="*/ 53272 h 2845"/>
              <a:gd name="T54" fmla="*/ 185803 w 2981"/>
              <a:gd name="T55" fmla="*/ 194489 h 2845"/>
              <a:gd name="T56" fmla="*/ 158464 w 2981"/>
              <a:gd name="T57" fmla="*/ 150833 h 2845"/>
              <a:gd name="T58" fmla="*/ 136315 w 2981"/>
              <a:gd name="T59" fmla="*/ 158046 h 2845"/>
              <a:gd name="T60" fmla="*/ 139352 w 2981"/>
              <a:gd name="T61" fmla="*/ 119452 h 2845"/>
              <a:gd name="T62" fmla="*/ 132897 w 2981"/>
              <a:gd name="T63" fmla="*/ 106039 h 2845"/>
              <a:gd name="T64" fmla="*/ 151503 w 2981"/>
              <a:gd name="T65" fmla="*/ 141975 h 2845"/>
              <a:gd name="T66" fmla="*/ 146061 w 2981"/>
              <a:gd name="T67" fmla="*/ 76049 h 2845"/>
              <a:gd name="T68" fmla="*/ 147073 w 2981"/>
              <a:gd name="T69" fmla="*/ 100851 h 2845"/>
              <a:gd name="T70" fmla="*/ 146061 w 2981"/>
              <a:gd name="T71" fmla="*/ 76049 h 2845"/>
              <a:gd name="T72" fmla="*/ 182386 w 2981"/>
              <a:gd name="T73" fmla="*/ 159058 h 2845"/>
              <a:gd name="T74" fmla="*/ 172640 w 2981"/>
              <a:gd name="T75" fmla="*/ 148935 h 2845"/>
              <a:gd name="T76" fmla="*/ 150617 w 2981"/>
              <a:gd name="T77" fmla="*/ 167663 h 2845"/>
              <a:gd name="T78" fmla="*/ 162388 w 2981"/>
              <a:gd name="T79" fmla="*/ 91107 h 2845"/>
              <a:gd name="T80" fmla="*/ 198460 w 2981"/>
              <a:gd name="T81" fmla="*/ 75037 h 2845"/>
              <a:gd name="T82" fmla="*/ 211623 w 2981"/>
              <a:gd name="T83" fmla="*/ 91107 h 2845"/>
              <a:gd name="T84" fmla="*/ 212383 w 2981"/>
              <a:gd name="T85" fmla="*/ 83262 h 2845"/>
              <a:gd name="T86" fmla="*/ 231748 w 2981"/>
              <a:gd name="T87" fmla="*/ 85919 h 2845"/>
              <a:gd name="T88" fmla="*/ 233140 w 2981"/>
              <a:gd name="T89" fmla="*/ 91107 h 2845"/>
              <a:gd name="T90" fmla="*/ 211750 w 2981"/>
              <a:gd name="T91" fmla="*/ 103761 h 2845"/>
              <a:gd name="T92" fmla="*/ 221243 w 2981"/>
              <a:gd name="T93" fmla="*/ 112492 h 2845"/>
              <a:gd name="T94" fmla="*/ 215927 w 2981"/>
              <a:gd name="T95" fmla="*/ 149188 h 2845"/>
              <a:gd name="T96" fmla="*/ 221749 w 2981"/>
              <a:gd name="T97" fmla="*/ 159185 h 2845"/>
              <a:gd name="T98" fmla="*/ 225926 w 2981"/>
              <a:gd name="T99" fmla="*/ 143241 h 2845"/>
              <a:gd name="T100" fmla="*/ 231115 w 2981"/>
              <a:gd name="T101" fmla="*/ 166777 h 2845"/>
              <a:gd name="T102" fmla="*/ 206434 w 2981"/>
              <a:gd name="T103" fmla="*/ 161589 h 2845"/>
              <a:gd name="T104" fmla="*/ 182639 w 2981"/>
              <a:gd name="T105" fmla="*/ 166524 h 2845"/>
              <a:gd name="T106" fmla="*/ 198840 w 2981"/>
              <a:gd name="T107" fmla="*/ 103761 h 2845"/>
              <a:gd name="T108" fmla="*/ 174918 w 2981"/>
              <a:gd name="T109" fmla="*/ 114517 h 2845"/>
              <a:gd name="T110" fmla="*/ 194157 w 2981"/>
              <a:gd name="T111" fmla="*/ 142735 h 2845"/>
              <a:gd name="T112" fmla="*/ 178842 w 2981"/>
              <a:gd name="T113" fmla="*/ 146531 h 2845"/>
              <a:gd name="T114" fmla="*/ 183145 w 2981"/>
              <a:gd name="T115" fmla="*/ 126411 h 2845"/>
              <a:gd name="T116" fmla="*/ 173146 w 2981"/>
              <a:gd name="T117" fmla="*/ 146151 h 284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981" h="2845">
                <a:moveTo>
                  <a:pt x="2906" y="2218"/>
                </a:moveTo>
                <a:lnTo>
                  <a:pt x="2393" y="1302"/>
                </a:lnTo>
                <a:cubicBezTo>
                  <a:pt x="2428" y="1201"/>
                  <a:pt x="2447" y="1092"/>
                  <a:pt x="2447" y="979"/>
                </a:cubicBezTo>
                <a:cubicBezTo>
                  <a:pt x="2447" y="438"/>
                  <a:pt x="2009" y="0"/>
                  <a:pt x="1468" y="0"/>
                </a:cubicBezTo>
                <a:cubicBezTo>
                  <a:pt x="926" y="0"/>
                  <a:pt x="488" y="438"/>
                  <a:pt x="488" y="979"/>
                </a:cubicBezTo>
                <a:cubicBezTo>
                  <a:pt x="488" y="1092"/>
                  <a:pt x="507" y="1201"/>
                  <a:pt x="542" y="1302"/>
                </a:cubicBezTo>
                <a:lnTo>
                  <a:pt x="30" y="2218"/>
                </a:lnTo>
                <a:cubicBezTo>
                  <a:pt x="13" y="2248"/>
                  <a:pt x="4" y="2274"/>
                  <a:pt x="0" y="2297"/>
                </a:cubicBezTo>
                <a:lnTo>
                  <a:pt x="0" y="2343"/>
                </a:lnTo>
                <a:cubicBezTo>
                  <a:pt x="9" y="2389"/>
                  <a:pt x="48" y="2409"/>
                  <a:pt x="82" y="2405"/>
                </a:cubicBezTo>
                <a:cubicBezTo>
                  <a:pt x="139" y="2398"/>
                  <a:pt x="575" y="2287"/>
                  <a:pt x="575" y="2287"/>
                </a:cubicBezTo>
                <a:cubicBezTo>
                  <a:pt x="575" y="2287"/>
                  <a:pt x="692" y="2677"/>
                  <a:pt x="737" y="2771"/>
                </a:cubicBezTo>
                <a:cubicBezTo>
                  <a:pt x="763" y="2828"/>
                  <a:pt x="855" y="2844"/>
                  <a:pt x="924" y="2718"/>
                </a:cubicBezTo>
                <a:lnTo>
                  <a:pt x="1353" y="1952"/>
                </a:lnTo>
                <a:cubicBezTo>
                  <a:pt x="1391" y="1956"/>
                  <a:pt x="1429" y="1958"/>
                  <a:pt x="1468" y="1958"/>
                </a:cubicBezTo>
                <a:cubicBezTo>
                  <a:pt x="1506" y="1958"/>
                  <a:pt x="1545" y="1956"/>
                  <a:pt x="1583" y="1952"/>
                </a:cubicBezTo>
                <a:lnTo>
                  <a:pt x="2012" y="2718"/>
                </a:lnTo>
                <a:cubicBezTo>
                  <a:pt x="2081" y="2844"/>
                  <a:pt x="2173" y="2828"/>
                  <a:pt x="2199" y="2771"/>
                </a:cubicBezTo>
                <a:cubicBezTo>
                  <a:pt x="2244" y="2677"/>
                  <a:pt x="2360" y="2287"/>
                  <a:pt x="2360" y="2287"/>
                </a:cubicBezTo>
                <a:cubicBezTo>
                  <a:pt x="2360" y="2287"/>
                  <a:pt x="2796" y="2398"/>
                  <a:pt x="2853" y="2405"/>
                </a:cubicBezTo>
                <a:cubicBezTo>
                  <a:pt x="2910" y="2412"/>
                  <a:pt x="2980" y="2350"/>
                  <a:pt x="2906" y="2218"/>
                </a:cubicBezTo>
                <a:close/>
                <a:moveTo>
                  <a:pt x="820" y="2621"/>
                </a:moveTo>
                <a:lnTo>
                  <a:pt x="660" y="2136"/>
                </a:lnTo>
                <a:lnTo>
                  <a:pt x="166" y="2255"/>
                </a:lnTo>
                <a:lnTo>
                  <a:pt x="613" y="1457"/>
                </a:lnTo>
                <a:cubicBezTo>
                  <a:pt x="740" y="1684"/>
                  <a:pt x="954" y="1854"/>
                  <a:pt x="1211" y="1924"/>
                </a:cubicBezTo>
                <a:lnTo>
                  <a:pt x="820" y="2621"/>
                </a:lnTo>
                <a:close/>
                <a:moveTo>
                  <a:pt x="1509" y="1820"/>
                </a:moveTo>
                <a:cubicBezTo>
                  <a:pt x="1495" y="1820"/>
                  <a:pt x="1482" y="1821"/>
                  <a:pt x="1468" y="1821"/>
                </a:cubicBezTo>
                <a:cubicBezTo>
                  <a:pt x="1454" y="1821"/>
                  <a:pt x="1440" y="1820"/>
                  <a:pt x="1427" y="1820"/>
                </a:cubicBezTo>
                <a:cubicBezTo>
                  <a:pt x="1376" y="1817"/>
                  <a:pt x="1328" y="1811"/>
                  <a:pt x="1280" y="1800"/>
                </a:cubicBezTo>
                <a:cubicBezTo>
                  <a:pt x="1016" y="1739"/>
                  <a:pt x="799" y="1555"/>
                  <a:pt x="694" y="1313"/>
                </a:cubicBezTo>
                <a:cubicBezTo>
                  <a:pt x="669" y="1255"/>
                  <a:pt x="651" y="1194"/>
                  <a:pt x="639" y="1130"/>
                </a:cubicBezTo>
                <a:cubicBezTo>
                  <a:pt x="630" y="1081"/>
                  <a:pt x="626" y="1031"/>
                  <a:pt x="626" y="979"/>
                </a:cubicBezTo>
                <a:cubicBezTo>
                  <a:pt x="626" y="514"/>
                  <a:pt x="1003" y="137"/>
                  <a:pt x="1468" y="137"/>
                </a:cubicBezTo>
                <a:cubicBezTo>
                  <a:pt x="1933" y="137"/>
                  <a:pt x="2310" y="514"/>
                  <a:pt x="2310" y="979"/>
                </a:cubicBezTo>
                <a:cubicBezTo>
                  <a:pt x="2310" y="1031"/>
                  <a:pt x="2305" y="1081"/>
                  <a:pt x="2296" y="1130"/>
                </a:cubicBezTo>
                <a:cubicBezTo>
                  <a:pt x="2285" y="1194"/>
                  <a:pt x="2266" y="1255"/>
                  <a:pt x="2241" y="1313"/>
                </a:cubicBezTo>
                <a:cubicBezTo>
                  <a:pt x="2136" y="1555"/>
                  <a:pt x="1919" y="1739"/>
                  <a:pt x="1655" y="1800"/>
                </a:cubicBezTo>
                <a:cubicBezTo>
                  <a:pt x="1608" y="1811"/>
                  <a:pt x="1559" y="1817"/>
                  <a:pt x="1509" y="1820"/>
                </a:cubicBezTo>
                <a:close/>
                <a:moveTo>
                  <a:pt x="2276" y="2136"/>
                </a:moveTo>
                <a:lnTo>
                  <a:pt x="2115" y="2621"/>
                </a:lnTo>
                <a:lnTo>
                  <a:pt x="1725" y="1924"/>
                </a:lnTo>
                <a:cubicBezTo>
                  <a:pt x="1981" y="1854"/>
                  <a:pt x="2195" y="1684"/>
                  <a:pt x="2323" y="1457"/>
                </a:cubicBezTo>
                <a:lnTo>
                  <a:pt x="2769" y="2255"/>
                </a:lnTo>
                <a:lnTo>
                  <a:pt x="2276" y="2136"/>
                </a:lnTo>
                <a:close/>
                <a:moveTo>
                  <a:pt x="1468" y="283"/>
                </a:moveTo>
                <a:cubicBezTo>
                  <a:pt x="1083" y="283"/>
                  <a:pt x="771" y="594"/>
                  <a:pt x="771" y="979"/>
                </a:cubicBezTo>
                <a:cubicBezTo>
                  <a:pt x="771" y="1363"/>
                  <a:pt x="1083" y="1675"/>
                  <a:pt x="1468" y="1675"/>
                </a:cubicBezTo>
                <a:cubicBezTo>
                  <a:pt x="1852" y="1675"/>
                  <a:pt x="2164" y="1363"/>
                  <a:pt x="2164" y="979"/>
                </a:cubicBezTo>
                <a:cubicBezTo>
                  <a:pt x="2164" y="594"/>
                  <a:pt x="1852" y="283"/>
                  <a:pt x="1468" y="283"/>
                </a:cubicBezTo>
                <a:close/>
                <a:moveTo>
                  <a:pt x="1468" y="1537"/>
                </a:moveTo>
                <a:cubicBezTo>
                  <a:pt x="1160" y="1537"/>
                  <a:pt x="909" y="1287"/>
                  <a:pt x="909" y="979"/>
                </a:cubicBezTo>
                <a:cubicBezTo>
                  <a:pt x="909" y="670"/>
                  <a:pt x="1160" y="421"/>
                  <a:pt x="1468" y="421"/>
                </a:cubicBezTo>
                <a:cubicBezTo>
                  <a:pt x="1776" y="421"/>
                  <a:pt x="2026" y="670"/>
                  <a:pt x="2026" y="979"/>
                </a:cubicBezTo>
                <a:cubicBezTo>
                  <a:pt x="2026" y="1287"/>
                  <a:pt x="1776" y="1537"/>
                  <a:pt x="1468" y="1537"/>
                </a:cubicBezTo>
                <a:close/>
                <a:moveTo>
                  <a:pt x="1244" y="1068"/>
                </a:moveTo>
                <a:cubicBezTo>
                  <a:pt x="1244" y="1109"/>
                  <a:pt x="1247" y="1150"/>
                  <a:pt x="1252" y="1192"/>
                </a:cubicBezTo>
                <a:cubicBezTo>
                  <a:pt x="1212" y="1232"/>
                  <a:pt x="1172" y="1277"/>
                  <a:pt x="1132" y="1326"/>
                </a:cubicBezTo>
                <a:lnTo>
                  <a:pt x="1077" y="1249"/>
                </a:lnTo>
                <a:cubicBezTo>
                  <a:pt x="1093" y="1231"/>
                  <a:pt x="1101" y="1208"/>
                  <a:pt x="1101" y="1180"/>
                </a:cubicBezTo>
                <a:lnTo>
                  <a:pt x="1101" y="944"/>
                </a:lnTo>
                <a:lnTo>
                  <a:pt x="1050" y="944"/>
                </a:lnTo>
                <a:lnTo>
                  <a:pt x="1050" y="838"/>
                </a:lnTo>
                <a:lnTo>
                  <a:pt x="1197" y="838"/>
                </a:lnTo>
                <a:lnTo>
                  <a:pt x="1197" y="1122"/>
                </a:lnTo>
                <a:cubicBezTo>
                  <a:pt x="1212" y="1104"/>
                  <a:pt x="1228" y="1086"/>
                  <a:pt x="1244" y="1068"/>
                </a:cubicBezTo>
                <a:close/>
                <a:moveTo>
                  <a:pt x="1154" y="601"/>
                </a:moveTo>
                <a:cubicBezTo>
                  <a:pt x="1186" y="642"/>
                  <a:pt x="1218" y="688"/>
                  <a:pt x="1252" y="739"/>
                </a:cubicBezTo>
                <a:cubicBezTo>
                  <a:pt x="1217" y="761"/>
                  <a:pt x="1187" y="780"/>
                  <a:pt x="1162" y="797"/>
                </a:cubicBezTo>
                <a:cubicBezTo>
                  <a:pt x="1133" y="748"/>
                  <a:pt x="1103" y="701"/>
                  <a:pt x="1071" y="653"/>
                </a:cubicBezTo>
                <a:lnTo>
                  <a:pt x="1154" y="601"/>
                </a:lnTo>
                <a:close/>
                <a:moveTo>
                  <a:pt x="1534" y="1128"/>
                </a:moveTo>
                <a:cubicBezTo>
                  <a:pt x="1529" y="1209"/>
                  <a:pt x="1498" y="1252"/>
                  <a:pt x="1441" y="1257"/>
                </a:cubicBezTo>
                <a:cubicBezTo>
                  <a:pt x="1412" y="1258"/>
                  <a:pt x="1391" y="1258"/>
                  <a:pt x="1376" y="1257"/>
                </a:cubicBezTo>
                <a:cubicBezTo>
                  <a:pt x="1372" y="1229"/>
                  <a:pt x="1369" y="1202"/>
                  <a:pt x="1364" y="1177"/>
                </a:cubicBezTo>
                <a:cubicBezTo>
                  <a:pt x="1347" y="1260"/>
                  <a:pt x="1318" y="1332"/>
                  <a:pt x="1276" y="1393"/>
                </a:cubicBezTo>
                <a:cubicBezTo>
                  <a:pt x="1245" y="1366"/>
                  <a:pt x="1216" y="1344"/>
                  <a:pt x="1190" y="1325"/>
                </a:cubicBezTo>
                <a:cubicBezTo>
                  <a:pt x="1252" y="1246"/>
                  <a:pt x="1284" y="1136"/>
                  <a:pt x="1283" y="996"/>
                </a:cubicBezTo>
                <a:lnTo>
                  <a:pt x="1283" y="720"/>
                </a:lnTo>
                <a:lnTo>
                  <a:pt x="1568" y="720"/>
                </a:lnTo>
                <a:cubicBezTo>
                  <a:pt x="1568" y="680"/>
                  <a:pt x="1568" y="638"/>
                  <a:pt x="1568" y="593"/>
                </a:cubicBezTo>
                <a:lnTo>
                  <a:pt x="1674" y="593"/>
                </a:lnTo>
                <a:cubicBezTo>
                  <a:pt x="1673" y="638"/>
                  <a:pt x="1672" y="681"/>
                  <a:pt x="1672" y="720"/>
                </a:cubicBezTo>
                <a:lnTo>
                  <a:pt x="1748" y="720"/>
                </a:lnTo>
                <a:cubicBezTo>
                  <a:pt x="1729" y="703"/>
                  <a:pt x="1706" y="682"/>
                  <a:pt x="1678" y="658"/>
                </a:cubicBezTo>
                <a:lnTo>
                  <a:pt x="1736" y="600"/>
                </a:lnTo>
                <a:cubicBezTo>
                  <a:pt x="1771" y="628"/>
                  <a:pt x="1803" y="654"/>
                  <a:pt x="1831" y="679"/>
                </a:cubicBezTo>
                <a:lnTo>
                  <a:pt x="1790" y="720"/>
                </a:lnTo>
                <a:lnTo>
                  <a:pt x="1842" y="720"/>
                </a:lnTo>
                <a:lnTo>
                  <a:pt x="1842" y="820"/>
                </a:lnTo>
                <a:lnTo>
                  <a:pt x="1673" y="820"/>
                </a:lnTo>
                <a:cubicBezTo>
                  <a:pt x="1674" y="904"/>
                  <a:pt x="1677" y="977"/>
                  <a:pt x="1683" y="1038"/>
                </a:cubicBezTo>
                <a:cubicBezTo>
                  <a:pt x="1710" y="991"/>
                  <a:pt x="1731" y="942"/>
                  <a:pt x="1748" y="889"/>
                </a:cubicBezTo>
                <a:lnTo>
                  <a:pt x="1838" y="927"/>
                </a:lnTo>
                <a:cubicBezTo>
                  <a:pt x="1800" y="1021"/>
                  <a:pt x="1756" y="1105"/>
                  <a:pt x="1706" y="1179"/>
                </a:cubicBezTo>
                <a:cubicBezTo>
                  <a:pt x="1711" y="1197"/>
                  <a:pt x="1716" y="1214"/>
                  <a:pt x="1723" y="1228"/>
                </a:cubicBezTo>
                <a:cubicBezTo>
                  <a:pt x="1730" y="1245"/>
                  <a:pt x="1740" y="1255"/>
                  <a:pt x="1752" y="1258"/>
                </a:cubicBezTo>
                <a:cubicBezTo>
                  <a:pt x="1763" y="1258"/>
                  <a:pt x="1770" y="1252"/>
                  <a:pt x="1773" y="1239"/>
                </a:cubicBezTo>
                <a:cubicBezTo>
                  <a:pt x="1779" y="1211"/>
                  <a:pt x="1782" y="1175"/>
                  <a:pt x="1785" y="1132"/>
                </a:cubicBezTo>
                <a:cubicBezTo>
                  <a:pt x="1803" y="1143"/>
                  <a:pt x="1825" y="1154"/>
                  <a:pt x="1850" y="1166"/>
                </a:cubicBezTo>
                <a:cubicBezTo>
                  <a:pt x="1844" y="1221"/>
                  <a:pt x="1836" y="1272"/>
                  <a:pt x="1826" y="1318"/>
                </a:cubicBezTo>
                <a:cubicBezTo>
                  <a:pt x="1811" y="1366"/>
                  <a:pt x="1787" y="1389"/>
                  <a:pt x="1755" y="1389"/>
                </a:cubicBezTo>
                <a:cubicBezTo>
                  <a:pt x="1705" y="1389"/>
                  <a:pt x="1664" y="1352"/>
                  <a:pt x="1631" y="1277"/>
                </a:cubicBezTo>
                <a:cubicBezTo>
                  <a:pt x="1595" y="1318"/>
                  <a:pt x="1556" y="1356"/>
                  <a:pt x="1515" y="1390"/>
                </a:cubicBezTo>
                <a:cubicBezTo>
                  <a:pt x="1494" y="1366"/>
                  <a:pt x="1471" y="1342"/>
                  <a:pt x="1443" y="1316"/>
                </a:cubicBezTo>
                <a:cubicBezTo>
                  <a:pt x="1502" y="1270"/>
                  <a:pt x="1554" y="1219"/>
                  <a:pt x="1599" y="1164"/>
                </a:cubicBezTo>
                <a:cubicBezTo>
                  <a:pt x="1584" y="1085"/>
                  <a:pt x="1575" y="971"/>
                  <a:pt x="1571" y="820"/>
                </a:cubicBezTo>
                <a:lnTo>
                  <a:pt x="1382" y="820"/>
                </a:lnTo>
                <a:lnTo>
                  <a:pt x="1382" y="905"/>
                </a:lnTo>
                <a:lnTo>
                  <a:pt x="1539" y="905"/>
                </a:lnTo>
                <a:cubicBezTo>
                  <a:pt x="1539" y="957"/>
                  <a:pt x="1537" y="1031"/>
                  <a:pt x="1534" y="1128"/>
                </a:cubicBezTo>
                <a:close/>
                <a:moveTo>
                  <a:pt x="1368" y="1155"/>
                </a:moveTo>
                <a:cubicBezTo>
                  <a:pt x="1382" y="1157"/>
                  <a:pt x="1397" y="1158"/>
                  <a:pt x="1413" y="1158"/>
                </a:cubicBezTo>
                <a:cubicBezTo>
                  <a:pt x="1434" y="1158"/>
                  <a:pt x="1444" y="1147"/>
                  <a:pt x="1444" y="1125"/>
                </a:cubicBezTo>
                <a:cubicBezTo>
                  <a:pt x="1446" y="1081"/>
                  <a:pt x="1447" y="1039"/>
                  <a:pt x="1447" y="999"/>
                </a:cubicBezTo>
                <a:lnTo>
                  <a:pt x="1382" y="999"/>
                </a:lnTo>
                <a:cubicBezTo>
                  <a:pt x="1381" y="1054"/>
                  <a:pt x="1377" y="1106"/>
                  <a:pt x="1368" y="11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9" name="形状"/>
          <p:cNvSpPr/>
          <p:nvPr/>
        </p:nvSpPr>
        <p:spPr>
          <a:xfrm>
            <a:off x="615332" y="1154259"/>
            <a:ext cx="331189" cy="311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69" y="0"/>
                </a:moveTo>
                <a:cubicBezTo>
                  <a:pt x="7609" y="0"/>
                  <a:pt x="4931" y="2054"/>
                  <a:pt x="3880" y="5039"/>
                </a:cubicBezTo>
                <a:cubicBezTo>
                  <a:pt x="1618" y="5692"/>
                  <a:pt x="0" y="7874"/>
                  <a:pt x="0" y="10408"/>
                </a:cubicBezTo>
                <a:cubicBezTo>
                  <a:pt x="0" y="13491"/>
                  <a:pt x="2361" y="15994"/>
                  <a:pt x="5267" y="15994"/>
                </a:cubicBezTo>
                <a:lnTo>
                  <a:pt x="7837" y="15994"/>
                </a:lnTo>
                <a:cubicBezTo>
                  <a:pt x="8092" y="15994"/>
                  <a:pt x="8293" y="15770"/>
                  <a:pt x="8293" y="15499"/>
                </a:cubicBezTo>
                <a:cubicBezTo>
                  <a:pt x="8293" y="15228"/>
                  <a:pt x="8092" y="15005"/>
                  <a:pt x="7837" y="15005"/>
                </a:cubicBezTo>
                <a:lnTo>
                  <a:pt x="5267" y="15005"/>
                </a:lnTo>
                <a:cubicBezTo>
                  <a:pt x="2863" y="15005"/>
                  <a:pt x="931" y="12949"/>
                  <a:pt x="931" y="10408"/>
                </a:cubicBezTo>
                <a:cubicBezTo>
                  <a:pt x="931" y="8250"/>
                  <a:pt x="2342" y="6393"/>
                  <a:pt x="4297" y="5926"/>
                </a:cubicBezTo>
                <a:cubicBezTo>
                  <a:pt x="4304" y="5924"/>
                  <a:pt x="4309" y="5918"/>
                  <a:pt x="4316" y="5915"/>
                </a:cubicBezTo>
                <a:cubicBezTo>
                  <a:pt x="4414" y="5888"/>
                  <a:pt x="4486" y="5825"/>
                  <a:pt x="4549" y="5740"/>
                </a:cubicBezTo>
                <a:cubicBezTo>
                  <a:pt x="4565" y="5718"/>
                  <a:pt x="4585" y="5703"/>
                  <a:pt x="4597" y="5678"/>
                </a:cubicBezTo>
                <a:cubicBezTo>
                  <a:pt x="4610" y="5654"/>
                  <a:pt x="4638" y="5643"/>
                  <a:pt x="4646" y="5616"/>
                </a:cubicBezTo>
                <a:cubicBezTo>
                  <a:pt x="5490" y="2869"/>
                  <a:pt x="7908" y="989"/>
                  <a:pt x="10669" y="989"/>
                </a:cubicBezTo>
                <a:cubicBezTo>
                  <a:pt x="13377" y="989"/>
                  <a:pt x="15765" y="2820"/>
                  <a:pt x="16653" y="5493"/>
                </a:cubicBezTo>
                <a:cubicBezTo>
                  <a:pt x="16668" y="5536"/>
                  <a:pt x="16708" y="5550"/>
                  <a:pt x="16731" y="5585"/>
                </a:cubicBezTo>
                <a:cubicBezTo>
                  <a:pt x="16791" y="5733"/>
                  <a:pt x="16884" y="5854"/>
                  <a:pt x="17041" y="5884"/>
                </a:cubicBezTo>
                <a:cubicBezTo>
                  <a:pt x="19123" y="6240"/>
                  <a:pt x="20679" y="8164"/>
                  <a:pt x="20679" y="10439"/>
                </a:cubicBezTo>
                <a:cubicBezTo>
                  <a:pt x="20679" y="12986"/>
                  <a:pt x="18752" y="15046"/>
                  <a:pt x="16362" y="15046"/>
                </a:cubicBezTo>
                <a:lnTo>
                  <a:pt x="13424" y="15046"/>
                </a:lnTo>
                <a:cubicBezTo>
                  <a:pt x="13169" y="15046"/>
                  <a:pt x="12958" y="15269"/>
                  <a:pt x="12958" y="15540"/>
                </a:cubicBezTo>
                <a:cubicBezTo>
                  <a:pt x="12958" y="15812"/>
                  <a:pt x="13169" y="16035"/>
                  <a:pt x="13424" y="16035"/>
                </a:cubicBezTo>
                <a:lnTo>
                  <a:pt x="16362" y="16035"/>
                </a:lnTo>
                <a:cubicBezTo>
                  <a:pt x="19261" y="16035"/>
                  <a:pt x="21600" y="13529"/>
                  <a:pt x="21600" y="10439"/>
                </a:cubicBezTo>
                <a:cubicBezTo>
                  <a:pt x="21600" y="7778"/>
                  <a:pt x="19842" y="5515"/>
                  <a:pt x="17439" y="4977"/>
                </a:cubicBezTo>
                <a:cubicBezTo>
                  <a:pt x="16376" y="2014"/>
                  <a:pt x="13705" y="0"/>
                  <a:pt x="10669" y="0"/>
                </a:cubicBezTo>
                <a:close/>
                <a:moveTo>
                  <a:pt x="5538" y="9069"/>
                </a:moveTo>
                <a:cubicBezTo>
                  <a:pt x="4755" y="9069"/>
                  <a:pt x="4112" y="9747"/>
                  <a:pt x="4112" y="10573"/>
                </a:cubicBezTo>
                <a:cubicBezTo>
                  <a:pt x="4112" y="11400"/>
                  <a:pt x="4755" y="12078"/>
                  <a:pt x="5538" y="12078"/>
                </a:cubicBezTo>
                <a:lnTo>
                  <a:pt x="10242" y="12078"/>
                </a:lnTo>
                <a:lnTo>
                  <a:pt x="10242" y="16550"/>
                </a:lnTo>
                <a:cubicBezTo>
                  <a:pt x="9277" y="16762"/>
                  <a:pt x="8543" y="17555"/>
                  <a:pt x="8370" y="18591"/>
                </a:cubicBezTo>
                <a:lnTo>
                  <a:pt x="4539" y="18591"/>
                </a:lnTo>
                <a:cubicBezTo>
                  <a:pt x="4353" y="17768"/>
                  <a:pt x="3693" y="17148"/>
                  <a:pt x="2861" y="17148"/>
                </a:cubicBezTo>
                <a:cubicBezTo>
                  <a:pt x="1885" y="17148"/>
                  <a:pt x="1086" y="17986"/>
                  <a:pt x="1086" y="19024"/>
                </a:cubicBezTo>
                <a:cubicBezTo>
                  <a:pt x="1086" y="20062"/>
                  <a:pt x="1885" y="20899"/>
                  <a:pt x="2861" y="20899"/>
                </a:cubicBezTo>
                <a:cubicBezTo>
                  <a:pt x="3651" y="20899"/>
                  <a:pt x="4286" y="20341"/>
                  <a:pt x="4510" y="19580"/>
                </a:cubicBezTo>
                <a:lnTo>
                  <a:pt x="8399" y="19580"/>
                </a:lnTo>
                <a:cubicBezTo>
                  <a:pt x="8647" y="20724"/>
                  <a:pt x="9568" y="21600"/>
                  <a:pt x="10718" y="21600"/>
                </a:cubicBezTo>
                <a:cubicBezTo>
                  <a:pt x="11860" y="21600"/>
                  <a:pt x="12771" y="20724"/>
                  <a:pt x="13016" y="19580"/>
                </a:cubicBezTo>
                <a:lnTo>
                  <a:pt x="16906" y="19580"/>
                </a:lnTo>
                <a:cubicBezTo>
                  <a:pt x="17132" y="20341"/>
                  <a:pt x="17774" y="20899"/>
                  <a:pt x="18564" y="20899"/>
                </a:cubicBezTo>
                <a:cubicBezTo>
                  <a:pt x="19540" y="20899"/>
                  <a:pt x="20320" y="20062"/>
                  <a:pt x="20320" y="19024"/>
                </a:cubicBezTo>
                <a:cubicBezTo>
                  <a:pt x="20320" y="17986"/>
                  <a:pt x="19540" y="17148"/>
                  <a:pt x="18564" y="17148"/>
                </a:cubicBezTo>
                <a:cubicBezTo>
                  <a:pt x="17732" y="17148"/>
                  <a:pt x="17064" y="17768"/>
                  <a:pt x="16877" y="18591"/>
                </a:cubicBezTo>
                <a:lnTo>
                  <a:pt x="13045" y="18591"/>
                </a:lnTo>
                <a:cubicBezTo>
                  <a:pt x="12872" y="17547"/>
                  <a:pt x="12133" y="16754"/>
                  <a:pt x="11164" y="16550"/>
                </a:cubicBezTo>
                <a:lnTo>
                  <a:pt x="11164" y="12078"/>
                </a:lnTo>
                <a:lnTo>
                  <a:pt x="15907" y="12078"/>
                </a:lnTo>
                <a:cubicBezTo>
                  <a:pt x="16699" y="12078"/>
                  <a:pt x="17332" y="11400"/>
                  <a:pt x="17332" y="10573"/>
                </a:cubicBezTo>
                <a:cubicBezTo>
                  <a:pt x="17332" y="9747"/>
                  <a:pt x="16699" y="9069"/>
                  <a:pt x="15907" y="9069"/>
                </a:cubicBezTo>
                <a:lnTo>
                  <a:pt x="5538" y="9069"/>
                </a:lnTo>
                <a:close/>
                <a:moveTo>
                  <a:pt x="5538" y="10048"/>
                </a:moveTo>
                <a:lnTo>
                  <a:pt x="15907" y="10048"/>
                </a:lnTo>
                <a:cubicBezTo>
                  <a:pt x="16188" y="10048"/>
                  <a:pt x="16411" y="10285"/>
                  <a:pt x="16411" y="10573"/>
                </a:cubicBezTo>
                <a:cubicBezTo>
                  <a:pt x="16411" y="10861"/>
                  <a:pt x="16188" y="11099"/>
                  <a:pt x="15907" y="11099"/>
                </a:cubicBezTo>
                <a:lnTo>
                  <a:pt x="5538" y="11099"/>
                </a:lnTo>
                <a:cubicBezTo>
                  <a:pt x="5265" y="11099"/>
                  <a:pt x="5044" y="10861"/>
                  <a:pt x="5044" y="10573"/>
                </a:cubicBezTo>
                <a:cubicBezTo>
                  <a:pt x="5044" y="10285"/>
                  <a:pt x="5265" y="10048"/>
                  <a:pt x="5538" y="10048"/>
                </a:cubicBezTo>
                <a:close/>
                <a:moveTo>
                  <a:pt x="10718" y="17437"/>
                </a:moveTo>
                <a:cubicBezTo>
                  <a:pt x="11535" y="17437"/>
                  <a:pt x="12202" y="18145"/>
                  <a:pt x="12202" y="19024"/>
                </a:cubicBezTo>
                <a:cubicBezTo>
                  <a:pt x="12202" y="19903"/>
                  <a:pt x="11535" y="20611"/>
                  <a:pt x="10718" y="20611"/>
                </a:cubicBezTo>
                <a:cubicBezTo>
                  <a:pt x="9922" y="20611"/>
                  <a:pt x="9282" y="19949"/>
                  <a:pt x="9234" y="19116"/>
                </a:cubicBezTo>
                <a:cubicBezTo>
                  <a:pt x="9234" y="19105"/>
                  <a:pt x="9243" y="19097"/>
                  <a:pt x="9243" y="19085"/>
                </a:cubicBezTo>
                <a:cubicBezTo>
                  <a:pt x="9243" y="19060"/>
                  <a:pt x="9218" y="19048"/>
                  <a:pt x="9214" y="19024"/>
                </a:cubicBezTo>
                <a:cubicBezTo>
                  <a:pt x="9214" y="19020"/>
                  <a:pt x="9214" y="19017"/>
                  <a:pt x="9214" y="19013"/>
                </a:cubicBezTo>
                <a:cubicBezTo>
                  <a:pt x="9220" y="18139"/>
                  <a:pt x="9895" y="17437"/>
                  <a:pt x="10718" y="17437"/>
                </a:cubicBezTo>
                <a:close/>
                <a:moveTo>
                  <a:pt x="2861" y="18127"/>
                </a:moveTo>
                <a:cubicBezTo>
                  <a:pt x="3327" y="18127"/>
                  <a:pt x="3695" y="18528"/>
                  <a:pt x="3695" y="19024"/>
                </a:cubicBezTo>
                <a:cubicBezTo>
                  <a:pt x="3695" y="19519"/>
                  <a:pt x="3327" y="19920"/>
                  <a:pt x="2861" y="19920"/>
                </a:cubicBezTo>
                <a:cubicBezTo>
                  <a:pt x="2395" y="19920"/>
                  <a:pt x="2017" y="19519"/>
                  <a:pt x="2017" y="19024"/>
                </a:cubicBezTo>
                <a:cubicBezTo>
                  <a:pt x="2017" y="18528"/>
                  <a:pt x="2395" y="18127"/>
                  <a:pt x="2861" y="18127"/>
                </a:cubicBezTo>
                <a:close/>
                <a:moveTo>
                  <a:pt x="18564" y="18127"/>
                </a:moveTo>
                <a:cubicBezTo>
                  <a:pt x="19030" y="18127"/>
                  <a:pt x="19398" y="18528"/>
                  <a:pt x="19398" y="19024"/>
                </a:cubicBezTo>
                <a:cubicBezTo>
                  <a:pt x="19398" y="19519"/>
                  <a:pt x="19030" y="19920"/>
                  <a:pt x="18564" y="19920"/>
                </a:cubicBezTo>
                <a:cubicBezTo>
                  <a:pt x="18128" y="19920"/>
                  <a:pt x="17793" y="19558"/>
                  <a:pt x="17749" y="19106"/>
                </a:cubicBezTo>
                <a:cubicBezTo>
                  <a:pt x="17750" y="19098"/>
                  <a:pt x="17759" y="19094"/>
                  <a:pt x="17759" y="19085"/>
                </a:cubicBezTo>
                <a:cubicBezTo>
                  <a:pt x="17759" y="19053"/>
                  <a:pt x="17736" y="19034"/>
                  <a:pt x="17730" y="19003"/>
                </a:cubicBezTo>
                <a:cubicBezTo>
                  <a:pt x="17742" y="18519"/>
                  <a:pt x="18106" y="18127"/>
                  <a:pt x="18564" y="1812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7144" r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矩形 13"/>
          <p:cNvSpPr/>
          <p:nvPr/>
        </p:nvSpPr>
        <p:spPr>
          <a:xfrm>
            <a:off x="530250" y="292711"/>
            <a:ext cx="6402142" cy="663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</a:pPr>
            <a:r>
              <a:rPr kumimoji="1" lang="zh-CN" altLang="en-US" sz="3600" dirty="0">
                <a:solidFill>
                  <a:schemeClr val="bg1"/>
                </a:solidFill>
                <a:latin typeface="+mn-ea"/>
                <a:cs typeface="Dubai Medium" panose="020B0503030403030204" pitchFamily="34" charset="-78"/>
              </a:rPr>
              <a:t>符号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470863" y="2006864"/>
            <a:ext cx="2639673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3000" b="1" dirty="0">
                <a:solidFill>
                  <a:schemeClr val="bg1"/>
                </a:solidFill>
                <a:latin typeface="Avenir Black" panose="02000503020000020003" pitchFamily="2" charset="0"/>
                <a:ea typeface="Source Han Sans CN Heavy" panose="020B0500000000000000" pitchFamily="34" charset="-128"/>
                <a:cs typeface="Gautami" panose="020B0502040204020203" pitchFamily="34" charset="0"/>
              </a:rPr>
              <a:t>Contents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264989" y="1788691"/>
            <a:ext cx="1076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spc="300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/</a:t>
            </a:r>
            <a:r>
              <a:rPr kumimoji="1" lang="zh-CN" altLang="en-US" sz="1000" spc="300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 目录 </a:t>
            </a:r>
            <a:r>
              <a:rPr kumimoji="1" lang="en-US" altLang="zh-CN" sz="1000" spc="300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/</a:t>
            </a:r>
            <a:endParaRPr kumimoji="1" lang="zh-CN" altLang="en-US" sz="1000" spc="300" dirty="0">
              <a:solidFill>
                <a:schemeClr val="bg1"/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849294" y="806787"/>
            <a:ext cx="2960578" cy="503369"/>
            <a:chOff x="4929969" y="1026723"/>
            <a:chExt cx="2960578" cy="503369"/>
          </a:xfrm>
        </p:grpSpPr>
        <p:sp>
          <p:nvSpPr>
            <p:cNvPr id="35" name="文本框 34"/>
            <p:cNvSpPr txBox="1"/>
            <p:nvPr/>
          </p:nvSpPr>
          <p:spPr>
            <a:xfrm>
              <a:off x="5500689" y="1026723"/>
              <a:ext cx="1692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添加目录标题文字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929969" y="1071906"/>
              <a:ext cx="6478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chemeClr val="accent6"/>
                  </a:solidFill>
                  <a:latin typeface="Avenir Black" panose="02000503020000020003" pitchFamily="2" charset="0"/>
                </a:rPr>
                <a:t>01</a:t>
              </a:r>
              <a:r>
                <a:rPr kumimoji="1" lang="zh-CN" altLang="en-US" sz="1400" b="1" dirty="0">
                  <a:solidFill>
                    <a:schemeClr val="accent6"/>
                  </a:solidFill>
                  <a:latin typeface="Avenir Black" panose="02000503020000020003" pitchFamily="2" charset="0"/>
                </a:rPr>
                <a:t> </a:t>
              </a:r>
              <a:r>
                <a:rPr kumimoji="1" lang="en-US" altLang="zh-CN" sz="1400" b="1" dirty="0">
                  <a:solidFill>
                    <a:schemeClr val="accent6"/>
                  </a:solidFill>
                  <a:latin typeface="Avenir Black" panose="02000503020000020003" pitchFamily="2" charset="0"/>
                </a:rPr>
                <a:t>/</a:t>
              </a:r>
              <a:endParaRPr kumimoji="1" lang="zh-CN" altLang="en-US" sz="1400" b="1" dirty="0">
                <a:solidFill>
                  <a:schemeClr val="accent6"/>
                </a:solidFill>
                <a:latin typeface="Avenir Black" panose="02000503020000020003" pitchFamily="2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577825" y="1295156"/>
              <a:ext cx="2312722" cy="234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添加目录文字副标题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849294" y="1523151"/>
            <a:ext cx="2960578" cy="503369"/>
            <a:chOff x="4929969" y="1026723"/>
            <a:chExt cx="2960578" cy="503369"/>
          </a:xfrm>
        </p:grpSpPr>
        <p:sp>
          <p:nvSpPr>
            <p:cNvPr id="39" name="文本框 38"/>
            <p:cNvSpPr txBox="1"/>
            <p:nvPr/>
          </p:nvSpPr>
          <p:spPr>
            <a:xfrm>
              <a:off x="5500689" y="1026723"/>
              <a:ext cx="1692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添加目录标题文字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929969" y="1071906"/>
              <a:ext cx="6478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chemeClr val="accent6"/>
                  </a:solidFill>
                  <a:latin typeface="Avenir Black" panose="02000503020000020003" pitchFamily="2" charset="0"/>
                </a:rPr>
                <a:t>02</a:t>
              </a:r>
              <a:r>
                <a:rPr kumimoji="1" lang="zh-CN" altLang="en-US" sz="1400" b="1" dirty="0">
                  <a:solidFill>
                    <a:schemeClr val="accent6"/>
                  </a:solidFill>
                  <a:latin typeface="Avenir Black" panose="02000503020000020003" pitchFamily="2" charset="0"/>
                </a:rPr>
                <a:t> </a:t>
              </a:r>
              <a:r>
                <a:rPr kumimoji="1" lang="en-US" altLang="zh-CN" sz="1400" b="1" dirty="0">
                  <a:solidFill>
                    <a:schemeClr val="accent6"/>
                  </a:solidFill>
                  <a:latin typeface="Avenir Black" panose="02000503020000020003" pitchFamily="2" charset="0"/>
                </a:rPr>
                <a:t>/</a:t>
              </a:r>
              <a:endParaRPr kumimoji="1" lang="zh-CN" altLang="en-US" sz="1400" b="1" dirty="0">
                <a:solidFill>
                  <a:schemeClr val="accent6"/>
                </a:solidFill>
                <a:latin typeface="Avenir Black" panose="02000503020000020003" pitchFamily="2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577825" y="1295156"/>
              <a:ext cx="2312722" cy="234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添加目录文字副标题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849294" y="2239515"/>
            <a:ext cx="2960578" cy="503369"/>
            <a:chOff x="4929969" y="1026723"/>
            <a:chExt cx="2960578" cy="503369"/>
          </a:xfrm>
        </p:grpSpPr>
        <p:sp>
          <p:nvSpPr>
            <p:cNvPr id="43" name="文本框 42"/>
            <p:cNvSpPr txBox="1"/>
            <p:nvPr/>
          </p:nvSpPr>
          <p:spPr>
            <a:xfrm>
              <a:off x="5500689" y="1026723"/>
              <a:ext cx="1692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添加目录标题文字</a:t>
              </a: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929969" y="1071906"/>
              <a:ext cx="6478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chemeClr val="accent6"/>
                  </a:solidFill>
                  <a:latin typeface="Avenir Black" panose="02000503020000020003" pitchFamily="2" charset="0"/>
                </a:rPr>
                <a:t>03</a:t>
              </a:r>
              <a:r>
                <a:rPr kumimoji="1" lang="zh-CN" altLang="en-US" sz="1400" b="1" dirty="0">
                  <a:solidFill>
                    <a:schemeClr val="accent6"/>
                  </a:solidFill>
                  <a:latin typeface="Avenir Black" panose="02000503020000020003" pitchFamily="2" charset="0"/>
                </a:rPr>
                <a:t> </a:t>
              </a:r>
              <a:r>
                <a:rPr kumimoji="1" lang="en-US" altLang="zh-CN" sz="1400" b="1" dirty="0">
                  <a:solidFill>
                    <a:schemeClr val="accent6"/>
                  </a:solidFill>
                  <a:latin typeface="Avenir Black" panose="02000503020000020003" pitchFamily="2" charset="0"/>
                </a:rPr>
                <a:t>/</a:t>
              </a:r>
              <a:endParaRPr kumimoji="1" lang="zh-CN" altLang="en-US" sz="1400" b="1" dirty="0">
                <a:solidFill>
                  <a:schemeClr val="accent6"/>
                </a:solidFill>
                <a:latin typeface="Avenir Black" panose="02000503020000020003" pitchFamily="2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577825" y="1295156"/>
              <a:ext cx="2312722" cy="234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添加目录文字副标题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849294" y="2955879"/>
            <a:ext cx="2960578" cy="503369"/>
            <a:chOff x="4929969" y="1026723"/>
            <a:chExt cx="2960578" cy="503369"/>
          </a:xfrm>
        </p:grpSpPr>
        <p:sp>
          <p:nvSpPr>
            <p:cNvPr id="47" name="文本框 46"/>
            <p:cNvSpPr txBox="1"/>
            <p:nvPr/>
          </p:nvSpPr>
          <p:spPr>
            <a:xfrm>
              <a:off x="5500689" y="1026723"/>
              <a:ext cx="1692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添加目录标题文字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929969" y="1071906"/>
              <a:ext cx="6478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chemeClr val="accent6"/>
                  </a:solidFill>
                  <a:latin typeface="Avenir Black" panose="02000503020000020003" pitchFamily="2" charset="0"/>
                </a:rPr>
                <a:t>04</a:t>
              </a:r>
              <a:r>
                <a:rPr kumimoji="1" lang="zh-CN" altLang="en-US" sz="1400" b="1" dirty="0">
                  <a:solidFill>
                    <a:schemeClr val="accent6"/>
                  </a:solidFill>
                  <a:latin typeface="Avenir Black" panose="02000503020000020003" pitchFamily="2" charset="0"/>
                </a:rPr>
                <a:t> </a:t>
              </a:r>
              <a:r>
                <a:rPr kumimoji="1" lang="en-US" altLang="zh-CN" sz="1400" b="1" dirty="0">
                  <a:solidFill>
                    <a:schemeClr val="accent6"/>
                  </a:solidFill>
                  <a:latin typeface="Avenir Black" panose="02000503020000020003" pitchFamily="2" charset="0"/>
                </a:rPr>
                <a:t>/</a:t>
              </a:r>
              <a:endParaRPr kumimoji="1" lang="zh-CN" altLang="en-US" sz="1400" b="1" dirty="0">
                <a:solidFill>
                  <a:schemeClr val="accent6"/>
                </a:solidFill>
                <a:latin typeface="Avenir Black" panose="02000503020000020003" pitchFamily="2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577825" y="1295156"/>
              <a:ext cx="2312722" cy="234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添加目录文字副标题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849294" y="3672244"/>
            <a:ext cx="2960578" cy="503369"/>
            <a:chOff x="4929969" y="1026723"/>
            <a:chExt cx="2960578" cy="503369"/>
          </a:xfrm>
        </p:grpSpPr>
        <p:sp>
          <p:nvSpPr>
            <p:cNvPr id="51" name="文本框 50"/>
            <p:cNvSpPr txBox="1"/>
            <p:nvPr/>
          </p:nvSpPr>
          <p:spPr>
            <a:xfrm>
              <a:off x="5500689" y="1026723"/>
              <a:ext cx="1692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添加目录标题文字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929969" y="1071906"/>
              <a:ext cx="6478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chemeClr val="accent6"/>
                  </a:solidFill>
                  <a:latin typeface="Avenir Black" panose="02000503020000020003" pitchFamily="2" charset="0"/>
                </a:rPr>
                <a:t>05</a:t>
              </a:r>
              <a:r>
                <a:rPr kumimoji="1" lang="zh-CN" altLang="en-US" sz="1400" b="1" dirty="0">
                  <a:solidFill>
                    <a:schemeClr val="accent6"/>
                  </a:solidFill>
                  <a:latin typeface="Avenir Black" panose="02000503020000020003" pitchFamily="2" charset="0"/>
                </a:rPr>
                <a:t> </a:t>
              </a:r>
              <a:r>
                <a:rPr kumimoji="1" lang="en-US" altLang="zh-CN" sz="1400" b="1" dirty="0">
                  <a:solidFill>
                    <a:schemeClr val="accent6"/>
                  </a:solidFill>
                  <a:latin typeface="Avenir Black" panose="02000503020000020003" pitchFamily="2" charset="0"/>
                </a:rPr>
                <a:t>/</a:t>
              </a:r>
              <a:endParaRPr kumimoji="1" lang="zh-CN" altLang="en-US" sz="1400" b="1" dirty="0">
                <a:solidFill>
                  <a:schemeClr val="accent6"/>
                </a:solidFill>
                <a:latin typeface="Avenir Black" panose="02000503020000020003" pitchFamily="2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577825" y="1295156"/>
              <a:ext cx="2312722" cy="234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添加目录文字副标题</a:t>
              </a:r>
            </a:p>
          </p:txBody>
        </p:sp>
      </p:grpSp>
      <p:pic>
        <p:nvPicPr>
          <p:cNvPr id="54" name="Picture 29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8000466" y="4404251"/>
            <a:ext cx="956697" cy="71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35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92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Freeform 13"/>
          <p:cNvSpPr>
            <a:spLocks noChangeAspect="1" noChangeArrowheads="1"/>
          </p:cNvSpPr>
          <p:nvPr/>
        </p:nvSpPr>
        <p:spPr bwMode="auto">
          <a:xfrm>
            <a:off x="4992466" y="1833293"/>
            <a:ext cx="321110" cy="326869"/>
          </a:xfrm>
          <a:custGeom>
            <a:avLst/>
            <a:gdLst>
              <a:gd name="T0" fmla="*/ 143084 w 2560"/>
              <a:gd name="T1" fmla="*/ 134724 h 2608"/>
              <a:gd name="T2" fmla="*/ 116956 w 2560"/>
              <a:gd name="T3" fmla="*/ 204294 h 2608"/>
              <a:gd name="T4" fmla="*/ 169351 w 2560"/>
              <a:gd name="T5" fmla="*/ 161227 h 2608"/>
              <a:gd name="T6" fmla="*/ 132992 w 2560"/>
              <a:gd name="T7" fmla="*/ 188282 h 2608"/>
              <a:gd name="T8" fmla="*/ 143084 w 2560"/>
              <a:gd name="T9" fmla="*/ 150874 h 2608"/>
              <a:gd name="T10" fmla="*/ 153176 w 2560"/>
              <a:gd name="T11" fmla="*/ 188282 h 2608"/>
              <a:gd name="T12" fmla="*/ 214696 w 2560"/>
              <a:gd name="T13" fmla="*/ 134724 h 2608"/>
              <a:gd name="T14" fmla="*/ 188567 w 2560"/>
              <a:gd name="T15" fmla="*/ 204294 h 2608"/>
              <a:gd name="T16" fmla="*/ 240962 w 2560"/>
              <a:gd name="T17" fmla="*/ 161227 h 2608"/>
              <a:gd name="T18" fmla="*/ 204604 w 2560"/>
              <a:gd name="T19" fmla="*/ 188282 h 2608"/>
              <a:gd name="T20" fmla="*/ 214696 w 2560"/>
              <a:gd name="T21" fmla="*/ 150874 h 2608"/>
              <a:gd name="T22" fmla="*/ 224926 w 2560"/>
              <a:gd name="T23" fmla="*/ 188282 h 2608"/>
              <a:gd name="T24" fmla="*/ 143084 w 2560"/>
              <a:gd name="T25" fmla="*/ 220031 h 2608"/>
              <a:gd name="T26" fmla="*/ 116956 w 2560"/>
              <a:gd name="T27" fmla="*/ 329908 h 2608"/>
              <a:gd name="T28" fmla="*/ 169351 w 2560"/>
              <a:gd name="T29" fmla="*/ 246534 h 2608"/>
              <a:gd name="T30" fmla="*/ 132992 w 2560"/>
              <a:gd name="T31" fmla="*/ 313758 h 2608"/>
              <a:gd name="T32" fmla="*/ 143084 w 2560"/>
              <a:gd name="T33" fmla="*/ 236043 h 2608"/>
              <a:gd name="T34" fmla="*/ 153176 w 2560"/>
              <a:gd name="T35" fmla="*/ 313758 h 2608"/>
              <a:gd name="T36" fmla="*/ 214696 w 2560"/>
              <a:gd name="T37" fmla="*/ 220031 h 2608"/>
              <a:gd name="T38" fmla="*/ 188567 w 2560"/>
              <a:gd name="T39" fmla="*/ 329908 h 2608"/>
              <a:gd name="T40" fmla="*/ 240962 w 2560"/>
              <a:gd name="T41" fmla="*/ 246534 h 2608"/>
              <a:gd name="T42" fmla="*/ 204604 w 2560"/>
              <a:gd name="T43" fmla="*/ 313758 h 2608"/>
              <a:gd name="T44" fmla="*/ 214696 w 2560"/>
              <a:gd name="T45" fmla="*/ 236043 h 2608"/>
              <a:gd name="T46" fmla="*/ 224926 w 2560"/>
              <a:gd name="T47" fmla="*/ 313758 h 2608"/>
              <a:gd name="T48" fmla="*/ 320592 w 2560"/>
              <a:gd name="T49" fmla="*/ 343850 h 2608"/>
              <a:gd name="T50" fmla="*/ 296399 w 2560"/>
              <a:gd name="T51" fmla="*/ 177653 h 2608"/>
              <a:gd name="T52" fmla="*/ 272621 w 2560"/>
              <a:gd name="T53" fmla="*/ 130859 h 2608"/>
              <a:gd name="T54" fmla="*/ 252437 w 2560"/>
              <a:gd name="T55" fmla="*/ 87377 h 2608"/>
              <a:gd name="T56" fmla="*/ 224235 w 2560"/>
              <a:gd name="T57" fmla="*/ 63221 h 2608"/>
              <a:gd name="T58" fmla="*/ 200042 w 2560"/>
              <a:gd name="T59" fmla="*/ 28298 h 2608"/>
              <a:gd name="T60" fmla="*/ 186079 w 2560"/>
              <a:gd name="T61" fmla="*/ 8144 h 2608"/>
              <a:gd name="T62" fmla="*/ 170180 w 2560"/>
              <a:gd name="T63" fmla="*/ 8144 h 2608"/>
              <a:gd name="T64" fmla="*/ 156494 w 2560"/>
              <a:gd name="T65" fmla="*/ 28298 h 2608"/>
              <a:gd name="T66" fmla="*/ 132301 w 2560"/>
              <a:gd name="T67" fmla="*/ 63221 h 2608"/>
              <a:gd name="T68" fmla="*/ 104099 w 2560"/>
              <a:gd name="T69" fmla="*/ 87377 h 2608"/>
              <a:gd name="T70" fmla="*/ 83915 w 2560"/>
              <a:gd name="T71" fmla="*/ 130859 h 2608"/>
              <a:gd name="T72" fmla="*/ 60966 w 2560"/>
              <a:gd name="T73" fmla="*/ 177653 h 2608"/>
              <a:gd name="T74" fmla="*/ 36773 w 2560"/>
              <a:gd name="T75" fmla="*/ 343850 h 2608"/>
              <a:gd name="T76" fmla="*/ 0 w 2560"/>
              <a:gd name="T77" fmla="*/ 351856 h 2608"/>
              <a:gd name="T78" fmla="*/ 345753 w 2560"/>
              <a:gd name="T79" fmla="*/ 359862 h 2608"/>
              <a:gd name="T80" fmla="*/ 345753 w 2560"/>
              <a:gd name="T81" fmla="*/ 343850 h 2608"/>
              <a:gd name="T82" fmla="*/ 304417 w 2560"/>
              <a:gd name="T83" fmla="*/ 201672 h 2608"/>
              <a:gd name="T84" fmla="*/ 272621 w 2560"/>
              <a:gd name="T85" fmla="*/ 343850 h 2608"/>
              <a:gd name="T86" fmla="*/ 296399 w 2560"/>
              <a:gd name="T87" fmla="*/ 193666 h 2608"/>
              <a:gd name="T88" fmla="*/ 156494 w 2560"/>
              <a:gd name="T89" fmla="*/ 44448 h 2608"/>
              <a:gd name="T90" fmla="*/ 208060 w 2560"/>
              <a:gd name="T91" fmla="*/ 52454 h 2608"/>
              <a:gd name="T92" fmla="*/ 148476 w 2560"/>
              <a:gd name="T93" fmla="*/ 63221 h 2608"/>
              <a:gd name="T94" fmla="*/ 120136 w 2560"/>
              <a:gd name="T95" fmla="*/ 87377 h 2608"/>
              <a:gd name="T96" fmla="*/ 140319 w 2560"/>
              <a:gd name="T97" fmla="*/ 79371 h 2608"/>
              <a:gd name="T98" fmla="*/ 228244 w 2560"/>
              <a:gd name="T99" fmla="*/ 79371 h 2608"/>
              <a:gd name="T100" fmla="*/ 236400 w 2560"/>
              <a:gd name="T101" fmla="*/ 106702 h 2608"/>
              <a:gd name="T102" fmla="*/ 120136 w 2560"/>
              <a:gd name="T103" fmla="*/ 87377 h 2608"/>
              <a:gd name="T104" fmla="*/ 108108 w 2560"/>
              <a:gd name="T105" fmla="*/ 122853 h 2608"/>
              <a:gd name="T106" fmla="*/ 256446 w 2560"/>
              <a:gd name="T107" fmla="*/ 130859 h 2608"/>
              <a:gd name="T108" fmla="*/ 100090 w 2560"/>
              <a:gd name="T109" fmla="*/ 343850 h 2608"/>
              <a:gd name="T110" fmla="*/ 52810 w 2560"/>
              <a:gd name="T111" fmla="*/ 201672 h 2608"/>
              <a:gd name="T112" fmla="*/ 83915 w 2560"/>
              <a:gd name="T113" fmla="*/ 193666 h 2608"/>
              <a:gd name="T114" fmla="*/ 52810 w 2560"/>
              <a:gd name="T115" fmla="*/ 343850 h 260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560" h="2608">
                <a:moveTo>
                  <a:pt x="1225" y="1168"/>
                </a:moveTo>
                <a:cubicBezTo>
                  <a:pt x="1225" y="1061"/>
                  <a:pt x="1141" y="976"/>
                  <a:pt x="1035" y="976"/>
                </a:cubicBezTo>
                <a:cubicBezTo>
                  <a:pt x="928" y="976"/>
                  <a:pt x="846" y="1061"/>
                  <a:pt x="846" y="1168"/>
                </a:cubicBezTo>
                <a:lnTo>
                  <a:pt x="846" y="1480"/>
                </a:lnTo>
                <a:lnTo>
                  <a:pt x="1225" y="1480"/>
                </a:lnTo>
                <a:lnTo>
                  <a:pt x="1225" y="1168"/>
                </a:lnTo>
                <a:close/>
                <a:moveTo>
                  <a:pt x="1108" y="1364"/>
                </a:moveTo>
                <a:lnTo>
                  <a:pt x="962" y="1364"/>
                </a:lnTo>
                <a:lnTo>
                  <a:pt x="962" y="1168"/>
                </a:lnTo>
                <a:cubicBezTo>
                  <a:pt x="962" y="1126"/>
                  <a:pt x="994" y="1093"/>
                  <a:pt x="1035" y="1093"/>
                </a:cubicBezTo>
                <a:cubicBezTo>
                  <a:pt x="1075" y="1093"/>
                  <a:pt x="1108" y="1126"/>
                  <a:pt x="1108" y="1168"/>
                </a:cubicBezTo>
                <a:lnTo>
                  <a:pt x="1108" y="1364"/>
                </a:lnTo>
                <a:close/>
                <a:moveTo>
                  <a:pt x="1743" y="1168"/>
                </a:moveTo>
                <a:cubicBezTo>
                  <a:pt x="1743" y="1061"/>
                  <a:pt x="1660" y="976"/>
                  <a:pt x="1553" y="976"/>
                </a:cubicBezTo>
                <a:cubicBezTo>
                  <a:pt x="1447" y="976"/>
                  <a:pt x="1364" y="1061"/>
                  <a:pt x="1364" y="1168"/>
                </a:cubicBezTo>
                <a:lnTo>
                  <a:pt x="1364" y="1480"/>
                </a:lnTo>
                <a:lnTo>
                  <a:pt x="1743" y="1480"/>
                </a:lnTo>
                <a:lnTo>
                  <a:pt x="1743" y="1168"/>
                </a:lnTo>
                <a:close/>
                <a:moveTo>
                  <a:pt x="1627" y="1364"/>
                </a:moveTo>
                <a:lnTo>
                  <a:pt x="1480" y="1364"/>
                </a:lnTo>
                <a:lnTo>
                  <a:pt x="1480" y="1168"/>
                </a:lnTo>
                <a:cubicBezTo>
                  <a:pt x="1480" y="1126"/>
                  <a:pt x="1513" y="1093"/>
                  <a:pt x="1553" y="1093"/>
                </a:cubicBezTo>
                <a:cubicBezTo>
                  <a:pt x="1594" y="1093"/>
                  <a:pt x="1627" y="1126"/>
                  <a:pt x="1627" y="1168"/>
                </a:cubicBezTo>
                <a:lnTo>
                  <a:pt x="1627" y="1364"/>
                </a:lnTo>
                <a:close/>
                <a:moveTo>
                  <a:pt x="1225" y="1786"/>
                </a:moveTo>
                <a:cubicBezTo>
                  <a:pt x="1225" y="1678"/>
                  <a:pt x="1141" y="1594"/>
                  <a:pt x="1035" y="1594"/>
                </a:cubicBezTo>
                <a:cubicBezTo>
                  <a:pt x="928" y="1594"/>
                  <a:pt x="846" y="1678"/>
                  <a:pt x="846" y="1786"/>
                </a:cubicBezTo>
                <a:lnTo>
                  <a:pt x="846" y="2390"/>
                </a:lnTo>
                <a:lnTo>
                  <a:pt x="1225" y="2390"/>
                </a:lnTo>
                <a:lnTo>
                  <a:pt x="1225" y="1786"/>
                </a:lnTo>
                <a:close/>
                <a:moveTo>
                  <a:pt x="1108" y="2273"/>
                </a:moveTo>
                <a:lnTo>
                  <a:pt x="962" y="2273"/>
                </a:lnTo>
                <a:lnTo>
                  <a:pt x="962" y="1786"/>
                </a:lnTo>
                <a:cubicBezTo>
                  <a:pt x="962" y="1744"/>
                  <a:pt x="994" y="1710"/>
                  <a:pt x="1035" y="1710"/>
                </a:cubicBezTo>
                <a:cubicBezTo>
                  <a:pt x="1075" y="1710"/>
                  <a:pt x="1108" y="1744"/>
                  <a:pt x="1108" y="1786"/>
                </a:cubicBezTo>
                <a:lnTo>
                  <a:pt x="1108" y="2273"/>
                </a:lnTo>
                <a:close/>
                <a:moveTo>
                  <a:pt x="1743" y="1786"/>
                </a:moveTo>
                <a:cubicBezTo>
                  <a:pt x="1743" y="1678"/>
                  <a:pt x="1660" y="1594"/>
                  <a:pt x="1553" y="1594"/>
                </a:cubicBezTo>
                <a:cubicBezTo>
                  <a:pt x="1447" y="1594"/>
                  <a:pt x="1364" y="1678"/>
                  <a:pt x="1364" y="1786"/>
                </a:cubicBezTo>
                <a:lnTo>
                  <a:pt x="1364" y="2390"/>
                </a:lnTo>
                <a:lnTo>
                  <a:pt x="1743" y="2390"/>
                </a:lnTo>
                <a:lnTo>
                  <a:pt x="1743" y="1786"/>
                </a:lnTo>
                <a:close/>
                <a:moveTo>
                  <a:pt x="1627" y="2273"/>
                </a:moveTo>
                <a:lnTo>
                  <a:pt x="1480" y="2273"/>
                </a:lnTo>
                <a:lnTo>
                  <a:pt x="1480" y="1786"/>
                </a:lnTo>
                <a:cubicBezTo>
                  <a:pt x="1480" y="1744"/>
                  <a:pt x="1513" y="1710"/>
                  <a:pt x="1553" y="1710"/>
                </a:cubicBezTo>
                <a:cubicBezTo>
                  <a:pt x="1594" y="1710"/>
                  <a:pt x="1627" y="1744"/>
                  <a:pt x="1627" y="1786"/>
                </a:cubicBezTo>
                <a:lnTo>
                  <a:pt x="1627" y="2273"/>
                </a:lnTo>
                <a:close/>
                <a:moveTo>
                  <a:pt x="2501" y="2491"/>
                </a:moveTo>
                <a:lnTo>
                  <a:pt x="2319" y="2491"/>
                </a:lnTo>
                <a:lnTo>
                  <a:pt x="2319" y="1461"/>
                </a:lnTo>
                <a:cubicBezTo>
                  <a:pt x="2319" y="1365"/>
                  <a:pt x="2240" y="1287"/>
                  <a:pt x="2144" y="1287"/>
                </a:cubicBezTo>
                <a:lnTo>
                  <a:pt x="1972" y="1287"/>
                </a:lnTo>
                <a:lnTo>
                  <a:pt x="1972" y="948"/>
                </a:lnTo>
                <a:cubicBezTo>
                  <a:pt x="1972" y="862"/>
                  <a:pt x="1909" y="790"/>
                  <a:pt x="1826" y="776"/>
                </a:cubicBezTo>
                <a:lnTo>
                  <a:pt x="1826" y="633"/>
                </a:lnTo>
                <a:cubicBezTo>
                  <a:pt x="1826" y="537"/>
                  <a:pt x="1748" y="458"/>
                  <a:pt x="1651" y="458"/>
                </a:cubicBezTo>
                <a:lnTo>
                  <a:pt x="1622" y="458"/>
                </a:lnTo>
                <a:lnTo>
                  <a:pt x="1622" y="380"/>
                </a:lnTo>
                <a:cubicBezTo>
                  <a:pt x="1622" y="284"/>
                  <a:pt x="1544" y="205"/>
                  <a:pt x="1447" y="205"/>
                </a:cubicBezTo>
                <a:lnTo>
                  <a:pt x="1346" y="205"/>
                </a:lnTo>
                <a:lnTo>
                  <a:pt x="1346" y="59"/>
                </a:lnTo>
                <a:cubicBezTo>
                  <a:pt x="1346" y="26"/>
                  <a:pt x="1320" y="0"/>
                  <a:pt x="1288" y="0"/>
                </a:cubicBezTo>
                <a:cubicBezTo>
                  <a:pt x="1257" y="0"/>
                  <a:pt x="1231" y="26"/>
                  <a:pt x="1231" y="59"/>
                </a:cubicBezTo>
                <a:lnTo>
                  <a:pt x="1231" y="205"/>
                </a:lnTo>
                <a:lnTo>
                  <a:pt x="1132" y="205"/>
                </a:lnTo>
                <a:cubicBezTo>
                  <a:pt x="1035" y="205"/>
                  <a:pt x="957" y="284"/>
                  <a:pt x="957" y="380"/>
                </a:cubicBezTo>
                <a:lnTo>
                  <a:pt x="957" y="458"/>
                </a:lnTo>
                <a:lnTo>
                  <a:pt x="928" y="458"/>
                </a:lnTo>
                <a:cubicBezTo>
                  <a:pt x="831" y="458"/>
                  <a:pt x="753" y="537"/>
                  <a:pt x="753" y="633"/>
                </a:cubicBezTo>
                <a:lnTo>
                  <a:pt x="753" y="776"/>
                </a:lnTo>
                <a:cubicBezTo>
                  <a:pt x="670" y="790"/>
                  <a:pt x="607" y="862"/>
                  <a:pt x="607" y="948"/>
                </a:cubicBezTo>
                <a:lnTo>
                  <a:pt x="607" y="1287"/>
                </a:lnTo>
                <a:lnTo>
                  <a:pt x="441" y="1287"/>
                </a:lnTo>
                <a:cubicBezTo>
                  <a:pt x="344" y="1287"/>
                  <a:pt x="266" y="1365"/>
                  <a:pt x="266" y="1461"/>
                </a:cubicBezTo>
                <a:lnTo>
                  <a:pt x="266" y="2491"/>
                </a:lnTo>
                <a:lnTo>
                  <a:pt x="58" y="2491"/>
                </a:lnTo>
                <a:cubicBezTo>
                  <a:pt x="26" y="2491"/>
                  <a:pt x="0" y="2517"/>
                  <a:pt x="0" y="2549"/>
                </a:cubicBezTo>
                <a:cubicBezTo>
                  <a:pt x="0" y="2581"/>
                  <a:pt x="26" y="2607"/>
                  <a:pt x="58" y="2607"/>
                </a:cubicBezTo>
                <a:lnTo>
                  <a:pt x="2501" y="2607"/>
                </a:lnTo>
                <a:cubicBezTo>
                  <a:pt x="2533" y="2607"/>
                  <a:pt x="2559" y="2581"/>
                  <a:pt x="2559" y="2549"/>
                </a:cubicBezTo>
                <a:cubicBezTo>
                  <a:pt x="2559" y="2517"/>
                  <a:pt x="2533" y="2491"/>
                  <a:pt x="2501" y="2491"/>
                </a:cubicBezTo>
                <a:close/>
                <a:moveTo>
                  <a:pt x="2144" y="1403"/>
                </a:moveTo>
                <a:cubicBezTo>
                  <a:pt x="2176" y="1403"/>
                  <a:pt x="2202" y="1429"/>
                  <a:pt x="2202" y="1461"/>
                </a:cubicBezTo>
                <a:lnTo>
                  <a:pt x="2202" y="2491"/>
                </a:lnTo>
                <a:lnTo>
                  <a:pt x="1972" y="2491"/>
                </a:lnTo>
                <a:lnTo>
                  <a:pt x="1972" y="1403"/>
                </a:lnTo>
                <a:lnTo>
                  <a:pt x="2144" y="1403"/>
                </a:lnTo>
                <a:close/>
                <a:moveTo>
                  <a:pt x="1074" y="380"/>
                </a:moveTo>
                <a:cubicBezTo>
                  <a:pt x="1074" y="348"/>
                  <a:pt x="1100" y="322"/>
                  <a:pt x="1132" y="322"/>
                </a:cubicBezTo>
                <a:lnTo>
                  <a:pt x="1447" y="322"/>
                </a:lnTo>
                <a:cubicBezTo>
                  <a:pt x="1479" y="322"/>
                  <a:pt x="1505" y="348"/>
                  <a:pt x="1505" y="380"/>
                </a:cubicBezTo>
                <a:lnTo>
                  <a:pt x="1505" y="458"/>
                </a:lnTo>
                <a:lnTo>
                  <a:pt x="1074" y="458"/>
                </a:lnTo>
                <a:lnTo>
                  <a:pt x="1074" y="380"/>
                </a:lnTo>
                <a:close/>
                <a:moveTo>
                  <a:pt x="869" y="633"/>
                </a:moveTo>
                <a:cubicBezTo>
                  <a:pt x="869" y="601"/>
                  <a:pt x="896" y="575"/>
                  <a:pt x="928" y="575"/>
                </a:cubicBezTo>
                <a:lnTo>
                  <a:pt x="1015" y="575"/>
                </a:lnTo>
                <a:lnTo>
                  <a:pt x="1564" y="575"/>
                </a:lnTo>
                <a:lnTo>
                  <a:pt x="1651" y="575"/>
                </a:lnTo>
                <a:cubicBezTo>
                  <a:pt x="1683" y="575"/>
                  <a:pt x="1710" y="601"/>
                  <a:pt x="1710" y="633"/>
                </a:cubicBezTo>
                <a:lnTo>
                  <a:pt x="1710" y="773"/>
                </a:lnTo>
                <a:lnTo>
                  <a:pt x="869" y="773"/>
                </a:lnTo>
                <a:lnTo>
                  <a:pt x="869" y="633"/>
                </a:lnTo>
                <a:close/>
                <a:moveTo>
                  <a:pt x="724" y="948"/>
                </a:moveTo>
                <a:cubicBezTo>
                  <a:pt x="724" y="916"/>
                  <a:pt x="750" y="890"/>
                  <a:pt x="782" y="890"/>
                </a:cubicBezTo>
                <a:lnTo>
                  <a:pt x="1797" y="890"/>
                </a:lnTo>
                <a:cubicBezTo>
                  <a:pt x="1829" y="890"/>
                  <a:pt x="1855" y="916"/>
                  <a:pt x="1855" y="948"/>
                </a:cubicBezTo>
                <a:lnTo>
                  <a:pt x="1855" y="2491"/>
                </a:lnTo>
                <a:lnTo>
                  <a:pt x="724" y="2491"/>
                </a:lnTo>
                <a:lnTo>
                  <a:pt x="724" y="948"/>
                </a:lnTo>
                <a:close/>
                <a:moveTo>
                  <a:pt x="382" y="1461"/>
                </a:moveTo>
                <a:cubicBezTo>
                  <a:pt x="382" y="1429"/>
                  <a:pt x="408" y="1403"/>
                  <a:pt x="441" y="1403"/>
                </a:cubicBezTo>
                <a:lnTo>
                  <a:pt x="607" y="1403"/>
                </a:lnTo>
                <a:lnTo>
                  <a:pt x="607" y="2491"/>
                </a:lnTo>
                <a:lnTo>
                  <a:pt x="382" y="2491"/>
                </a:lnTo>
                <a:lnTo>
                  <a:pt x="382" y="14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22" name="Freeform 23"/>
          <p:cNvSpPr>
            <a:spLocks noChangeAspect="1" noChangeArrowheads="1"/>
          </p:cNvSpPr>
          <p:nvPr/>
        </p:nvSpPr>
        <p:spPr bwMode="auto">
          <a:xfrm>
            <a:off x="1254357" y="1180996"/>
            <a:ext cx="393107" cy="262071"/>
          </a:xfrm>
          <a:custGeom>
            <a:avLst/>
            <a:gdLst>
              <a:gd name="T0" fmla="*/ 415273 w 2686"/>
              <a:gd name="T1" fmla="*/ 203992 h 1799"/>
              <a:gd name="T2" fmla="*/ 307032 w 2686"/>
              <a:gd name="T3" fmla="*/ 152833 h 1799"/>
              <a:gd name="T4" fmla="*/ 103095 w 2686"/>
              <a:gd name="T5" fmla="*/ 98939 h 1799"/>
              <a:gd name="T6" fmla="*/ 52432 w 2686"/>
              <a:gd name="T7" fmla="*/ 11583 h 1799"/>
              <a:gd name="T8" fmla="*/ 3538 w 2686"/>
              <a:gd name="T9" fmla="*/ 2735 h 1799"/>
              <a:gd name="T10" fmla="*/ 14797 w 2686"/>
              <a:gd name="T11" fmla="*/ 115992 h 1799"/>
              <a:gd name="T12" fmla="*/ 87976 w 2686"/>
              <a:gd name="T13" fmla="*/ 179861 h 1799"/>
              <a:gd name="T14" fmla="*/ 152631 w 2686"/>
              <a:gd name="T15" fmla="*/ 220241 h 1799"/>
              <a:gd name="T16" fmla="*/ 253313 w 2686"/>
              <a:gd name="T17" fmla="*/ 288774 h 1799"/>
              <a:gd name="T18" fmla="*/ 258782 w 2686"/>
              <a:gd name="T19" fmla="*/ 289257 h 1799"/>
              <a:gd name="T20" fmla="*/ 292074 w 2686"/>
              <a:gd name="T21" fmla="*/ 261104 h 1799"/>
              <a:gd name="T22" fmla="*/ 293522 w 2686"/>
              <a:gd name="T23" fmla="*/ 252577 h 1799"/>
              <a:gd name="T24" fmla="*/ 396456 w 2686"/>
              <a:gd name="T25" fmla="*/ 273330 h 1799"/>
              <a:gd name="T26" fmla="*/ 429909 w 2686"/>
              <a:gd name="T27" fmla="*/ 250968 h 1799"/>
              <a:gd name="T28" fmla="*/ 106955 w 2686"/>
              <a:gd name="T29" fmla="*/ 174552 h 1799"/>
              <a:gd name="T30" fmla="*/ 209084 w 2686"/>
              <a:gd name="T31" fmla="*/ 185652 h 1799"/>
              <a:gd name="T32" fmla="*/ 250579 w 2686"/>
              <a:gd name="T33" fmla="*/ 213484 h 1799"/>
              <a:gd name="T34" fmla="*/ 200721 w 2686"/>
              <a:gd name="T35" fmla="*/ 216380 h 1799"/>
              <a:gd name="T36" fmla="*/ 106955 w 2686"/>
              <a:gd name="T37" fmla="*/ 174552 h 1799"/>
              <a:gd name="T38" fmla="*/ 196057 w 2686"/>
              <a:gd name="T39" fmla="*/ 234559 h 1799"/>
              <a:gd name="T40" fmla="*/ 229993 w 2686"/>
              <a:gd name="T41" fmla="*/ 244533 h 1799"/>
              <a:gd name="T42" fmla="*/ 199273 w 2686"/>
              <a:gd name="T43" fmla="*/ 246786 h 1799"/>
              <a:gd name="T44" fmla="*/ 273900 w 2686"/>
              <a:gd name="T45" fmla="*/ 256277 h 1799"/>
              <a:gd name="T46" fmla="*/ 266180 w 2686"/>
              <a:gd name="T47" fmla="*/ 268021 h 1799"/>
              <a:gd name="T48" fmla="*/ 248971 w 2686"/>
              <a:gd name="T49" fmla="*/ 263356 h 1799"/>
              <a:gd name="T50" fmla="*/ 255887 w 2686"/>
              <a:gd name="T51" fmla="*/ 237776 h 1799"/>
              <a:gd name="T52" fmla="*/ 265537 w 2686"/>
              <a:gd name="T53" fmla="*/ 235685 h 1799"/>
              <a:gd name="T54" fmla="*/ 273900 w 2686"/>
              <a:gd name="T55" fmla="*/ 256277 h 1799"/>
              <a:gd name="T56" fmla="*/ 405623 w 2686"/>
              <a:gd name="T57" fmla="*/ 253382 h 1799"/>
              <a:gd name="T58" fmla="*/ 288536 w 2686"/>
              <a:gd name="T59" fmla="*/ 231663 h 1799"/>
              <a:gd name="T60" fmla="*/ 269075 w 2686"/>
              <a:gd name="T61" fmla="*/ 217184 h 1799"/>
              <a:gd name="T62" fmla="*/ 213909 w 2686"/>
              <a:gd name="T63" fmla="*/ 167473 h 1799"/>
              <a:gd name="T64" fmla="*/ 92480 w 2686"/>
              <a:gd name="T65" fmla="*/ 160877 h 1799"/>
              <a:gd name="T66" fmla="*/ 20908 w 2686"/>
              <a:gd name="T67" fmla="*/ 22523 h 1799"/>
              <a:gd name="T68" fmla="*/ 88459 w 2686"/>
              <a:gd name="T69" fmla="*/ 111488 h 1799"/>
              <a:gd name="T70" fmla="*/ 267145 w 2686"/>
              <a:gd name="T71" fmla="*/ 162164 h 1799"/>
              <a:gd name="T72" fmla="*/ 398547 w 2686"/>
              <a:gd name="T73" fmla="*/ 212519 h 1799"/>
              <a:gd name="T74" fmla="*/ 411735 w 2686"/>
              <a:gd name="T75" fmla="*/ 246464 h 179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686" h="1799">
                <a:moveTo>
                  <a:pt x="2649" y="1388"/>
                </a:moveTo>
                <a:cubicBezTo>
                  <a:pt x="2628" y="1339"/>
                  <a:pt x="2601" y="1296"/>
                  <a:pt x="2582" y="1268"/>
                </a:cubicBezTo>
                <a:lnTo>
                  <a:pt x="2576" y="1258"/>
                </a:lnTo>
                <a:cubicBezTo>
                  <a:pt x="2460" y="1077"/>
                  <a:pt x="2192" y="1014"/>
                  <a:pt x="1909" y="950"/>
                </a:cubicBezTo>
                <a:cubicBezTo>
                  <a:pt x="1837" y="933"/>
                  <a:pt x="1763" y="916"/>
                  <a:pt x="1691" y="897"/>
                </a:cubicBezTo>
                <a:lnTo>
                  <a:pt x="641" y="615"/>
                </a:lnTo>
                <a:lnTo>
                  <a:pt x="362" y="100"/>
                </a:lnTo>
                <a:cubicBezTo>
                  <a:pt x="354" y="86"/>
                  <a:pt x="341" y="76"/>
                  <a:pt x="326" y="72"/>
                </a:cubicBezTo>
                <a:lnTo>
                  <a:pt x="75" y="5"/>
                </a:lnTo>
                <a:cubicBezTo>
                  <a:pt x="56" y="0"/>
                  <a:pt x="36" y="4"/>
                  <a:pt x="22" y="17"/>
                </a:cubicBezTo>
                <a:cubicBezTo>
                  <a:pt x="7" y="30"/>
                  <a:pt x="0" y="50"/>
                  <a:pt x="2" y="69"/>
                </a:cubicBezTo>
                <a:lnTo>
                  <a:pt x="92" y="721"/>
                </a:lnTo>
                <a:cubicBezTo>
                  <a:pt x="93" y="726"/>
                  <a:pt x="94" y="731"/>
                  <a:pt x="96" y="736"/>
                </a:cubicBezTo>
                <a:cubicBezTo>
                  <a:pt x="104" y="755"/>
                  <a:pt x="185" y="925"/>
                  <a:pt x="547" y="1118"/>
                </a:cubicBezTo>
                <a:cubicBezTo>
                  <a:pt x="572" y="1170"/>
                  <a:pt x="640" y="1224"/>
                  <a:pt x="757" y="1284"/>
                </a:cubicBezTo>
                <a:cubicBezTo>
                  <a:pt x="814" y="1313"/>
                  <a:pt x="880" y="1342"/>
                  <a:pt x="949" y="1369"/>
                </a:cubicBezTo>
                <a:cubicBezTo>
                  <a:pt x="1005" y="1453"/>
                  <a:pt x="1086" y="1562"/>
                  <a:pt x="1167" y="1626"/>
                </a:cubicBezTo>
                <a:cubicBezTo>
                  <a:pt x="1309" y="1738"/>
                  <a:pt x="1565" y="1792"/>
                  <a:pt x="1575" y="1795"/>
                </a:cubicBezTo>
                <a:cubicBezTo>
                  <a:pt x="1578" y="1795"/>
                  <a:pt x="1581" y="1795"/>
                  <a:pt x="1583" y="1796"/>
                </a:cubicBezTo>
                <a:cubicBezTo>
                  <a:pt x="1592" y="1797"/>
                  <a:pt x="1601" y="1798"/>
                  <a:pt x="1609" y="1798"/>
                </a:cubicBezTo>
                <a:cubicBezTo>
                  <a:pt x="1648" y="1798"/>
                  <a:pt x="1688" y="1785"/>
                  <a:pt x="1722" y="1761"/>
                </a:cubicBezTo>
                <a:cubicBezTo>
                  <a:pt x="1767" y="1729"/>
                  <a:pt x="1801" y="1680"/>
                  <a:pt x="1816" y="1623"/>
                </a:cubicBezTo>
                <a:cubicBezTo>
                  <a:pt x="1821" y="1606"/>
                  <a:pt x="1824" y="1588"/>
                  <a:pt x="1825" y="1570"/>
                </a:cubicBezTo>
                <a:cubicBezTo>
                  <a:pt x="2014" y="1623"/>
                  <a:pt x="2168" y="1661"/>
                  <a:pt x="2285" y="1681"/>
                </a:cubicBezTo>
                <a:cubicBezTo>
                  <a:pt x="2365" y="1694"/>
                  <a:pt x="2422" y="1699"/>
                  <a:pt x="2465" y="1699"/>
                </a:cubicBezTo>
                <a:cubicBezTo>
                  <a:pt x="2528" y="1699"/>
                  <a:pt x="2559" y="1689"/>
                  <a:pt x="2579" y="1677"/>
                </a:cubicBezTo>
                <a:cubicBezTo>
                  <a:pt x="2628" y="1650"/>
                  <a:pt x="2661" y="1609"/>
                  <a:pt x="2673" y="1560"/>
                </a:cubicBezTo>
                <a:cubicBezTo>
                  <a:pt x="2685" y="1511"/>
                  <a:pt x="2677" y="1453"/>
                  <a:pt x="2649" y="1388"/>
                </a:cubicBezTo>
                <a:close/>
                <a:moveTo>
                  <a:pt x="665" y="1085"/>
                </a:moveTo>
                <a:cubicBezTo>
                  <a:pt x="694" y="1077"/>
                  <a:pt x="757" y="1069"/>
                  <a:pt x="874" y="1078"/>
                </a:cubicBezTo>
                <a:cubicBezTo>
                  <a:pt x="1003" y="1088"/>
                  <a:pt x="1159" y="1116"/>
                  <a:pt x="1300" y="1154"/>
                </a:cubicBezTo>
                <a:cubicBezTo>
                  <a:pt x="1463" y="1198"/>
                  <a:pt x="1526" y="1241"/>
                  <a:pt x="1549" y="1269"/>
                </a:cubicBezTo>
                <a:cubicBezTo>
                  <a:pt x="1565" y="1288"/>
                  <a:pt x="1565" y="1302"/>
                  <a:pt x="1558" y="1327"/>
                </a:cubicBezTo>
                <a:cubicBezTo>
                  <a:pt x="1552" y="1351"/>
                  <a:pt x="1545" y="1363"/>
                  <a:pt x="1521" y="1372"/>
                </a:cubicBezTo>
                <a:cubicBezTo>
                  <a:pt x="1487" y="1384"/>
                  <a:pt x="1411" y="1389"/>
                  <a:pt x="1248" y="1345"/>
                </a:cubicBezTo>
                <a:cubicBezTo>
                  <a:pt x="1107" y="1307"/>
                  <a:pt x="959" y="1252"/>
                  <a:pt x="842" y="1196"/>
                </a:cubicBezTo>
                <a:cubicBezTo>
                  <a:pt x="737" y="1145"/>
                  <a:pt x="686" y="1106"/>
                  <a:pt x="665" y="1085"/>
                </a:cubicBezTo>
                <a:close/>
                <a:moveTo>
                  <a:pt x="1143" y="1436"/>
                </a:moveTo>
                <a:cubicBezTo>
                  <a:pt x="1168" y="1444"/>
                  <a:pt x="1193" y="1451"/>
                  <a:pt x="1219" y="1458"/>
                </a:cubicBezTo>
                <a:cubicBezTo>
                  <a:pt x="1304" y="1481"/>
                  <a:pt x="1377" y="1494"/>
                  <a:pt x="1438" y="1496"/>
                </a:cubicBezTo>
                <a:cubicBezTo>
                  <a:pt x="1435" y="1504"/>
                  <a:pt x="1432" y="1512"/>
                  <a:pt x="1430" y="1520"/>
                </a:cubicBezTo>
                <a:cubicBezTo>
                  <a:pt x="1420" y="1557"/>
                  <a:pt x="1419" y="1594"/>
                  <a:pt x="1425" y="1630"/>
                </a:cubicBezTo>
                <a:cubicBezTo>
                  <a:pt x="1359" y="1606"/>
                  <a:pt x="1289" y="1574"/>
                  <a:pt x="1239" y="1534"/>
                </a:cubicBezTo>
                <a:cubicBezTo>
                  <a:pt x="1207" y="1509"/>
                  <a:pt x="1174" y="1474"/>
                  <a:pt x="1143" y="1436"/>
                </a:cubicBezTo>
                <a:close/>
                <a:moveTo>
                  <a:pt x="1703" y="1593"/>
                </a:moveTo>
                <a:lnTo>
                  <a:pt x="1703" y="1593"/>
                </a:lnTo>
                <a:cubicBezTo>
                  <a:pt x="1694" y="1623"/>
                  <a:pt x="1677" y="1650"/>
                  <a:pt x="1655" y="1666"/>
                </a:cubicBezTo>
                <a:cubicBezTo>
                  <a:pt x="1643" y="1674"/>
                  <a:pt x="1620" y="1686"/>
                  <a:pt x="1594" y="1679"/>
                </a:cubicBezTo>
                <a:cubicBezTo>
                  <a:pt x="1568" y="1672"/>
                  <a:pt x="1554" y="1650"/>
                  <a:pt x="1548" y="1637"/>
                </a:cubicBezTo>
                <a:cubicBezTo>
                  <a:pt x="1537" y="1612"/>
                  <a:pt x="1535" y="1581"/>
                  <a:pt x="1543" y="1550"/>
                </a:cubicBezTo>
                <a:cubicBezTo>
                  <a:pt x="1551" y="1520"/>
                  <a:pt x="1568" y="1494"/>
                  <a:pt x="1591" y="1478"/>
                </a:cubicBezTo>
                <a:cubicBezTo>
                  <a:pt x="1600" y="1472"/>
                  <a:pt x="1616" y="1463"/>
                  <a:pt x="1636" y="1463"/>
                </a:cubicBezTo>
                <a:cubicBezTo>
                  <a:pt x="1641" y="1463"/>
                  <a:pt x="1646" y="1463"/>
                  <a:pt x="1651" y="1465"/>
                </a:cubicBezTo>
                <a:cubicBezTo>
                  <a:pt x="1678" y="1472"/>
                  <a:pt x="1691" y="1494"/>
                  <a:pt x="1697" y="1507"/>
                </a:cubicBezTo>
                <a:cubicBezTo>
                  <a:pt x="1709" y="1532"/>
                  <a:pt x="1712" y="1563"/>
                  <a:pt x="1703" y="1593"/>
                </a:cubicBezTo>
                <a:close/>
                <a:moveTo>
                  <a:pt x="2560" y="1532"/>
                </a:moveTo>
                <a:cubicBezTo>
                  <a:pt x="2557" y="1543"/>
                  <a:pt x="2550" y="1560"/>
                  <a:pt x="2522" y="1575"/>
                </a:cubicBezTo>
                <a:cubicBezTo>
                  <a:pt x="2516" y="1579"/>
                  <a:pt x="2476" y="1595"/>
                  <a:pt x="2305" y="1566"/>
                </a:cubicBezTo>
                <a:cubicBezTo>
                  <a:pt x="2180" y="1544"/>
                  <a:pt x="2008" y="1502"/>
                  <a:pt x="1794" y="1440"/>
                </a:cubicBezTo>
                <a:cubicBezTo>
                  <a:pt x="1769" y="1396"/>
                  <a:pt x="1728" y="1365"/>
                  <a:pt x="1682" y="1352"/>
                </a:cubicBezTo>
                <a:cubicBezTo>
                  <a:pt x="1679" y="1351"/>
                  <a:pt x="1676" y="1351"/>
                  <a:pt x="1673" y="1350"/>
                </a:cubicBezTo>
                <a:cubicBezTo>
                  <a:pt x="1680" y="1320"/>
                  <a:pt x="1692" y="1258"/>
                  <a:pt x="1638" y="1194"/>
                </a:cubicBezTo>
                <a:cubicBezTo>
                  <a:pt x="1588" y="1134"/>
                  <a:pt x="1487" y="1084"/>
                  <a:pt x="1330" y="1041"/>
                </a:cubicBezTo>
                <a:cubicBezTo>
                  <a:pt x="1166" y="997"/>
                  <a:pt x="989" y="967"/>
                  <a:pt x="845" y="959"/>
                </a:cubicBezTo>
                <a:cubicBezTo>
                  <a:pt x="709" y="953"/>
                  <a:pt x="621" y="965"/>
                  <a:pt x="575" y="1000"/>
                </a:cubicBezTo>
                <a:cubicBezTo>
                  <a:pt x="343" y="872"/>
                  <a:pt x="235" y="750"/>
                  <a:pt x="206" y="696"/>
                </a:cubicBezTo>
                <a:lnTo>
                  <a:pt x="130" y="140"/>
                </a:lnTo>
                <a:lnTo>
                  <a:pt x="271" y="178"/>
                </a:lnTo>
                <a:lnTo>
                  <a:pt x="550" y="693"/>
                </a:lnTo>
                <a:cubicBezTo>
                  <a:pt x="558" y="707"/>
                  <a:pt x="571" y="717"/>
                  <a:pt x="587" y="721"/>
                </a:cubicBezTo>
                <a:lnTo>
                  <a:pt x="1661" y="1008"/>
                </a:lnTo>
                <a:cubicBezTo>
                  <a:pt x="1734" y="1028"/>
                  <a:pt x="1810" y="1046"/>
                  <a:pt x="1882" y="1062"/>
                </a:cubicBezTo>
                <a:cubicBezTo>
                  <a:pt x="2142" y="1123"/>
                  <a:pt x="2387" y="1179"/>
                  <a:pt x="2478" y="1321"/>
                </a:cubicBezTo>
                <a:lnTo>
                  <a:pt x="2484" y="1331"/>
                </a:lnTo>
                <a:cubicBezTo>
                  <a:pt x="2511" y="1373"/>
                  <a:pt x="2575" y="1471"/>
                  <a:pt x="2560" y="15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23" name="Freeform 26"/>
          <p:cNvSpPr>
            <a:spLocks noChangeAspect="1" noChangeArrowheads="1"/>
          </p:cNvSpPr>
          <p:nvPr/>
        </p:nvSpPr>
        <p:spPr bwMode="auto">
          <a:xfrm>
            <a:off x="594860" y="1132038"/>
            <a:ext cx="391667" cy="190073"/>
          </a:xfrm>
          <a:custGeom>
            <a:avLst/>
            <a:gdLst>
              <a:gd name="T0" fmla="*/ 407373 w 2947"/>
              <a:gd name="T1" fmla="*/ 12317 h 1429"/>
              <a:gd name="T2" fmla="*/ 386704 w 2947"/>
              <a:gd name="T3" fmla="*/ 6598 h 1429"/>
              <a:gd name="T4" fmla="*/ 259610 w 2947"/>
              <a:gd name="T5" fmla="*/ 59971 h 1429"/>
              <a:gd name="T6" fmla="*/ 43097 w 2947"/>
              <a:gd name="T7" fmla="*/ 114077 h 1429"/>
              <a:gd name="T8" fmla="*/ 4105 w 2947"/>
              <a:gd name="T9" fmla="*/ 133579 h 1429"/>
              <a:gd name="T10" fmla="*/ 0 w 2947"/>
              <a:gd name="T11" fmla="*/ 142377 h 1429"/>
              <a:gd name="T12" fmla="*/ 78865 w 2947"/>
              <a:gd name="T13" fmla="*/ 204841 h 1429"/>
              <a:gd name="T14" fmla="*/ 105398 w 2947"/>
              <a:gd name="T15" fmla="*/ 209386 h 1429"/>
              <a:gd name="T16" fmla="*/ 174882 w 2947"/>
              <a:gd name="T17" fmla="*/ 200442 h 1429"/>
              <a:gd name="T18" fmla="*/ 232198 w 2947"/>
              <a:gd name="T19" fmla="*/ 183726 h 1429"/>
              <a:gd name="T20" fmla="*/ 280426 w 2947"/>
              <a:gd name="T21" fmla="*/ 187685 h 1429"/>
              <a:gd name="T22" fmla="*/ 340235 w 2947"/>
              <a:gd name="T23" fmla="*/ 162465 h 1429"/>
              <a:gd name="T24" fmla="*/ 346392 w 2947"/>
              <a:gd name="T25" fmla="*/ 121262 h 1429"/>
              <a:gd name="T26" fmla="*/ 341847 w 2947"/>
              <a:gd name="T27" fmla="*/ 114957 h 1429"/>
              <a:gd name="T28" fmla="*/ 429655 w 2947"/>
              <a:gd name="T29" fmla="*/ 48974 h 1429"/>
              <a:gd name="T30" fmla="*/ 203760 w 2947"/>
              <a:gd name="T31" fmla="*/ 176981 h 1429"/>
              <a:gd name="T32" fmla="*/ 194964 w 2947"/>
              <a:gd name="T33" fmla="*/ 161585 h 1429"/>
              <a:gd name="T34" fmla="*/ 283211 w 2947"/>
              <a:gd name="T35" fmla="*/ 112465 h 1429"/>
              <a:gd name="T36" fmla="*/ 289955 w 2947"/>
              <a:gd name="T37" fmla="*/ 117157 h 1429"/>
              <a:gd name="T38" fmla="*/ 260197 w 2947"/>
              <a:gd name="T39" fmla="*/ 150735 h 1429"/>
              <a:gd name="T40" fmla="*/ 278374 w 2947"/>
              <a:gd name="T41" fmla="*/ 170970 h 1429"/>
              <a:gd name="T42" fmla="*/ 268552 w 2947"/>
              <a:gd name="T43" fmla="*/ 165251 h 1429"/>
              <a:gd name="T44" fmla="*/ 296551 w 2947"/>
              <a:gd name="T45" fmla="*/ 150002 h 1429"/>
              <a:gd name="T46" fmla="*/ 278374 w 2947"/>
              <a:gd name="T47" fmla="*/ 170970 h 1429"/>
              <a:gd name="T48" fmla="*/ 331879 w 2947"/>
              <a:gd name="T49" fmla="*/ 129620 h 1429"/>
              <a:gd name="T50" fmla="*/ 329534 w 2947"/>
              <a:gd name="T51" fmla="*/ 149415 h 1429"/>
              <a:gd name="T52" fmla="*/ 311210 w 2947"/>
              <a:gd name="T53" fmla="*/ 141644 h 1429"/>
              <a:gd name="T54" fmla="*/ 313555 w 2947"/>
              <a:gd name="T55" fmla="*/ 121849 h 1429"/>
              <a:gd name="T56" fmla="*/ 331879 w 2947"/>
              <a:gd name="T57" fmla="*/ 129620 h 1429"/>
              <a:gd name="T58" fmla="*/ 390369 w 2947"/>
              <a:gd name="T59" fmla="*/ 65543 h 1429"/>
              <a:gd name="T60" fmla="*/ 305053 w 2947"/>
              <a:gd name="T61" fmla="*/ 107333 h 1429"/>
              <a:gd name="T62" fmla="*/ 284677 w 2947"/>
              <a:gd name="T63" fmla="*/ 95602 h 1429"/>
              <a:gd name="T64" fmla="*/ 179866 w 2947"/>
              <a:gd name="T65" fmla="*/ 152494 h 1429"/>
              <a:gd name="T66" fmla="*/ 87807 w 2947"/>
              <a:gd name="T67" fmla="*/ 190618 h 1429"/>
              <a:gd name="T68" fmla="*/ 41778 w 2947"/>
              <a:gd name="T69" fmla="*/ 131233 h 1429"/>
              <a:gd name="T70" fmla="*/ 129292 w 2947"/>
              <a:gd name="T71" fmla="*/ 154547 h 1429"/>
              <a:gd name="T72" fmla="*/ 296111 w 2947"/>
              <a:gd name="T73" fmla="*/ 57332 h 1429"/>
              <a:gd name="T74" fmla="*/ 384798 w 2947"/>
              <a:gd name="T75" fmla="*/ 23461 h 1429"/>
              <a:gd name="T76" fmla="*/ 413530 w 2947"/>
              <a:gd name="T77" fmla="*/ 44429 h 1429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947" h="1429">
                <a:moveTo>
                  <a:pt x="2915" y="188"/>
                </a:moveTo>
                <a:cubicBezTo>
                  <a:pt x="2889" y="145"/>
                  <a:pt x="2844" y="110"/>
                  <a:pt x="2779" y="84"/>
                </a:cubicBezTo>
                <a:cubicBezTo>
                  <a:pt x="2730" y="65"/>
                  <a:pt x="2681" y="55"/>
                  <a:pt x="2649" y="48"/>
                </a:cubicBezTo>
                <a:lnTo>
                  <a:pt x="2638" y="45"/>
                </a:lnTo>
                <a:cubicBezTo>
                  <a:pt x="2431" y="0"/>
                  <a:pt x="2202" y="143"/>
                  <a:pt x="1959" y="294"/>
                </a:cubicBezTo>
                <a:cubicBezTo>
                  <a:pt x="1897" y="332"/>
                  <a:pt x="1834" y="372"/>
                  <a:pt x="1771" y="409"/>
                </a:cubicBezTo>
                <a:lnTo>
                  <a:pt x="846" y="942"/>
                </a:lnTo>
                <a:lnTo>
                  <a:pt x="294" y="778"/>
                </a:lnTo>
                <a:cubicBezTo>
                  <a:pt x="279" y="775"/>
                  <a:pt x="262" y="777"/>
                  <a:pt x="249" y="784"/>
                </a:cubicBezTo>
                <a:lnTo>
                  <a:pt x="28" y="911"/>
                </a:lnTo>
                <a:cubicBezTo>
                  <a:pt x="13" y="920"/>
                  <a:pt x="3" y="935"/>
                  <a:pt x="0" y="951"/>
                </a:cubicBezTo>
                <a:lnTo>
                  <a:pt x="0" y="971"/>
                </a:lnTo>
                <a:cubicBezTo>
                  <a:pt x="3" y="985"/>
                  <a:pt x="11" y="998"/>
                  <a:pt x="22" y="1007"/>
                </a:cubicBezTo>
                <a:lnTo>
                  <a:pt x="538" y="1397"/>
                </a:lnTo>
                <a:cubicBezTo>
                  <a:pt x="542" y="1401"/>
                  <a:pt x="546" y="1403"/>
                  <a:pt x="551" y="1405"/>
                </a:cubicBezTo>
                <a:cubicBezTo>
                  <a:pt x="561" y="1409"/>
                  <a:pt x="614" y="1428"/>
                  <a:pt x="719" y="1428"/>
                </a:cubicBezTo>
                <a:cubicBezTo>
                  <a:pt x="813" y="1428"/>
                  <a:pt x="948" y="1413"/>
                  <a:pt x="1130" y="1358"/>
                </a:cubicBezTo>
                <a:cubicBezTo>
                  <a:pt x="1148" y="1364"/>
                  <a:pt x="1168" y="1367"/>
                  <a:pt x="1193" y="1367"/>
                </a:cubicBezTo>
                <a:cubicBezTo>
                  <a:pt x="1243" y="1367"/>
                  <a:pt x="1309" y="1354"/>
                  <a:pt x="1392" y="1327"/>
                </a:cubicBezTo>
                <a:cubicBezTo>
                  <a:pt x="1452" y="1308"/>
                  <a:pt x="1517" y="1282"/>
                  <a:pt x="1584" y="1253"/>
                </a:cubicBezTo>
                <a:cubicBezTo>
                  <a:pt x="1660" y="1268"/>
                  <a:pt x="1759" y="1284"/>
                  <a:pt x="1846" y="1284"/>
                </a:cubicBezTo>
                <a:cubicBezTo>
                  <a:pt x="1869" y="1284"/>
                  <a:pt x="1892" y="1283"/>
                  <a:pt x="1913" y="1280"/>
                </a:cubicBezTo>
                <a:cubicBezTo>
                  <a:pt x="2091" y="1259"/>
                  <a:pt x="2306" y="1119"/>
                  <a:pt x="2315" y="1113"/>
                </a:cubicBezTo>
                <a:cubicBezTo>
                  <a:pt x="2317" y="1111"/>
                  <a:pt x="2319" y="1110"/>
                  <a:pt x="2321" y="1108"/>
                </a:cubicBezTo>
                <a:cubicBezTo>
                  <a:pt x="2359" y="1080"/>
                  <a:pt x="2385" y="1037"/>
                  <a:pt x="2393" y="988"/>
                </a:cubicBezTo>
                <a:cubicBezTo>
                  <a:pt x="2403" y="934"/>
                  <a:pt x="2392" y="877"/>
                  <a:pt x="2363" y="827"/>
                </a:cubicBezTo>
                <a:cubicBezTo>
                  <a:pt x="2354" y="811"/>
                  <a:pt x="2343" y="797"/>
                  <a:pt x="2332" y="784"/>
                </a:cubicBezTo>
                <a:cubicBezTo>
                  <a:pt x="2500" y="690"/>
                  <a:pt x="2634" y="608"/>
                  <a:pt x="2729" y="541"/>
                </a:cubicBezTo>
                <a:cubicBezTo>
                  <a:pt x="2888" y="429"/>
                  <a:pt x="2921" y="372"/>
                  <a:pt x="2931" y="334"/>
                </a:cubicBezTo>
                <a:cubicBezTo>
                  <a:pt x="2946" y="281"/>
                  <a:pt x="2941" y="231"/>
                  <a:pt x="2915" y="188"/>
                </a:cubicBezTo>
                <a:close/>
                <a:moveTo>
                  <a:pt x="1390" y="1207"/>
                </a:moveTo>
                <a:cubicBezTo>
                  <a:pt x="1281" y="1245"/>
                  <a:pt x="1218" y="1253"/>
                  <a:pt x="1189" y="1253"/>
                </a:cubicBezTo>
                <a:cubicBezTo>
                  <a:pt x="1204" y="1227"/>
                  <a:pt x="1242" y="1177"/>
                  <a:pt x="1330" y="1102"/>
                </a:cubicBezTo>
                <a:cubicBezTo>
                  <a:pt x="1427" y="1020"/>
                  <a:pt x="1553" y="931"/>
                  <a:pt x="1678" y="859"/>
                </a:cubicBezTo>
                <a:cubicBezTo>
                  <a:pt x="1823" y="777"/>
                  <a:pt x="1896" y="764"/>
                  <a:pt x="1932" y="767"/>
                </a:cubicBezTo>
                <a:cubicBezTo>
                  <a:pt x="1956" y="769"/>
                  <a:pt x="1966" y="777"/>
                  <a:pt x="1978" y="799"/>
                </a:cubicBezTo>
                <a:cubicBezTo>
                  <a:pt x="1991" y="821"/>
                  <a:pt x="1994" y="834"/>
                  <a:pt x="1984" y="856"/>
                </a:cubicBezTo>
                <a:cubicBezTo>
                  <a:pt x="1968" y="889"/>
                  <a:pt x="1920" y="945"/>
                  <a:pt x="1775" y="1028"/>
                </a:cubicBezTo>
                <a:cubicBezTo>
                  <a:pt x="1650" y="1100"/>
                  <a:pt x="1509" y="1165"/>
                  <a:pt x="1390" y="1207"/>
                </a:cubicBezTo>
                <a:close/>
                <a:moveTo>
                  <a:pt x="1899" y="1166"/>
                </a:moveTo>
                <a:cubicBezTo>
                  <a:pt x="1860" y="1171"/>
                  <a:pt x="1812" y="1170"/>
                  <a:pt x="1764" y="1165"/>
                </a:cubicBezTo>
                <a:cubicBezTo>
                  <a:pt x="1787" y="1153"/>
                  <a:pt x="1810" y="1140"/>
                  <a:pt x="1832" y="1127"/>
                </a:cubicBezTo>
                <a:cubicBezTo>
                  <a:pt x="1909" y="1083"/>
                  <a:pt x="1969" y="1041"/>
                  <a:pt x="2012" y="1001"/>
                </a:cubicBezTo>
                <a:cubicBezTo>
                  <a:pt x="2016" y="1008"/>
                  <a:pt x="2019" y="1016"/>
                  <a:pt x="2023" y="1023"/>
                </a:cubicBezTo>
                <a:cubicBezTo>
                  <a:pt x="2042" y="1055"/>
                  <a:pt x="2067" y="1082"/>
                  <a:pt x="2096" y="1103"/>
                </a:cubicBezTo>
                <a:cubicBezTo>
                  <a:pt x="2034" y="1132"/>
                  <a:pt x="1962" y="1159"/>
                  <a:pt x="1899" y="1166"/>
                </a:cubicBezTo>
                <a:close/>
                <a:moveTo>
                  <a:pt x="2264" y="884"/>
                </a:moveTo>
                <a:lnTo>
                  <a:pt x="2264" y="884"/>
                </a:lnTo>
                <a:cubicBezTo>
                  <a:pt x="2279" y="911"/>
                  <a:pt x="2285" y="941"/>
                  <a:pt x="2280" y="968"/>
                </a:cubicBezTo>
                <a:cubicBezTo>
                  <a:pt x="2278" y="981"/>
                  <a:pt x="2271" y="1006"/>
                  <a:pt x="2248" y="1019"/>
                </a:cubicBezTo>
                <a:cubicBezTo>
                  <a:pt x="2225" y="1033"/>
                  <a:pt x="2200" y="1027"/>
                  <a:pt x="2187" y="1022"/>
                </a:cubicBezTo>
                <a:cubicBezTo>
                  <a:pt x="2161" y="1013"/>
                  <a:pt x="2138" y="992"/>
                  <a:pt x="2123" y="966"/>
                </a:cubicBezTo>
                <a:cubicBezTo>
                  <a:pt x="2108" y="939"/>
                  <a:pt x="2101" y="909"/>
                  <a:pt x="2106" y="882"/>
                </a:cubicBezTo>
                <a:cubicBezTo>
                  <a:pt x="2108" y="869"/>
                  <a:pt x="2116" y="844"/>
                  <a:pt x="2139" y="831"/>
                </a:cubicBezTo>
                <a:cubicBezTo>
                  <a:pt x="2148" y="825"/>
                  <a:pt x="2159" y="823"/>
                  <a:pt x="2170" y="823"/>
                </a:cubicBezTo>
                <a:cubicBezTo>
                  <a:pt x="2204" y="823"/>
                  <a:pt x="2242" y="846"/>
                  <a:pt x="2264" y="884"/>
                </a:cubicBezTo>
                <a:close/>
                <a:moveTo>
                  <a:pt x="2821" y="303"/>
                </a:moveTo>
                <a:cubicBezTo>
                  <a:pt x="2819" y="310"/>
                  <a:pt x="2802" y="349"/>
                  <a:pt x="2663" y="447"/>
                </a:cubicBezTo>
                <a:cubicBezTo>
                  <a:pt x="2561" y="520"/>
                  <a:pt x="2412" y="610"/>
                  <a:pt x="2220" y="716"/>
                </a:cubicBezTo>
                <a:cubicBezTo>
                  <a:pt x="2173" y="703"/>
                  <a:pt x="2124" y="708"/>
                  <a:pt x="2081" y="732"/>
                </a:cubicBezTo>
                <a:cubicBezTo>
                  <a:pt x="2079" y="734"/>
                  <a:pt x="2076" y="735"/>
                  <a:pt x="2074" y="737"/>
                </a:cubicBezTo>
                <a:cubicBezTo>
                  <a:pt x="2059" y="711"/>
                  <a:pt x="2023" y="660"/>
                  <a:pt x="1942" y="652"/>
                </a:cubicBezTo>
                <a:cubicBezTo>
                  <a:pt x="1865" y="646"/>
                  <a:pt x="1760" y="681"/>
                  <a:pt x="1621" y="761"/>
                </a:cubicBezTo>
                <a:cubicBezTo>
                  <a:pt x="1476" y="843"/>
                  <a:pt x="1332" y="946"/>
                  <a:pt x="1227" y="1040"/>
                </a:cubicBezTo>
                <a:cubicBezTo>
                  <a:pt x="1127" y="1129"/>
                  <a:pt x="1075" y="1200"/>
                  <a:pt x="1068" y="1256"/>
                </a:cubicBezTo>
                <a:cubicBezTo>
                  <a:pt x="817" y="1328"/>
                  <a:pt x="657" y="1318"/>
                  <a:pt x="599" y="1300"/>
                </a:cubicBezTo>
                <a:lnTo>
                  <a:pt x="160" y="967"/>
                </a:lnTo>
                <a:lnTo>
                  <a:pt x="285" y="895"/>
                </a:lnTo>
                <a:lnTo>
                  <a:pt x="837" y="1059"/>
                </a:lnTo>
                <a:cubicBezTo>
                  <a:pt x="852" y="1064"/>
                  <a:pt x="868" y="1062"/>
                  <a:pt x="882" y="1054"/>
                </a:cubicBezTo>
                <a:lnTo>
                  <a:pt x="1828" y="508"/>
                </a:lnTo>
                <a:cubicBezTo>
                  <a:pt x="1893" y="470"/>
                  <a:pt x="1957" y="430"/>
                  <a:pt x="2020" y="391"/>
                </a:cubicBezTo>
                <a:cubicBezTo>
                  <a:pt x="2242" y="253"/>
                  <a:pt x="2452" y="122"/>
                  <a:pt x="2614" y="157"/>
                </a:cubicBezTo>
                <a:lnTo>
                  <a:pt x="2625" y="160"/>
                </a:lnTo>
                <a:cubicBezTo>
                  <a:pt x="2673" y="170"/>
                  <a:pt x="2785" y="194"/>
                  <a:pt x="2817" y="247"/>
                </a:cubicBezTo>
                <a:cubicBezTo>
                  <a:pt x="2823" y="257"/>
                  <a:pt x="2830" y="273"/>
                  <a:pt x="2821" y="3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24" name="Freeform 27"/>
          <p:cNvSpPr>
            <a:spLocks noChangeAspect="1" noChangeArrowheads="1"/>
          </p:cNvSpPr>
          <p:nvPr/>
        </p:nvSpPr>
        <p:spPr bwMode="auto">
          <a:xfrm>
            <a:off x="4476964" y="1833293"/>
            <a:ext cx="287990" cy="326869"/>
          </a:xfrm>
          <a:custGeom>
            <a:avLst/>
            <a:gdLst>
              <a:gd name="T0" fmla="*/ 286794 w 2311"/>
              <a:gd name="T1" fmla="*/ 254158 h 2619"/>
              <a:gd name="T2" fmla="*/ 242820 w 2311"/>
              <a:gd name="T3" fmla="*/ 92646 h 2619"/>
              <a:gd name="T4" fmla="*/ 215611 w 2311"/>
              <a:gd name="T5" fmla="*/ 44124 h 2619"/>
              <a:gd name="T6" fmla="*/ 153910 w 2311"/>
              <a:gd name="T7" fmla="*/ 0 h 2619"/>
              <a:gd name="T8" fmla="*/ 109798 w 2311"/>
              <a:gd name="T9" fmla="*/ 92646 h 2619"/>
              <a:gd name="T10" fmla="*/ 36416 w 2311"/>
              <a:gd name="T11" fmla="*/ 136770 h 2619"/>
              <a:gd name="T12" fmla="*/ 38752 w 2311"/>
              <a:gd name="T13" fmla="*/ 268591 h 2619"/>
              <a:gd name="T14" fmla="*/ 0 w 2311"/>
              <a:gd name="T15" fmla="*/ 311203 h 2619"/>
              <a:gd name="T16" fmla="*/ 44661 w 2311"/>
              <a:gd name="T17" fmla="*/ 359863 h 2619"/>
              <a:gd name="T18" fmla="*/ 317439 w 2311"/>
              <a:gd name="T19" fmla="*/ 315326 h 2619"/>
              <a:gd name="T20" fmla="*/ 284595 w 2311"/>
              <a:gd name="T21" fmla="*/ 268179 h 2619"/>
              <a:gd name="T22" fmla="*/ 171499 w 2311"/>
              <a:gd name="T23" fmla="*/ 16082 h 2619"/>
              <a:gd name="T24" fmla="*/ 129999 w 2311"/>
              <a:gd name="T25" fmla="*/ 29416 h 2619"/>
              <a:gd name="T26" fmla="*/ 171499 w 2311"/>
              <a:gd name="T27" fmla="*/ 128385 h 2619"/>
              <a:gd name="T28" fmla="*/ 125876 w 2311"/>
              <a:gd name="T29" fmla="*/ 92646 h 2619"/>
              <a:gd name="T30" fmla="*/ 199533 w 2311"/>
              <a:gd name="T31" fmla="*/ 45361 h 2619"/>
              <a:gd name="T32" fmla="*/ 171499 w 2311"/>
              <a:gd name="T33" fmla="*/ 128385 h 2619"/>
              <a:gd name="T34" fmla="*/ 80528 w 2311"/>
              <a:gd name="T35" fmla="*/ 108591 h 2619"/>
              <a:gd name="T36" fmla="*/ 153910 w 2311"/>
              <a:gd name="T37" fmla="*/ 144330 h 2619"/>
              <a:gd name="T38" fmla="*/ 214786 w 2311"/>
              <a:gd name="T39" fmla="*/ 108591 h 2619"/>
              <a:gd name="T40" fmla="*/ 270853 w 2311"/>
              <a:gd name="T41" fmla="*/ 136770 h 2619"/>
              <a:gd name="T42" fmla="*/ 242820 w 2311"/>
              <a:gd name="T43" fmla="*/ 282199 h 2619"/>
              <a:gd name="T44" fmla="*/ 186478 w 2311"/>
              <a:gd name="T45" fmla="*/ 269691 h 2619"/>
              <a:gd name="T46" fmla="*/ 229490 w 2311"/>
              <a:gd name="T47" fmla="*/ 260893 h 2619"/>
              <a:gd name="T48" fmla="*/ 237461 w 2311"/>
              <a:gd name="T49" fmla="*/ 207285 h 2619"/>
              <a:gd name="T50" fmla="*/ 221520 w 2311"/>
              <a:gd name="T51" fmla="*/ 207285 h 2619"/>
              <a:gd name="T52" fmla="*/ 176721 w 2311"/>
              <a:gd name="T53" fmla="*/ 244948 h 2619"/>
              <a:gd name="T54" fmla="*/ 173286 w 2311"/>
              <a:gd name="T55" fmla="*/ 278763 h 2619"/>
              <a:gd name="T56" fmla="*/ 150886 w 2311"/>
              <a:gd name="T57" fmla="*/ 282199 h 2619"/>
              <a:gd name="T58" fmla="*/ 157895 w 2311"/>
              <a:gd name="T59" fmla="*/ 250309 h 2619"/>
              <a:gd name="T60" fmla="*/ 105675 w 2311"/>
              <a:gd name="T61" fmla="*/ 244948 h 2619"/>
              <a:gd name="T62" fmla="*/ 97430 w 2311"/>
              <a:gd name="T63" fmla="*/ 199175 h 2619"/>
              <a:gd name="T64" fmla="*/ 89185 w 2311"/>
              <a:gd name="T65" fmla="*/ 252921 h 2619"/>
              <a:gd name="T66" fmla="*/ 143466 w 2311"/>
              <a:gd name="T67" fmla="*/ 260893 h 2619"/>
              <a:gd name="T68" fmla="*/ 96743 w 2311"/>
              <a:gd name="T69" fmla="*/ 282199 h 2619"/>
              <a:gd name="T70" fmla="*/ 60739 w 2311"/>
              <a:gd name="T71" fmla="*/ 274089 h 2619"/>
              <a:gd name="T72" fmla="*/ 52357 w 2311"/>
              <a:gd name="T73" fmla="*/ 254158 h 2619"/>
              <a:gd name="T74" fmla="*/ 16078 w 2311"/>
              <a:gd name="T75" fmla="*/ 315326 h 2619"/>
              <a:gd name="T76" fmla="*/ 47272 w 2311"/>
              <a:gd name="T77" fmla="*/ 283162 h 2619"/>
              <a:gd name="T78" fmla="*/ 192662 w 2311"/>
              <a:gd name="T79" fmla="*/ 298282 h 2619"/>
              <a:gd name="T80" fmla="*/ 150337 w 2311"/>
              <a:gd name="T81" fmla="*/ 314639 h 2619"/>
              <a:gd name="T82" fmla="*/ 140855 w 2311"/>
              <a:gd name="T83" fmla="*/ 322474 h 2619"/>
              <a:gd name="T84" fmla="*/ 44661 w 2311"/>
              <a:gd name="T85" fmla="*/ 343780 h 2619"/>
              <a:gd name="T86" fmla="*/ 301498 w 2311"/>
              <a:gd name="T87" fmla="*/ 315326 h 2619"/>
              <a:gd name="T88" fmla="*/ 156933 w 2311"/>
              <a:gd name="T89" fmla="*/ 343780 h 2619"/>
              <a:gd name="T90" fmla="*/ 164491 w 2311"/>
              <a:gd name="T91" fmla="*/ 331821 h 2619"/>
              <a:gd name="T92" fmla="*/ 208740 w 2311"/>
              <a:gd name="T93" fmla="*/ 298282 h 2619"/>
              <a:gd name="T94" fmla="*/ 276213 w 2311"/>
              <a:gd name="T95" fmla="*/ 282887 h 2619"/>
              <a:gd name="T96" fmla="*/ 301498 w 2311"/>
              <a:gd name="T97" fmla="*/ 315326 h 261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1" h="2619">
                <a:moveTo>
                  <a:pt x="2071" y="1951"/>
                </a:moveTo>
                <a:cubicBezTo>
                  <a:pt x="2081" y="1919"/>
                  <a:pt x="2087" y="1885"/>
                  <a:pt x="2087" y="1849"/>
                </a:cubicBezTo>
                <a:lnTo>
                  <a:pt x="2087" y="995"/>
                </a:lnTo>
                <a:cubicBezTo>
                  <a:pt x="2087" y="818"/>
                  <a:pt x="1943" y="674"/>
                  <a:pt x="1767" y="674"/>
                </a:cubicBezTo>
                <a:lnTo>
                  <a:pt x="1569" y="674"/>
                </a:lnTo>
                <a:lnTo>
                  <a:pt x="1569" y="321"/>
                </a:lnTo>
                <a:cubicBezTo>
                  <a:pt x="1569" y="144"/>
                  <a:pt x="1425" y="0"/>
                  <a:pt x="1248" y="0"/>
                </a:cubicBezTo>
                <a:lnTo>
                  <a:pt x="1120" y="0"/>
                </a:lnTo>
                <a:cubicBezTo>
                  <a:pt x="943" y="0"/>
                  <a:pt x="799" y="144"/>
                  <a:pt x="799" y="321"/>
                </a:cubicBezTo>
                <a:lnTo>
                  <a:pt x="799" y="674"/>
                </a:lnTo>
                <a:lnTo>
                  <a:pt x="586" y="674"/>
                </a:lnTo>
                <a:cubicBezTo>
                  <a:pt x="409" y="674"/>
                  <a:pt x="265" y="818"/>
                  <a:pt x="265" y="995"/>
                </a:cubicBezTo>
                <a:lnTo>
                  <a:pt x="265" y="1849"/>
                </a:lnTo>
                <a:cubicBezTo>
                  <a:pt x="265" y="1886"/>
                  <a:pt x="271" y="1921"/>
                  <a:pt x="282" y="1954"/>
                </a:cubicBezTo>
                <a:cubicBezTo>
                  <a:pt x="229" y="1969"/>
                  <a:pt x="176" y="1995"/>
                  <a:pt x="131" y="2029"/>
                </a:cubicBezTo>
                <a:cubicBezTo>
                  <a:pt x="47" y="2094"/>
                  <a:pt x="0" y="2177"/>
                  <a:pt x="0" y="2264"/>
                </a:cubicBezTo>
                <a:lnTo>
                  <a:pt x="0" y="2294"/>
                </a:lnTo>
                <a:cubicBezTo>
                  <a:pt x="0" y="2473"/>
                  <a:pt x="146" y="2618"/>
                  <a:pt x="325" y="2618"/>
                </a:cubicBezTo>
                <a:lnTo>
                  <a:pt x="1986" y="2618"/>
                </a:lnTo>
                <a:cubicBezTo>
                  <a:pt x="2165" y="2618"/>
                  <a:pt x="2310" y="2473"/>
                  <a:pt x="2310" y="2294"/>
                </a:cubicBezTo>
                <a:lnTo>
                  <a:pt x="2310" y="2264"/>
                </a:lnTo>
                <a:cubicBezTo>
                  <a:pt x="2310" y="2115"/>
                  <a:pt x="2209" y="1988"/>
                  <a:pt x="2071" y="1951"/>
                </a:cubicBezTo>
                <a:close/>
                <a:moveTo>
                  <a:pt x="1120" y="117"/>
                </a:moveTo>
                <a:lnTo>
                  <a:pt x="1248" y="117"/>
                </a:lnTo>
                <a:cubicBezTo>
                  <a:pt x="1321" y="117"/>
                  <a:pt x="1386" y="156"/>
                  <a:pt x="1422" y="214"/>
                </a:cubicBezTo>
                <a:lnTo>
                  <a:pt x="946" y="214"/>
                </a:lnTo>
                <a:cubicBezTo>
                  <a:pt x="982" y="156"/>
                  <a:pt x="1047" y="117"/>
                  <a:pt x="1120" y="117"/>
                </a:cubicBezTo>
                <a:close/>
                <a:moveTo>
                  <a:pt x="1248" y="934"/>
                </a:moveTo>
                <a:lnTo>
                  <a:pt x="1120" y="934"/>
                </a:lnTo>
                <a:cubicBezTo>
                  <a:pt x="1006" y="934"/>
                  <a:pt x="916" y="820"/>
                  <a:pt x="916" y="674"/>
                </a:cubicBezTo>
                <a:cubicBezTo>
                  <a:pt x="916" y="527"/>
                  <a:pt x="916" y="330"/>
                  <a:pt x="916" y="330"/>
                </a:cubicBezTo>
                <a:lnTo>
                  <a:pt x="1452" y="330"/>
                </a:lnTo>
                <a:cubicBezTo>
                  <a:pt x="1452" y="330"/>
                  <a:pt x="1452" y="532"/>
                  <a:pt x="1452" y="674"/>
                </a:cubicBezTo>
                <a:cubicBezTo>
                  <a:pt x="1452" y="816"/>
                  <a:pt x="1353" y="934"/>
                  <a:pt x="1248" y="934"/>
                </a:cubicBezTo>
                <a:close/>
                <a:moveTo>
                  <a:pt x="381" y="995"/>
                </a:moveTo>
                <a:cubicBezTo>
                  <a:pt x="381" y="882"/>
                  <a:pt x="473" y="790"/>
                  <a:pt x="586" y="790"/>
                </a:cubicBezTo>
                <a:lnTo>
                  <a:pt x="805" y="790"/>
                </a:lnTo>
                <a:cubicBezTo>
                  <a:pt x="834" y="938"/>
                  <a:pt x="964" y="1050"/>
                  <a:pt x="1120" y="1050"/>
                </a:cubicBezTo>
                <a:lnTo>
                  <a:pt x="1248" y="1050"/>
                </a:lnTo>
                <a:cubicBezTo>
                  <a:pt x="1404" y="1050"/>
                  <a:pt x="1535" y="938"/>
                  <a:pt x="1563" y="790"/>
                </a:cubicBezTo>
                <a:lnTo>
                  <a:pt x="1767" y="790"/>
                </a:lnTo>
                <a:cubicBezTo>
                  <a:pt x="1879" y="790"/>
                  <a:pt x="1971" y="882"/>
                  <a:pt x="1971" y="995"/>
                </a:cubicBezTo>
                <a:lnTo>
                  <a:pt x="1971" y="1849"/>
                </a:lnTo>
                <a:cubicBezTo>
                  <a:pt x="1971" y="1962"/>
                  <a:pt x="1879" y="2053"/>
                  <a:pt x="1767" y="2053"/>
                </a:cubicBezTo>
                <a:lnTo>
                  <a:pt x="1675" y="2053"/>
                </a:lnTo>
                <a:cubicBezTo>
                  <a:pt x="1550" y="2053"/>
                  <a:pt x="1410" y="2036"/>
                  <a:pt x="1357" y="1962"/>
                </a:cubicBezTo>
                <a:cubicBezTo>
                  <a:pt x="1342" y="1940"/>
                  <a:pt x="1337" y="1916"/>
                  <a:pt x="1336" y="1898"/>
                </a:cubicBezTo>
                <a:lnTo>
                  <a:pt x="1670" y="1898"/>
                </a:lnTo>
                <a:cubicBezTo>
                  <a:pt x="1703" y="1898"/>
                  <a:pt x="1728" y="1872"/>
                  <a:pt x="1728" y="1840"/>
                </a:cubicBezTo>
                <a:lnTo>
                  <a:pt x="1728" y="1508"/>
                </a:lnTo>
                <a:cubicBezTo>
                  <a:pt x="1728" y="1475"/>
                  <a:pt x="1702" y="1449"/>
                  <a:pt x="1670" y="1449"/>
                </a:cubicBezTo>
                <a:cubicBezTo>
                  <a:pt x="1638" y="1449"/>
                  <a:pt x="1612" y="1475"/>
                  <a:pt x="1612" y="1508"/>
                </a:cubicBezTo>
                <a:lnTo>
                  <a:pt x="1612" y="1782"/>
                </a:lnTo>
                <a:lnTo>
                  <a:pt x="1286" y="1782"/>
                </a:lnTo>
                <a:cubicBezTo>
                  <a:pt x="1262" y="1782"/>
                  <a:pt x="1240" y="1797"/>
                  <a:pt x="1231" y="1821"/>
                </a:cubicBezTo>
                <a:cubicBezTo>
                  <a:pt x="1217" y="1861"/>
                  <a:pt x="1207" y="1951"/>
                  <a:pt x="1261" y="2028"/>
                </a:cubicBezTo>
                <a:cubicBezTo>
                  <a:pt x="1267" y="2037"/>
                  <a:pt x="1274" y="2045"/>
                  <a:pt x="1282" y="2053"/>
                </a:cubicBezTo>
                <a:lnTo>
                  <a:pt x="1098" y="2053"/>
                </a:lnTo>
                <a:cubicBezTo>
                  <a:pt x="1106" y="2045"/>
                  <a:pt x="1113" y="2037"/>
                  <a:pt x="1119" y="2028"/>
                </a:cubicBezTo>
                <a:cubicBezTo>
                  <a:pt x="1172" y="1951"/>
                  <a:pt x="1162" y="1861"/>
                  <a:pt x="1149" y="1821"/>
                </a:cubicBezTo>
                <a:cubicBezTo>
                  <a:pt x="1140" y="1797"/>
                  <a:pt x="1118" y="1782"/>
                  <a:pt x="1094" y="1782"/>
                </a:cubicBezTo>
                <a:lnTo>
                  <a:pt x="769" y="1782"/>
                </a:lnTo>
                <a:lnTo>
                  <a:pt x="769" y="1508"/>
                </a:lnTo>
                <a:cubicBezTo>
                  <a:pt x="769" y="1475"/>
                  <a:pt x="741" y="1449"/>
                  <a:pt x="709" y="1449"/>
                </a:cubicBezTo>
                <a:cubicBezTo>
                  <a:pt x="677" y="1449"/>
                  <a:pt x="649" y="1475"/>
                  <a:pt x="649" y="1508"/>
                </a:cubicBezTo>
                <a:lnTo>
                  <a:pt x="649" y="1840"/>
                </a:lnTo>
                <a:cubicBezTo>
                  <a:pt x="649" y="1872"/>
                  <a:pt x="677" y="1898"/>
                  <a:pt x="709" y="1898"/>
                </a:cubicBezTo>
                <a:lnTo>
                  <a:pt x="1044" y="1898"/>
                </a:lnTo>
                <a:cubicBezTo>
                  <a:pt x="1043" y="1916"/>
                  <a:pt x="1038" y="1939"/>
                  <a:pt x="1023" y="1961"/>
                </a:cubicBezTo>
                <a:cubicBezTo>
                  <a:pt x="971" y="2035"/>
                  <a:pt x="793" y="2053"/>
                  <a:pt x="704" y="2053"/>
                </a:cubicBezTo>
                <a:lnTo>
                  <a:pt x="586" y="2053"/>
                </a:lnTo>
                <a:cubicBezTo>
                  <a:pt x="530" y="2053"/>
                  <a:pt x="479" y="2031"/>
                  <a:pt x="442" y="1994"/>
                </a:cubicBezTo>
                <a:cubicBezTo>
                  <a:pt x="423" y="1974"/>
                  <a:pt x="416" y="1966"/>
                  <a:pt x="405" y="1943"/>
                </a:cubicBezTo>
                <a:cubicBezTo>
                  <a:pt x="390" y="1915"/>
                  <a:pt x="381" y="1883"/>
                  <a:pt x="381" y="1849"/>
                </a:cubicBezTo>
                <a:lnTo>
                  <a:pt x="381" y="995"/>
                </a:lnTo>
                <a:close/>
                <a:moveTo>
                  <a:pt x="117" y="2294"/>
                </a:moveTo>
                <a:lnTo>
                  <a:pt x="117" y="2264"/>
                </a:lnTo>
                <a:cubicBezTo>
                  <a:pt x="117" y="2166"/>
                  <a:pt x="235" y="2078"/>
                  <a:pt x="344" y="2060"/>
                </a:cubicBezTo>
                <a:cubicBezTo>
                  <a:pt x="403" y="2127"/>
                  <a:pt x="489" y="2170"/>
                  <a:pt x="586" y="2170"/>
                </a:cubicBezTo>
                <a:lnTo>
                  <a:pt x="1402" y="2170"/>
                </a:lnTo>
                <a:cubicBezTo>
                  <a:pt x="1396" y="2205"/>
                  <a:pt x="1381" y="2233"/>
                  <a:pt x="1357" y="2253"/>
                </a:cubicBezTo>
                <a:cubicBezTo>
                  <a:pt x="1285" y="2312"/>
                  <a:pt x="1143" y="2299"/>
                  <a:pt x="1094" y="2289"/>
                </a:cubicBezTo>
                <a:cubicBezTo>
                  <a:pt x="1077" y="2285"/>
                  <a:pt x="1060" y="2290"/>
                  <a:pt x="1046" y="2301"/>
                </a:cubicBezTo>
                <a:cubicBezTo>
                  <a:pt x="1033" y="2312"/>
                  <a:pt x="1025" y="2329"/>
                  <a:pt x="1025" y="2346"/>
                </a:cubicBezTo>
                <a:lnTo>
                  <a:pt x="1025" y="2501"/>
                </a:lnTo>
                <a:lnTo>
                  <a:pt x="325" y="2501"/>
                </a:lnTo>
                <a:cubicBezTo>
                  <a:pt x="210" y="2501"/>
                  <a:pt x="117" y="2408"/>
                  <a:pt x="117" y="2294"/>
                </a:cubicBezTo>
                <a:close/>
                <a:moveTo>
                  <a:pt x="2194" y="2294"/>
                </a:moveTo>
                <a:cubicBezTo>
                  <a:pt x="2194" y="2408"/>
                  <a:pt x="2100" y="2501"/>
                  <a:pt x="1986" y="2501"/>
                </a:cubicBezTo>
                <a:lnTo>
                  <a:pt x="1142" y="2501"/>
                </a:lnTo>
                <a:lnTo>
                  <a:pt x="1142" y="2412"/>
                </a:lnTo>
                <a:cubicBezTo>
                  <a:pt x="1156" y="2413"/>
                  <a:pt x="1177" y="2414"/>
                  <a:pt x="1197" y="2414"/>
                </a:cubicBezTo>
                <a:cubicBezTo>
                  <a:pt x="1296" y="2413"/>
                  <a:pt x="1374" y="2389"/>
                  <a:pt x="1430" y="2343"/>
                </a:cubicBezTo>
                <a:cubicBezTo>
                  <a:pt x="1482" y="2301"/>
                  <a:pt x="1512" y="2243"/>
                  <a:pt x="1519" y="2170"/>
                </a:cubicBezTo>
                <a:lnTo>
                  <a:pt x="1766" y="2170"/>
                </a:lnTo>
                <a:cubicBezTo>
                  <a:pt x="1864" y="2170"/>
                  <a:pt x="1951" y="2126"/>
                  <a:pt x="2010" y="2058"/>
                </a:cubicBezTo>
                <a:cubicBezTo>
                  <a:pt x="2113" y="2070"/>
                  <a:pt x="2194" y="2158"/>
                  <a:pt x="2194" y="2264"/>
                </a:cubicBezTo>
                <a:lnTo>
                  <a:pt x="2194" y="22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25" name="Freeform 28"/>
          <p:cNvSpPr>
            <a:spLocks noChangeAspect="1" noChangeArrowheads="1"/>
          </p:cNvSpPr>
          <p:nvPr/>
        </p:nvSpPr>
        <p:spPr bwMode="auto">
          <a:xfrm>
            <a:off x="594861" y="1833293"/>
            <a:ext cx="326869" cy="326869"/>
          </a:xfrm>
          <a:custGeom>
            <a:avLst/>
            <a:gdLst>
              <a:gd name="T0" fmla="*/ 247621 w 2598"/>
              <a:gd name="T1" fmla="*/ 38675 h 2597"/>
              <a:gd name="T2" fmla="*/ 170439 w 2598"/>
              <a:gd name="T3" fmla="*/ 38675 h 2597"/>
              <a:gd name="T4" fmla="*/ 208961 w 2598"/>
              <a:gd name="T5" fmla="*/ 16773 h 2597"/>
              <a:gd name="T6" fmla="*/ 208961 w 2598"/>
              <a:gd name="T7" fmla="*/ 60716 h 2597"/>
              <a:gd name="T8" fmla="*/ 208961 w 2598"/>
              <a:gd name="T9" fmla="*/ 16773 h 2597"/>
              <a:gd name="T10" fmla="*/ 224758 w 2598"/>
              <a:gd name="T11" fmla="*/ 343227 h 2597"/>
              <a:gd name="T12" fmla="*/ 242633 w 2598"/>
              <a:gd name="T13" fmla="*/ 260886 h 2597"/>
              <a:gd name="T14" fmla="*/ 187760 w 2598"/>
              <a:gd name="T15" fmla="*/ 214170 h 2597"/>
              <a:gd name="T16" fmla="*/ 205358 w 2598"/>
              <a:gd name="T17" fmla="*/ 149157 h 2597"/>
              <a:gd name="T18" fmla="*/ 223788 w 2598"/>
              <a:gd name="T19" fmla="*/ 177020 h 2597"/>
              <a:gd name="T20" fmla="*/ 292517 w 2598"/>
              <a:gd name="T21" fmla="*/ 158583 h 2597"/>
              <a:gd name="T22" fmla="*/ 288083 w 2598"/>
              <a:gd name="T23" fmla="*/ 142503 h 2597"/>
              <a:gd name="T24" fmla="*/ 211455 w 2598"/>
              <a:gd name="T25" fmla="*/ 123235 h 2597"/>
              <a:gd name="T26" fmla="*/ 211455 w 2598"/>
              <a:gd name="T27" fmla="*/ 90936 h 2597"/>
              <a:gd name="T28" fmla="*/ 176674 w 2598"/>
              <a:gd name="T29" fmla="*/ 82618 h 2597"/>
              <a:gd name="T30" fmla="*/ 143002 w 2598"/>
              <a:gd name="T31" fmla="*/ 68756 h 2597"/>
              <a:gd name="T32" fmla="*/ 88268 w 2598"/>
              <a:gd name="T33" fmla="*/ 69588 h 2597"/>
              <a:gd name="T34" fmla="*/ 58060 w 2598"/>
              <a:gd name="T35" fmla="*/ 138621 h 2597"/>
              <a:gd name="T36" fmla="*/ 112240 w 2598"/>
              <a:gd name="T37" fmla="*/ 198367 h 2597"/>
              <a:gd name="T38" fmla="*/ 122771 w 2598"/>
              <a:gd name="T39" fmla="*/ 199615 h 2597"/>
              <a:gd name="T40" fmla="*/ 145912 w 2598"/>
              <a:gd name="T41" fmla="*/ 212507 h 2597"/>
              <a:gd name="T42" fmla="*/ 143834 w 2598"/>
              <a:gd name="T43" fmla="*/ 276550 h 2597"/>
              <a:gd name="T44" fmla="*/ 66513 w 2598"/>
              <a:gd name="T45" fmla="*/ 343227 h 2597"/>
              <a:gd name="T46" fmla="*/ 0 w 2598"/>
              <a:gd name="T47" fmla="*/ 351544 h 2597"/>
              <a:gd name="T48" fmla="*/ 351547 w 2598"/>
              <a:gd name="T49" fmla="*/ 359861 h 2597"/>
              <a:gd name="T50" fmla="*/ 351547 w 2598"/>
              <a:gd name="T51" fmla="*/ 343227 h 2597"/>
              <a:gd name="T52" fmla="*/ 189838 w 2598"/>
              <a:gd name="T53" fmla="*/ 95510 h 2597"/>
              <a:gd name="T54" fmla="*/ 197321 w 2598"/>
              <a:gd name="T55" fmla="*/ 99669 h 2597"/>
              <a:gd name="T56" fmla="*/ 175982 w 2598"/>
              <a:gd name="T57" fmla="*/ 201140 h 2597"/>
              <a:gd name="T58" fmla="*/ 165589 w 2598"/>
              <a:gd name="T59" fmla="*/ 207655 h 2597"/>
              <a:gd name="T60" fmla="*/ 160185 w 2598"/>
              <a:gd name="T61" fmla="*/ 203774 h 2597"/>
              <a:gd name="T62" fmla="*/ 165312 w 2598"/>
              <a:gd name="T63" fmla="*/ 171059 h 2597"/>
              <a:gd name="T64" fmla="*/ 176952 w 2598"/>
              <a:gd name="T65" fmla="*/ 123928 h 2597"/>
              <a:gd name="T66" fmla="*/ 181524 w 2598"/>
              <a:gd name="T67" fmla="*/ 102164 h 2597"/>
              <a:gd name="T68" fmla="*/ 135797 w 2598"/>
              <a:gd name="T69" fmla="*/ 180069 h 2597"/>
              <a:gd name="T70" fmla="*/ 159630 w 2598"/>
              <a:gd name="T71" fmla="*/ 122680 h 2597"/>
              <a:gd name="T72" fmla="*/ 135797 w 2598"/>
              <a:gd name="T73" fmla="*/ 180069 h 2597"/>
              <a:gd name="T74" fmla="*/ 74273 w 2598"/>
              <a:gd name="T75" fmla="*/ 142364 h 2597"/>
              <a:gd name="T76" fmla="*/ 96998 w 2598"/>
              <a:gd name="T77" fmla="*/ 83866 h 2597"/>
              <a:gd name="T78" fmla="*/ 139122 w 2598"/>
              <a:gd name="T79" fmla="*/ 84975 h 2597"/>
              <a:gd name="T80" fmla="*/ 124988 w 2598"/>
              <a:gd name="T81" fmla="*/ 117412 h 2597"/>
              <a:gd name="T82" fmla="*/ 119030 w 2598"/>
              <a:gd name="T83" fmla="*/ 182703 h 2597"/>
              <a:gd name="T84" fmla="*/ 116120 w 2598"/>
              <a:gd name="T85" fmla="*/ 182149 h 2597"/>
              <a:gd name="T86" fmla="*/ 156859 w 2598"/>
              <a:gd name="T87" fmla="*/ 287501 h 2597"/>
              <a:gd name="T88" fmla="*/ 170439 w 2598"/>
              <a:gd name="T89" fmla="*/ 224428 h 2597"/>
              <a:gd name="T90" fmla="*/ 173764 w 2598"/>
              <a:gd name="T91" fmla="*/ 224428 h 2597"/>
              <a:gd name="T92" fmla="*/ 209376 w 2598"/>
              <a:gd name="T93" fmla="*/ 337543 h 2597"/>
              <a:gd name="T94" fmla="*/ 89376 w 2598"/>
              <a:gd name="T95" fmla="*/ 343227 h 259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598" h="2597">
                <a:moveTo>
                  <a:pt x="1508" y="559"/>
                </a:moveTo>
                <a:cubicBezTo>
                  <a:pt x="1662" y="559"/>
                  <a:pt x="1787" y="433"/>
                  <a:pt x="1787" y="279"/>
                </a:cubicBezTo>
                <a:cubicBezTo>
                  <a:pt x="1787" y="126"/>
                  <a:pt x="1662" y="0"/>
                  <a:pt x="1508" y="0"/>
                </a:cubicBezTo>
                <a:cubicBezTo>
                  <a:pt x="1354" y="0"/>
                  <a:pt x="1230" y="126"/>
                  <a:pt x="1230" y="279"/>
                </a:cubicBezTo>
                <a:cubicBezTo>
                  <a:pt x="1230" y="433"/>
                  <a:pt x="1354" y="559"/>
                  <a:pt x="1508" y="559"/>
                </a:cubicBezTo>
                <a:close/>
                <a:moveTo>
                  <a:pt x="1508" y="121"/>
                </a:moveTo>
                <a:cubicBezTo>
                  <a:pt x="1596" y="121"/>
                  <a:pt x="1667" y="192"/>
                  <a:pt x="1667" y="279"/>
                </a:cubicBezTo>
                <a:cubicBezTo>
                  <a:pt x="1667" y="367"/>
                  <a:pt x="1596" y="438"/>
                  <a:pt x="1508" y="438"/>
                </a:cubicBezTo>
                <a:cubicBezTo>
                  <a:pt x="1421" y="438"/>
                  <a:pt x="1349" y="367"/>
                  <a:pt x="1349" y="279"/>
                </a:cubicBezTo>
                <a:cubicBezTo>
                  <a:pt x="1349" y="192"/>
                  <a:pt x="1421" y="121"/>
                  <a:pt x="1508" y="121"/>
                </a:cubicBezTo>
                <a:close/>
                <a:moveTo>
                  <a:pt x="2537" y="2476"/>
                </a:moveTo>
                <a:lnTo>
                  <a:pt x="1622" y="2476"/>
                </a:lnTo>
                <a:cubicBezTo>
                  <a:pt x="1625" y="2471"/>
                  <a:pt x="1627" y="2466"/>
                  <a:pt x="1628" y="2460"/>
                </a:cubicBezTo>
                <a:lnTo>
                  <a:pt x="1751" y="1882"/>
                </a:lnTo>
                <a:cubicBezTo>
                  <a:pt x="1756" y="1859"/>
                  <a:pt x="1747" y="1835"/>
                  <a:pt x="1728" y="1821"/>
                </a:cubicBezTo>
                <a:lnTo>
                  <a:pt x="1355" y="1545"/>
                </a:lnTo>
                <a:cubicBezTo>
                  <a:pt x="1370" y="1526"/>
                  <a:pt x="1380" y="1503"/>
                  <a:pt x="1386" y="1479"/>
                </a:cubicBezTo>
                <a:lnTo>
                  <a:pt x="1482" y="1076"/>
                </a:lnTo>
                <a:lnTo>
                  <a:pt x="1561" y="1242"/>
                </a:lnTo>
                <a:cubicBezTo>
                  <a:pt x="1571" y="1264"/>
                  <a:pt x="1593" y="1277"/>
                  <a:pt x="1615" y="1277"/>
                </a:cubicBezTo>
                <a:cubicBezTo>
                  <a:pt x="1621" y="1277"/>
                  <a:pt x="1626" y="1276"/>
                  <a:pt x="1631" y="1275"/>
                </a:cubicBezTo>
                <a:lnTo>
                  <a:pt x="2111" y="1144"/>
                </a:lnTo>
                <a:cubicBezTo>
                  <a:pt x="2143" y="1135"/>
                  <a:pt x="2162" y="1102"/>
                  <a:pt x="2153" y="1070"/>
                </a:cubicBezTo>
                <a:cubicBezTo>
                  <a:pt x="2144" y="1038"/>
                  <a:pt x="2111" y="1019"/>
                  <a:pt x="2079" y="1028"/>
                </a:cubicBezTo>
                <a:lnTo>
                  <a:pt x="1648" y="1145"/>
                </a:lnTo>
                <a:lnTo>
                  <a:pt x="1526" y="889"/>
                </a:lnTo>
                <a:lnTo>
                  <a:pt x="1548" y="794"/>
                </a:lnTo>
                <a:cubicBezTo>
                  <a:pt x="1559" y="746"/>
                  <a:pt x="1552" y="697"/>
                  <a:pt x="1526" y="656"/>
                </a:cubicBezTo>
                <a:cubicBezTo>
                  <a:pt x="1500" y="614"/>
                  <a:pt x="1460" y="585"/>
                  <a:pt x="1412" y="574"/>
                </a:cubicBezTo>
                <a:cubicBezTo>
                  <a:pt x="1365" y="563"/>
                  <a:pt x="1316" y="571"/>
                  <a:pt x="1275" y="596"/>
                </a:cubicBezTo>
                <a:cubicBezTo>
                  <a:pt x="1258" y="607"/>
                  <a:pt x="1243" y="620"/>
                  <a:pt x="1231" y="635"/>
                </a:cubicBezTo>
                <a:cubicBezTo>
                  <a:pt x="1186" y="568"/>
                  <a:pt x="1116" y="516"/>
                  <a:pt x="1032" y="496"/>
                </a:cubicBezTo>
                <a:lnTo>
                  <a:pt x="887" y="462"/>
                </a:lnTo>
                <a:cubicBezTo>
                  <a:pt x="801" y="441"/>
                  <a:pt x="712" y="456"/>
                  <a:pt x="637" y="502"/>
                </a:cubicBezTo>
                <a:cubicBezTo>
                  <a:pt x="561" y="549"/>
                  <a:pt x="509" y="622"/>
                  <a:pt x="488" y="708"/>
                </a:cubicBezTo>
                <a:lnTo>
                  <a:pt x="419" y="1000"/>
                </a:lnTo>
                <a:cubicBezTo>
                  <a:pt x="377" y="1177"/>
                  <a:pt x="487" y="1355"/>
                  <a:pt x="665" y="1397"/>
                </a:cubicBezTo>
                <a:lnTo>
                  <a:pt x="810" y="1431"/>
                </a:lnTo>
                <a:cubicBezTo>
                  <a:pt x="836" y="1437"/>
                  <a:pt x="861" y="1440"/>
                  <a:pt x="886" y="1440"/>
                </a:cubicBezTo>
                <a:cubicBezTo>
                  <a:pt x="936" y="1440"/>
                  <a:pt x="985" y="1429"/>
                  <a:pt x="1029" y="1408"/>
                </a:cubicBezTo>
                <a:cubicBezTo>
                  <a:pt x="1022" y="1451"/>
                  <a:pt x="1030" y="1495"/>
                  <a:pt x="1053" y="1533"/>
                </a:cubicBezTo>
                <a:cubicBezTo>
                  <a:pt x="1069" y="1558"/>
                  <a:pt x="1089" y="1578"/>
                  <a:pt x="1113" y="1592"/>
                </a:cubicBezTo>
                <a:lnTo>
                  <a:pt x="1038" y="1995"/>
                </a:lnTo>
                <a:lnTo>
                  <a:pt x="502" y="2438"/>
                </a:lnTo>
                <a:cubicBezTo>
                  <a:pt x="490" y="2448"/>
                  <a:pt x="483" y="2462"/>
                  <a:pt x="480" y="2476"/>
                </a:cubicBezTo>
                <a:lnTo>
                  <a:pt x="60" y="2476"/>
                </a:lnTo>
                <a:cubicBezTo>
                  <a:pt x="26" y="2476"/>
                  <a:pt x="0" y="2503"/>
                  <a:pt x="0" y="2536"/>
                </a:cubicBezTo>
                <a:cubicBezTo>
                  <a:pt x="0" y="2570"/>
                  <a:pt x="26" y="2596"/>
                  <a:pt x="60" y="2596"/>
                </a:cubicBezTo>
                <a:lnTo>
                  <a:pt x="2537" y="2596"/>
                </a:lnTo>
                <a:cubicBezTo>
                  <a:pt x="2570" y="2596"/>
                  <a:pt x="2597" y="2570"/>
                  <a:pt x="2597" y="2536"/>
                </a:cubicBezTo>
                <a:cubicBezTo>
                  <a:pt x="2597" y="2503"/>
                  <a:pt x="2570" y="2476"/>
                  <a:pt x="2537" y="2476"/>
                </a:cubicBezTo>
                <a:close/>
                <a:moveTo>
                  <a:pt x="1338" y="699"/>
                </a:moveTo>
                <a:cubicBezTo>
                  <a:pt x="1348" y="692"/>
                  <a:pt x="1359" y="689"/>
                  <a:pt x="1370" y="689"/>
                </a:cubicBezTo>
                <a:cubicBezTo>
                  <a:pt x="1375" y="689"/>
                  <a:pt x="1380" y="690"/>
                  <a:pt x="1385" y="691"/>
                </a:cubicBezTo>
                <a:cubicBezTo>
                  <a:pt x="1401" y="695"/>
                  <a:pt x="1415" y="705"/>
                  <a:pt x="1424" y="719"/>
                </a:cubicBezTo>
                <a:cubicBezTo>
                  <a:pt x="1432" y="733"/>
                  <a:pt x="1435" y="750"/>
                  <a:pt x="1431" y="766"/>
                </a:cubicBezTo>
                <a:lnTo>
                  <a:pt x="1270" y="1451"/>
                </a:lnTo>
                <a:cubicBezTo>
                  <a:pt x="1266" y="1468"/>
                  <a:pt x="1256" y="1481"/>
                  <a:pt x="1242" y="1490"/>
                </a:cubicBezTo>
                <a:cubicBezTo>
                  <a:pt x="1228" y="1499"/>
                  <a:pt x="1211" y="1502"/>
                  <a:pt x="1195" y="1498"/>
                </a:cubicBezTo>
                <a:cubicBezTo>
                  <a:pt x="1178" y="1494"/>
                  <a:pt x="1165" y="1484"/>
                  <a:pt x="1156" y="1470"/>
                </a:cubicBezTo>
                <a:cubicBezTo>
                  <a:pt x="1147" y="1456"/>
                  <a:pt x="1144" y="1439"/>
                  <a:pt x="1148" y="1423"/>
                </a:cubicBezTo>
                <a:lnTo>
                  <a:pt x="1193" y="1234"/>
                </a:lnTo>
                <a:cubicBezTo>
                  <a:pt x="1199" y="1219"/>
                  <a:pt x="1204" y="1203"/>
                  <a:pt x="1208" y="1186"/>
                </a:cubicBezTo>
                <a:lnTo>
                  <a:pt x="1277" y="894"/>
                </a:lnTo>
                <a:cubicBezTo>
                  <a:pt x="1281" y="878"/>
                  <a:pt x="1284" y="861"/>
                  <a:pt x="1285" y="845"/>
                </a:cubicBezTo>
                <a:lnTo>
                  <a:pt x="1310" y="737"/>
                </a:lnTo>
                <a:cubicBezTo>
                  <a:pt x="1314" y="721"/>
                  <a:pt x="1323" y="707"/>
                  <a:pt x="1338" y="699"/>
                </a:cubicBezTo>
                <a:close/>
                <a:moveTo>
                  <a:pt x="980" y="1299"/>
                </a:moveTo>
                <a:lnTo>
                  <a:pt x="983" y="946"/>
                </a:lnTo>
                <a:lnTo>
                  <a:pt x="1152" y="885"/>
                </a:lnTo>
                <a:lnTo>
                  <a:pt x="1078" y="1196"/>
                </a:lnTo>
                <a:cubicBezTo>
                  <a:pt x="1058" y="1242"/>
                  <a:pt x="1023" y="1278"/>
                  <a:pt x="980" y="1299"/>
                </a:cubicBezTo>
                <a:close/>
                <a:moveTo>
                  <a:pt x="693" y="1281"/>
                </a:moveTo>
                <a:cubicBezTo>
                  <a:pt x="580" y="1254"/>
                  <a:pt x="510" y="1140"/>
                  <a:pt x="536" y="1027"/>
                </a:cubicBezTo>
                <a:lnTo>
                  <a:pt x="605" y="735"/>
                </a:lnTo>
                <a:cubicBezTo>
                  <a:pt x="618" y="681"/>
                  <a:pt x="652" y="634"/>
                  <a:pt x="700" y="605"/>
                </a:cubicBezTo>
                <a:cubicBezTo>
                  <a:pt x="748" y="575"/>
                  <a:pt x="804" y="566"/>
                  <a:pt x="859" y="579"/>
                </a:cubicBezTo>
                <a:lnTo>
                  <a:pt x="1004" y="613"/>
                </a:lnTo>
                <a:cubicBezTo>
                  <a:pt x="1079" y="631"/>
                  <a:pt x="1135" y="687"/>
                  <a:pt x="1156" y="756"/>
                </a:cubicBezTo>
                <a:lnTo>
                  <a:pt x="902" y="847"/>
                </a:lnTo>
                <a:cubicBezTo>
                  <a:pt x="879" y="856"/>
                  <a:pt x="863" y="878"/>
                  <a:pt x="863" y="903"/>
                </a:cubicBezTo>
                <a:lnTo>
                  <a:pt x="859" y="1318"/>
                </a:lnTo>
                <a:cubicBezTo>
                  <a:pt x="852" y="1317"/>
                  <a:pt x="845" y="1316"/>
                  <a:pt x="838" y="1314"/>
                </a:cubicBezTo>
                <a:lnTo>
                  <a:pt x="693" y="1281"/>
                </a:lnTo>
                <a:close/>
                <a:moveTo>
                  <a:pt x="1132" y="2074"/>
                </a:moveTo>
                <a:cubicBezTo>
                  <a:pt x="1143" y="2065"/>
                  <a:pt x="1150" y="2052"/>
                  <a:pt x="1152" y="2038"/>
                </a:cubicBezTo>
                <a:lnTo>
                  <a:pt x="1230" y="1619"/>
                </a:lnTo>
                <a:cubicBezTo>
                  <a:pt x="1237" y="1618"/>
                  <a:pt x="1243" y="1617"/>
                  <a:pt x="1249" y="1615"/>
                </a:cubicBezTo>
                <a:cubicBezTo>
                  <a:pt x="1251" y="1617"/>
                  <a:pt x="1252" y="1618"/>
                  <a:pt x="1254" y="1619"/>
                </a:cubicBezTo>
                <a:lnTo>
                  <a:pt x="1626" y="1895"/>
                </a:lnTo>
                <a:lnTo>
                  <a:pt x="1511" y="2435"/>
                </a:lnTo>
                <a:cubicBezTo>
                  <a:pt x="1507" y="2450"/>
                  <a:pt x="1510" y="2464"/>
                  <a:pt x="1517" y="2476"/>
                </a:cubicBezTo>
                <a:lnTo>
                  <a:pt x="645" y="2476"/>
                </a:lnTo>
                <a:lnTo>
                  <a:pt x="1132" y="2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26" name="Freeform 30"/>
          <p:cNvSpPr>
            <a:spLocks noChangeAspect="1" noChangeArrowheads="1"/>
          </p:cNvSpPr>
          <p:nvPr/>
        </p:nvSpPr>
        <p:spPr bwMode="auto">
          <a:xfrm>
            <a:off x="3919705" y="1833293"/>
            <a:ext cx="328309" cy="326869"/>
          </a:xfrm>
          <a:custGeom>
            <a:avLst/>
            <a:gdLst>
              <a:gd name="T0" fmla="*/ 96132 w 2621"/>
              <a:gd name="T1" fmla="*/ 43632 h 2599"/>
              <a:gd name="T2" fmla="*/ 103612 w 2621"/>
              <a:gd name="T3" fmla="*/ 32551 h 2599"/>
              <a:gd name="T4" fmla="*/ 82418 w 2621"/>
              <a:gd name="T5" fmla="*/ 1662 h 2599"/>
              <a:gd name="T6" fmla="*/ 88652 w 2621"/>
              <a:gd name="T7" fmla="*/ 38646 h 2599"/>
              <a:gd name="T8" fmla="*/ 32967 w 2621"/>
              <a:gd name="T9" fmla="*/ 101808 h 2599"/>
              <a:gd name="T10" fmla="*/ 43495 w 2621"/>
              <a:gd name="T11" fmla="*/ 97514 h 2599"/>
              <a:gd name="T12" fmla="*/ 13021 w 2621"/>
              <a:gd name="T13" fmla="*/ 75906 h 2599"/>
              <a:gd name="T14" fmla="*/ 6649 w 2621"/>
              <a:gd name="T15" fmla="*/ 90727 h 2599"/>
              <a:gd name="T16" fmla="*/ 42941 w 2621"/>
              <a:gd name="T17" fmla="*/ 174667 h 2599"/>
              <a:gd name="T18" fmla="*/ 6095 w 2621"/>
              <a:gd name="T19" fmla="*/ 180762 h 2599"/>
              <a:gd name="T20" fmla="*/ 9142 w 2621"/>
              <a:gd name="T21" fmla="*/ 196414 h 2599"/>
              <a:gd name="T22" fmla="*/ 38508 w 2621"/>
              <a:gd name="T23" fmla="*/ 185056 h 2599"/>
              <a:gd name="T24" fmla="*/ 240883 w 2621"/>
              <a:gd name="T25" fmla="*/ 102917 h 2599"/>
              <a:gd name="T26" fmla="*/ 270941 w 2621"/>
              <a:gd name="T27" fmla="*/ 82001 h 2599"/>
              <a:gd name="T28" fmla="*/ 234788 w 2621"/>
              <a:gd name="T29" fmla="*/ 87957 h 2599"/>
              <a:gd name="T30" fmla="*/ 237836 w 2621"/>
              <a:gd name="T31" fmla="*/ 103609 h 2599"/>
              <a:gd name="T32" fmla="*/ 178688 w 2621"/>
              <a:gd name="T33" fmla="*/ 44602 h 2599"/>
              <a:gd name="T34" fmla="*/ 197111 w 2621"/>
              <a:gd name="T35" fmla="*/ 13436 h 2599"/>
              <a:gd name="T36" fmla="*/ 182151 w 2621"/>
              <a:gd name="T37" fmla="*/ 7064 h 2599"/>
              <a:gd name="T38" fmla="*/ 175641 w 2621"/>
              <a:gd name="T39" fmla="*/ 43909 h 2599"/>
              <a:gd name="T40" fmla="*/ 309449 w 2621"/>
              <a:gd name="T41" fmla="*/ 235475 h 2599"/>
              <a:gd name="T42" fmla="*/ 216919 w 2621"/>
              <a:gd name="T43" fmla="*/ 137545 h 2599"/>
              <a:gd name="T44" fmla="*/ 55684 w 2621"/>
              <a:gd name="T45" fmla="*/ 137545 h 2599"/>
              <a:gd name="T46" fmla="*/ 58039 w 2621"/>
              <a:gd name="T47" fmla="*/ 234644 h 2599"/>
              <a:gd name="T48" fmla="*/ 11913 w 2621"/>
              <a:gd name="T49" fmla="*/ 297253 h 2599"/>
              <a:gd name="T50" fmla="*/ 300307 w 2621"/>
              <a:gd name="T51" fmla="*/ 359861 h 2599"/>
              <a:gd name="T52" fmla="*/ 362917 w 2621"/>
              <a:gd name="T53" fmla="*/ 297391 h 2599"/>
              <a:gd name="T54" fmla="*/ 71891 w 2621"/>
              <a:gd name="T55" fmla="*/ 137545 h 2599"/>
              <a:gd name="T56" fmla="*/ 200851 w 2621"/>
              <a:gd name="T57" fmla="*/ 137545 h 2599"/>
              <a:gd name="T58" fmla="*/ 126051 w 2621"/>
              <a:gd name="T59" fmla="*/ 198630 h 2599"/>
              <a:gd name="T60" fmla="*/ 100564 w 2621"/>
              <a:gd name="T61" fmla="*/ 191012 h 2599"/>
              <a:gd name="T62" fmla="*/ 332998 w 2621"/>
              <a:gd name="T63" fmla="*/ 330219 h 2599"/>
              <a:gd name="T64" fmla="*/ 74661 w 2621"/>
              <a:gd name="T65" fmla="*/ 343794 h 2599"/>
              <a:gd name="T66" fmla="*/ 68289 w 2621"/>
              <a:gd name="T67" fmla="*/ 251127 h 2599"/>
              <a:gd name="T68" fmla="*/ 74938 w 2621"/>
              <a:gd name="T69" fmla="*/ 241154 h 2599"/>
              <a:gd name="T70" fmla="*/ 97655 w 2621"/>
              <a:gd name="T71" fmla="*/ 207495 h 2599"/>
              <a:gd name="T72" fmla="*/ 101257 w 2621"/>
              <a:gd name="T73" fmla="*/ 207218 h 2599"/>
              <a:gd name="T74" fmla="*/ 122866 w 2621"/>
              <a:gd name="T75" fmla="*/ 217330 h 2599"/>
              <a:gd name="T76" fmla="*/ 136856 w 2621"/>
              <a:gd name="T77" fmla="*/ 214836 h 2599"/>
              <a:gd name="T78" fmla="*/ 293520 w 2621"/>
              <a:gd name="T79" fmla="*/ 241016 h 2599"/>
              <a:gd name="T80" fmla="*/ 293520 w 2621"/>
              <a:gd name="T81" fmla="*/ 242678 h 2599"/>
              <a:gd name="T82" fmla="*/ 333413 w 2621"/>
              <a:gd name="T83" fmla="*/ 264840 h 2599"/>
              <a:gd name="T84" fmla="*/ 332998 w 2621"/>
              <a:gd name="T85" fmla="*/ 330219 h 259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621" h="2599">
                <a:moveTo>
                  <a:pt x="640" y="279"/>
                </a:moveTo>
                <a:cubicBezTo>
                  <a:pt x="650" y="302"/>
                  <a:pt x="671" y="315"/>
                  <a:pt x="694" y="315"/>
                </a:cubicBezTo>
                <a:cubicBezTo>
                  <a:pt x="702" y="315"/>
                  <a:pt x="709" y="314"/>
                  <a:pt x="716" y="311"/>
                </a:cubicBezTo>
                <a:cubicBezTo>
                  <a:pt x="746" y="299"/>
                  <a:pt x="761" y="265"/>
                  <a:pt x="748" y="235"/>
                </a:cubicBezTo>
                <a:lnTo>
                  <a:pt x="671" y="45"/>
                </a:lnTo>
                <a:cubicBezTo>
                  <a:pt x="659" y="15"/>
                  <a:pt x="625" y="0"/>
                  <a:pt x="595" y="12"/>
                </a:cubicBezTo>
                <a:cubicBezTo>
                  <a:pt x="565" y="25"/>
                  <a:pt x="551" y="59"/>
                  <a:pt x="563" y="88"/>
                </a:cubicBezTo>
                <a:lnTo>
                  <a:pt x="640" y="279"/>
                </a:lnTo>
                <a:close/>
                <a:moveTo>
                  <a:pt x="48" y="655"/>
                </a:moveTo>
                <a:lnTo>
                  <a:pt x="238" y="735"/>
                </a:lnTo>
                <a:cubicBezTo>
                  <a:pt x="245" y="738"/>
                  <a:pt x="253" y="740"/>
                  <a:pt x="260" y="740"/>
                </a:cubicBezTo>
                <a:cubicBezTo>
                  <a:pt x="283" y="740"/>
                  <a:pt x="305" y="727"/>
                  <a:pt x="314" y="704"/>
                </a:cubicBezTo>
                <a:cubicBezTo>
                  <a:pt x="327" y="675"/>
                  <a:pt x="313" y="640"/>
                  <a:pt x="283" y="628"/>
                </a:cubicBezTo>
                <a:lnTo>
                  <a:pt x="94" y="548"/>
                </a:lnTo>
                <a:cubicBezTo>
                  <a:pt x="64" y="535"/>
                  <a:pt x="30" y="549"/>
                  <a:pt x="17" y="579"/>
                </a:cubicBezTo>
                <a:cubicBezTo>
                  <a:pt x="5" y="609"/>
                  <a:pt x="19" y="643"/>
                  <a:pt x="48" y="655"/>
                </a:cubicBezTo>
                <a:close/>
                <a:moveTo>
                  <a:pt x="278" y="1336"/>
                </a:moveTo>
                <a:cubicBezTo>
                  <a:pt x="308" y="1324"/>
                  <a:pt x="322" y="1291"/>
                  <a:pt x="310" y="1261"/>
                </a:cubicBezTo>
                <a:cubicBezTo>
                  <a:pt x="298" y="1231"/>
                  <a:pt x="264" y="1217"/>
                  <a:pt x="234" y="1229"/>
                </a:cubicBezTo>
                <a:lnTo>
                  <a:pt x="44" y="1305"/>
                </a:lnTo>
                <a:cubicBezTo>
                  <a:pt x="14" y="1317"/>
                  <a:pt x="0" y="1352"/>
                  <a:pt x="12" y="1381"/>
                </a:cubicBezTo>
                <a:cubicBezTo>
                  <a:pt x="21" y="1404"/>
                  <a:pt x="43" y="1418"/>
                  <a:pt x="66" y="1418"/>
                </a:cubicBezTo>
                <a:cubicBezTo>
                  <a:pt x="73" y="1418"/>
                  <a:pt x="81" y="1416"/>
                  <a:pt x="88" y="1413"/>
                </a:cubicBezTo>
                <a:lnTo>
                  <a:pt x="278" y="1336"/>
                </a:lnTo>
                <a:close/>
                <a:moveTo>
                  <a:pt x="1717" y="748"/>
                </a:moveTo>
                <a:cubicBezTo>
                  <a:pt x="1725" y="748"/>
                  <a:pt x="1732" y="746"/>
                  <a:pt x="1739" y="743"/>
                </a:cubicBezTo>
                <a:lnTo>
                  <a:pt x="1924" y="668"/>
                </a:lnTo>
                <a:cubicBezTo>
                  <a:pt x="1954" y="656"/>
                  <a:pt x="1968" y="622"/>
                  <a:pt x="1956" y="592"/>
                </a:cubicBezTo>
                <a:cubicBezTo>
                  <a:pt x="1944" y="562"/>
                  <a:pt x="1910" y="548"/>
                  <a:pt x="1880" y="560"/>
                </a:cubicBezTo>
                <a:lnTo>
                  <a:pt x="1695" y="635"/>
                </a:lnTo>
                <a:cubicBezTo>
                  <a:pt x="1665" y="647"/>
                  <a:pt x="1651" y="681"/>
                  <a:pt x="1663" y="711"/>
                </a:cubicBezTo>
                <a:cubicBezTo>
                  <a:pt x="1672" y="734"/>
                  <a:pt x="1694" y="748"/>
                  <a:pt x="1717" y="748"/>
                </a:cubicBezTo>
                <a:close/>
                <a:moveTo>
                  <a:pt x="1268" y="317"/>
                </a:moveTo>
                <a:cubicBezTo>
                  <a:pt x="1275" y="320"/>
                  <a:pt x="1283" y="322"/>
                  <a:pt x="1290" y="322"/>
                </a:cubicBezTo>
                <a:cubicBezTo>
                  <a:pt x="1312" y="322"/>
                  <a:pt x="1334" y="308"/>
                  <a:pt x="1343" y="286"/>
                </a:cubicBezTo>
                <a:lnTo>
                  <a:pt x="1423" y="97"/>
                </a:lnTo>
                <a:cubicBezTo>
                  <a:pt x="1435" y="67"/>
                  <a:pt x="1422" y="33"/>
                  <a:pt x="1392" y="20"/>
                </a:cubicBezTo>
                <a:cubicBezTo>
                  <a:pt x="1362" y="8"/>
                  <a:pt x="1328" y="22"/>
                  <a:pt x="1315" y="51"/>
                </a:cubicBezTo>
                <a:lnTo>
                  <a:pt x="1237" y="241"/>
                </a:lnTo>
                <a:cubicBezTo>
                  <a:pt x="1224" y="270"/>
                  <a:pt x="1238" y="305"/>
                  <a:pt x="1268" y="317"/>
                </a:cubicBezTo>
                <a:close/>
                <a:moveTo>
                  <a:pt x="2491" y="1831"/>
                </a:moveTo>
                <a:cubicBezTo>
                  <a:pt x="2421" y="1760"/>
                  <a:pt x="2331" y="1714"/>
                  <a:pt x="2234" y="1700"/>
                </a:cubicBezTo>
                <a:cubicBezTo>
                  <a:pt x="2214" y="1342"/>
                  <a:pt x="1923" y="1057"/>
                  <a:pt x="1564" y="1043"/>
                </a:cubicBezTo>
                <a:cubicBezTo>
                  <a:pt x="1566" y="1027"/>
                  <a:pt x="1566" y="1010"/>
                  <a:pt x="1566" y="993"/>
                </a:cubicBezTo>
                <a:cubicBezTo>
                  <a:pt x="1566" y="672"/>
                  <a:pt x="1306" y="410"/>
                  <a:pt x="985" y="410"/>
                </a:cubicBezTo>
                <a:cubicBezTo>
                  <a:pt x="664" y="410"/>
                  <a:pt x="402" y="672"/>
                  <a:pt x="402" y="993"/>
                </a:cubicBezTo>
                <a:cubicBezTo>
                  <a:pt x="402" y="1157"/>
                  <a:pt x="469" y="1308"/>
                  <a:pt x="586" y="1416"/>
                </a:cubicBezTo>
                <a:cubicBezTo>
                  <a:pt x="487" y="1469"/>
                  <a:pt x="419" y="1574"/>
                  <a:pt x="419" y="1694"/>
                </a:cubicBezTo>
                <a:cubicBezTo>
                  <a:pt x="419" y="1699"/>
                  <a:pt x="419" y="1704"/>
                  <a:pt x="419" y="1709"/>
                </a:cubicBezTo>
                <a:cubicBezTo>
                  <a:pt x="226" y="1762"/>
                  <a:pt x="86" y="1940"/>
                  <a:pt x="86" y="2146"/>
                </a:cubicBezTo>
                <a:cubicBezTo>
                  <a:pt x="86" y="2395"/>
                  <a:pt x="289" y="2598"/>
                  <a:pt x="539" y="2598"/>
                </a:cubicBezTo>
                <a:lnTo>
                  <a:pt x="2168" y="2598"/>
                </a:lnTo>
                <a:cubicBezTo>
                  <a:pt x="2287" y="2598"/>
                  <a:pt x="2400" y="2551"/>
                  <a:pt x="2486" y="2466"/>
                </a:cubicBezTo>
                <a:cubicBezTo>
                  <a:pt x="2572" y="2381"/>
                  <a:pt x="2620" y="2267"/>
                  <a:pt x="2620" y="2147"/>
                </a:cubicBezTo>
                <a:cubicBezTo>
                  <a:pt x="2620" y="2028"/>
                  <a:pt x="2574" y="1916"/>
                  <a:pt x="2491" y="1831"/>
                </a:cubicBezTo>
                <a:close/>
                <a:moveTo>
                  <a:pt x="519" y="993"/>
                </a:moveTo>
                <a:cubicBezTo>
                  <a:pt x="519" y="736"/>
                  <a:pt x="728" y="527"/>
                  <a:pt x="985" y="527"/>
                </a:cubicBezTo>
                <a:cubicBezTo>
                  <a:pt x="1242" y="527"/>
                  <a:pt x="1450" y="736"/>
                  <a:pt x="1450" y="993"/>
                </a:cubicBezTo>
                <a:cubicBezTo>
                  <a:pt x="1450" y="1012"/>
                  <a:pt x="1448" y="1030"/>
                  <a:pt x="1446" y="1049"/>
                </a:cubicBezTo>
                <a:cubicBezTo>
                  <a:pt x="1215" y="1079"/>
                  <a:pt x="1013" y="1224"/>
                  <a:pt x="910" y="1434"/>
                </a:cubicBezTo>
                <a:cubicBezTo>
                  <a:pt x="859" y="1398"/>
                  <a:pt x="798" y="1379"/>
                  <a:pt x="734" y="1379"/>
                </a:cubicBezTo>
                <a:cubicBezTo>
                  <a:pt x="731" y="1379"/>
                  <a:pt x="729" y="1379"/>
                  <a:pt x="726" y="1379"/>
                </a:cubicBezTo>
                <a:cubicBezTo>
                  <a:pt x="596" y="1294"/>
                  <a:pt x="519" y="1150"/>
                  <a:pt x="519" y="993"/>
                </a:cubicBezTo>
                <a:close/>
                <a:moveTo>
                  <a:pt x="2404" y="2384"/>
                </a:moveTo>
                <a:cubicBezTo>
                  <a:pt x="2340" y="2447"/>
                  <a:pt x="2256" y="2482"/>
                  <a:pt x="2168" y="2482"/>
                </a:cubicBezTo>
                <a:lnTo>
                  <a:pt x="539" y="2482"/>
                </a:lnTo>
                <a:cubicBezTo>
                  <a:pt x="354" y="2482"/>
                  <a:pt x="203" y="2331"/>
                  <a:pt x="203" y="2146"/>
                </a:cubicBezTo>
                <a:cubicBezTo>
                  <a:pt x="203" y="1978"/>
                  <a:pt x="327" y="1835"/>
                  <a:pt x="493" y="1813"/>
                </a:cubicBezTo>
                <a:cubicBezTo>
                  <a:pt x="509" y="1810"/>
                  <a:pt x="524" y="1801"/>
                  <a:pt x="533" y="1788"/>
                </a:cubicBezTo>
                <a:cubicBezTo>
                  <a:pt x="542" y="1774"/>
                  <a:pt x="545" y="1757"/>
                  <a:pt x="541" y="1741"/>
                </a:cubicBezTo>
                <a:cubicBezTo>
                  <a:pt x="538" y="1726"/>
                  <a:pt x="536" y="1710"/>
                  <a:pt x="536" y="1694"/>
                </a:cubicBezTo>
                <a:cubicBezTo>
                  <a:pt x="536" y="1595"/>
                  <a:pt x="609" y="1512"/>
                  <a:pt x="705" y="1498"/>
                </a:cubicBezTo>
                <a:cubicBezTo>
                  <a:pt x="708" y="1499"/>
                  <a:pt x="711" y="1499"/>
                  <a:pt x="714" y="1499"/>
                </a:cubicBezTo>
                <a:cubicBezTo>
                  <a:pt x="720" y="1499"/>
                  <a:pt x="726" y="1498"/>
                  <a:pt x="731" y="1496"/>
                </a:cubicBezTo>
                <a:cubicBezTo>
                  <a:pt x="732" y="1496"/>
                  <a:pt x="733" y="1496"/>
                  <a:pt x="734" y="1496"/>
                </a:cubicBezTo>
                <a:cubicBezTo>
                  <a:pt x="794" y="1496"/>
                  <a:pt x="850" y="1523"/>
                  <a:pt x="887" y="1569"/>
                </a:cubicBezTo>
                <a:cubicBezTo>
                  <a:pt x="901" y="1585"/>
                  <a:pt x="922" y="1593"/>
                  <a:pt x="943" y="1590"/>
                </a:cubicBezTo>
                <a:cubicBezTo>
                  <a:pt x="964" y="1586"/>
                  <a:pt x="981" y="1571"/>
                  <a:pt x="988" y="1551"/>
                </a:cubicBezTo>
                <a:cubicBezTo>
                  <a:pt x="1068" y="1316"/>
                  <a:pt x="1290" y="1159"/>
                  <a:pt x="1537" y="1159"/>
                </a:cubicBezTo>
                <a:cubicBezTo>
                  <a:pt x="1858" y="1159"/>
                  <a:pt x="2119" y="1419"/>
                  <a:pt x="2119" y="1740"/>
                </a:cubicBezTo>
                <a:cubicBezTo>
                  <a:pt x="2119" y="1742"/>
                  <a:pt x="2119" y="1745"/>
                  <a:pt x="2119" y="1747"/>
                </a:cubicBezTo>
                <a:cubicBezTo>
                  <a:pt x="2119" y="1749"/>
                  <a:pt x="2119" y="1750"/>
                  <a:pt x="2119" y="1752"/>
                </a:cubicBezTo>
                <a:cubicBezTo>
                  <a:pt x="2118" y="1784"/>
                  <a:pt x="2143" y="1810"/>
                  <a:pt x="2175" y="1811"/>
                </a:cubicBezTo>
                <a:cubicBezTo>
                  <a:pt x="2263" y="1814"/>
                  <a:pt x="2346" y="1850"/>
                  <a:pt x="2407" y="1912"/>
                </a:cubicBezTo>
                <a:cubicBezTo>
                  <a:pt x="2469" y="1975"/>
                  <a:pt x="2503" y="2059"/>
                  <a:pt x="2503" y="2147"/>
                </a:cubicBezTo>
                <a:cubicBezTo>
                  <a:pt x="2503" y="2236"/>
                  <a:pt x="2468" y="2320"/>
                  <a:pt x="2404" y="23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27" name="Freeform 31"/>
          <p:cNvSpPr>
            <a:spLocks noChangeAspect="1" noChangeArrowheads="1"/>
          </p:cNvSpPr>
          <p:nvPr/>
        </p:nvSpPr>
        <p:spPr bwMode="auto">
          <a:xfrm>
            <a:off x="1149240" y="1833293"/>
            <a:ext cx="326868" cy="326869"/>
          </a:xfrm>
          <a:custGeom>
            <a:avLst/>
            <a:gdLst>
              <a:gd name="T0" fmla="*/ 272025 w 2518"/>
              <a:gd name="T1" fmla="*/ 295771 h 2511"/>
              <a:gd name="T2" fmla="*/ 166716 w 2518"/>
              <a:gd name="T3" fmla="*/ 336774 h 2511"/>
              <a:gd name="T4" fmla="*/ 2869 w 2518"/>
              <a:gd name="T5" fmla="*/ 216774 h 2511"/>
              <a:gd name="T6" fmla="*/ 64993 w 2518"/>
              <a:gd name="T7" fmla="*/ 276989 h 2511"/>
              <a:gd name="T8" fmla="*/ 3300 w 2518"/>
              <a:gd name="T9" fmla="*/ 346523 h 2511"/>
              <a:gd name="T10" fmla="*/ 15065 w 2518"/>
              <a:gd name="T11" fmla="*/ 346953 h 2511"/>
              <a:gd name="T12" fmla="*/ 160116 w 2518"/>
              <a:gd name="T13" fmla="*/ 352975 h 2511"/>
              <a:gd name="T14" fmla="*/ 267147 w 2518"/>
              <a:gd name="T15" fmla="*/ 312258 h 2511"/>
              <a:gd name="T16" fmla="*/ 348639 w 2518"/>
              <a:gd name="T17" fmla="*/ 359857 h 2511"/>
              <a:gd name="T18" fmla="*/ 352944 w 2518"/>
              <a:gd name="T19" fmla="*/ 344373 h 2511"/>
              <a:gd name="T20" fmla="*/ 46629 w 2518"/>
              <a:gd name="T21" fmla="*/ 227527 h 2511"/>
              <a:gd name="T22" fmla="*/ 84793 w 2518"/>
              <a:gd name="T23" fmla="*/ 186523 h 2511"/>
              <a:gd name="T24" fmla="*/ 17647 w 2518"/>
              <a:gd name="T25" fmla="*/ 164731 h 2511"/>
              <a:gd name="T26" fmla="*/ 21808 w 2518"/>
              <a:gd name="T27" fmla="*/ 218351 h 2511"/>
              <a:gd name="T28" fmla="*/ 45051 w 2518"/>
              <a:gd name="T29" fmla="*/ 168172 h 2511"/>
              <a:gd name="T30" fmla="*/ 68150 w 2518"/>
              <a:gd name="T31" fmla="*/ 187814 h 2511"/>
              <a:gd name="T32" fmla="*/ 48350 w 2518"/>
              <a:gd name="T33" fmla="*/ 210896 h 2511"/>
              <a:gd name="T34" fmla="*/ 25251 w 2518"/>
              <a:gd name="T35" fmla="*/ 191111 h 2511"/>
              <a:gd name="T36" fmla="*/ 91105 w 2518"/>
              <a:gd name="T37" fmla="*/ 137491 h 2511"/>
              <a:gd name="T38" fmla="*/ 132139 w 2518"/>
              <a:gd name="T39" fmla="*/ 116272 h 2511"/>
              <a:gd name="T40" fmla="*/ 155094 w 2518"/>
              <a:gd name="T41" fmla="*/ 155842 h 2511"/>
              <a:gd name="T42" fmla="*/ 172885 w 2518"/>
              <a:gd name="T43" fmla="*/ 140358 h 2511"/>
              <a:gd name="T44" fmla="*/ 212340 w 2518"/>
              <a:gd name="T45" fmla="*/ 150538 h 2511"/>
              <a:gd name="T46" fmla="*/ 172598 w 2518"/>
              <a:gd name="T47" fmla="*/ 266380 h 2511"/>
              <a:gd name="T48" fmla="*/ 94549 w 2518"/>
              <a:gd name="T49" fmla="*/ 209176 h 2511"/>
              <a:gd name="T50" fmla="*/ 79914 w 2518"/>
              <a:gd name="T51" fmla="*/ 253620 h 2511"/>
              <a:gd name="T52" fmla="*/ 170589 w 2518"/>
              <a:gd name="T53" fmla="*/ 323297 h 2511"/>
              <a:gd name="T54" fmla="*/ 182211 w 2518"/>
              <a:gd name="T55" fmla="*/ 320860 h 2511"/>
              <a:gd name="T56" fmla="*/ 339027 w 2518"/>
              <a:gd name="T57" fmla="*/ 321147 h 2511"/>
              <a:gd name="T58" fmla="*/ 350361 w 2518"/>
              <a:gd name="T59" fmla="*/ 317849 h 2511"/>
              <a:gd name="T60" fmla="*/ 272599 w 2518"/>
              <a:gd name="T61" fmla="*/ 265663 h 2511"/>
              <a:gd name="T62" fmla="*/ 195697 w 2518"/>
              <a:gd name="T63" fmla="*/ 296487 h 2511"/>
              <a:gd name="T64" fmla="*/ 185941 w 2518"/>
              <a:gd name="T65" fmla="*/ 277993 h 2511"/>
              <a:gd name="T66" fmla="*/ 227835 w 2518"/>
              <a:gd name="T67" fmla="*/ 169032 h 2511"/>
              <a:gd name="T68" fmla="*/ 258395 w 2518"/>
              <a:gd name="T69" fmla="*/ 152545 h 2511"/>
              <a:gd name="T70" fmla="*/ 274607 w 2518"/>
              <a:gd name="T71" fmla="*/ 182079 h 2511"/>
              <a:gd name="T72" fmla="*/ 290389 w 2518"/>
              <a:gd name="T73" fmla="*/ 187097 h 2511"/>
              <a:gd name="T74" fmla="*/ 336875 w 2518"/>
              <a:gd name="T75" fmla="*/ 200573 h 2511"/>
              <a:gd name="T76" fmla="*/ 345196 w 2518"/>
              <a:gd name="T77" fmla="*/ 209892 h 2511"/>
              <a:gd name="T78" fmla="*/ 358252 w 2518"/>
              <a:gd name="T79" fmla="*/ 147670 h 2511"/>
              <a:gd name="T80" fmla="*/ 287376 w 2518"/>
              <a:gd name="T81" fmla="*/ 47168 h 2511"/>
              <a:gd name="T82" fmla="*/ 341609 w 2518"/>
              <a:gd name="T83" fmla="*/ 148530 h 2511"/>
              <a:gd name="T84" fmla="*/ 324679 w 2518"/>
              <a:gd name="T85" fmla="*/ 154265 h 2511"/>
              <a:gd name="T86" fmla="*/ 262986 w 2518"/>
              <a:gd name="T87" fmla="*/ 136487 h 2511"/>
              <a:gd name="T88" fmla="*/ 201436 w 2518"/>
              <a:gd name="T89" fmla="*/ 118853 h 2511"/>
              <a:gd name="T90" fmla="*/ 136730 w 2518"/>
              <a:gd name="T91" fmla="*/ 100358 h 2511"/>
              <a:gd name="T92" fmla="*/ 188810 w 2518"/>
              <a:gd name="T93" fmla="*/ 44014 h 2511"/>
              <a:gd name="T94" fmla="*/ 263416 w 2518"/>
              <a:gd name="T95" fmla="*/ 34265 h 2511"/>
              <a:gd name="T96" fmla="*/ 264134 w 2518"/>
              <a:gd name="T97" fmla="*/ 1290 h 2511"/>
              <a:gd name="T98" fmla="*/ 249356 w 2518"/>
              <a:gd name="T99" fmla="*/ 22796 h 2511"/>
              <a:gd name="T100" fmla="*/ 85510 w 2518"/>
              <a:gd name="T101" fmla="*/ 127168 h 2511"/>
              <a:gd name="T102" fmla="*/ 164994 w 2518"/>
              <a:gd name="T103" fmla="*/ 304516 h 2511"/>
              <a:gd name="T104" fmla="*/ 89814 w 2518"/>
              <a:gd name="T105" fmla="*/ 228817 h 2511"/>
              <a:gd name="T106" fmla="*/ 96414 w 2518"/>
              <a:gd name="T107" fmla="*/ 225806 h 2511"/>
              <a:gd name="T108" fmla="*/ 176328 w 2518"/>
              <a:gd name="T109" fmla="*/ 291470 h 2511"/>
              <a:gd name="T110" fmla="*/ 171307 w 2518"/>
              <a:gd name="T111" fmla="*/ 306667 h 2511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518" h="2511">
                <a:moveTo>
                  <a:pt x="2460" y="2402"/>
                </a:moveTo>
                <a:lnTo>
                  <a:pt x="1896" y="2063"/>
                </a:lnTo>
                <a:cubicBezTo>
                  <a:pt x="1880" y="2053"/>
                  <a:pt x="1861" y="2052"/>
                  <a:pt x="1844" y="2059"/>
                </a:cubicBezTo>
                <a:lnTo>
                  <a:pt x="1162" y="2349"/>
                </a:lnTo>
                <a:lnTo>
                  <a:pt x="102" y="1503"/>
                </a:lnTo>
                <a:cubicBezTo>
                  <a:pt x="77" y="1483"/>
                  <a:pt x="40" y="1487"/>
                  <a:pt x="20" y="1512"/>
                </a:cubicBezTo>
                <a:cubicBezTo>
                  <a:pt x="0" y="1537"/>
                  <a:pt x="4" y="1574"/>
                  <a:pt x="29" y="1594"/>
                </a:cubicBezTo>
                <a:lnTo>
                  <a:pt x="453" y="1932"/>
                </a:lnTo>
                <a:lnTo>
                  <a:pt x="26" y="2335"/>
                </a:lnTo>
                <a:cubicBezTo>
                  <a:pt x="2" y="2357"/>
                  <a:pt x="1" y="2394"/>
                  <a:pt x="23" y="2417"/>
                </a:cubicBezTo>
                <a:cubicBezTo>
                  <a:pt x="35" y="2430"/>
                  <a:pt x="50" y="2436"/>
                  <a:pt x="66" y="2436"/>
                </a:cubicBezTo>
                <a:cubicBezTo>
                  <a:pt x="80" y="2436"/>
                  <a:pt x="94" y="2430"/>
                  <a:pt x="105" y="2420"/>
                </a:cubicBezTo>
                <a:lnTo>
                  <a:pt x="545" y="2006"/>
                </a:lnTo>
                <a:lnTo>
                  <a:pt x="1116" y="2462"/>
                </a:lnTo>
                <a:cubicBezTo>
                  <a:pt x="1133" y="2475"/>
                  <a:pt x="1155" y="2478"/>
                  <a:pt x="1175" y="2470"/>
                </a:cubicBezTo>
                <a:lnTo>
                  <a:pt x="1862" y="2178"/>
                </a:lnTo>
                <a:lnTo>
                  <a:pt x="2400" y="2501"/>
                </a:lnTo>
                <a:cubicBezTo>
                  <a:pt x="2409" y="2507"/>
                  <a:pt x="2420" y="2510"/>
                  <a:pt x="2430" y="2510"/>
                </a:cubicBezTo>
                <a:cubicBezTo>
                  <a:pt x="2450" y="2510"/>
                  <a:pt x="2469" y="2500"/>
                  <a:pt x="2480" y="2482"/>
                </a:cubicBezTo>
                <a:cubicBezTo>
                  <a:pt x="2496" y="2454"/>
                  <a:pt x="2487" y="2418"/>
                  <a:pt x="2460" y="2402"/>
                </a:cubicBezTo>
                <a:close/>
                <a:moveTo>
                  <a:pt x="152" y="1523"/>
                </a:moveTo>
                <a:cubicBezTo>
                  <a:pt x="200" y="1565"/>
                  <a:pt x="261" y="1587"/>
                  <a:pt x="325" y="1587"/>
                </a:cubicBezTo>
                <a:cubicBezTo>
                  <a:pt x="332" y="1587"/>
                  <a:pt x="338" y="1587"/>
                  <a:pt x="345" y="1587"/>
                </a:cubicBezTo>
                <a:cubicBezTo>
                  <a:pt x="492" y="1575"/>
                  <a:pt x="602" y="1447"/>
                  <a:pt x="591" y="1301"/>
                </a:cubicBezTo>
                <a:cubicBezTo>
                  <a:pt x="579" y="1155"/>
                  <a:pt x="451" y="1045"/>
                  <a:pt x="305" y="1057"/>
                </a:cubicBezTo>
                <a:cubicBezTo>
                  <a:pt x="234" y="1062"/>
                  <a:pt x="169" y="1095"/>
                  <a:pt x="123" y="1149"/>
                </a:cubicBezTo>
                <a:cubicBezTo>
                  <a:pt x="77" y="1203"/>
                  <a:pt x="54" y="1271"/>
                  <a:pt x="60" y="1341"/>
                </a:cubicBezTo>
                <a:cubicBezTo>
                  <a:pt x="65" y="1412"/>
                  <a:pt x="98" y="1477"/>
                  <a:pt x="152" y="1523"/>
                </a:cubicBezTo>
                <a:close/>
                <a:moveTo>
                  <a:pt x="211" y="1224"/>
                </a:moveTo>
                <a:cubicBezTo>
                  <a:pt x="237" y="1194"/>
                  <a:pt x="274" y="1176"/>
                  <a:pt x="314" y="1173"/>
                </a:cubicBezTo>
                <a:cubicBezTo>
                  <a:pt x="318" y="1172"/>
                  <a:pt x="321" y="1172"/>
                  <a:pt x="325" y="1172"/>
                </a:cubicBezTo>
                <a:cubicBezTo>
                  <a:pt x="403" y="1172"/>
                  <a:pt x="469" y="1232"/>
                  <a:pt x="475" y="1310"/>
                </a:cubicBezTo>
                <a:cubicBezTo>
                  <a:pt x="481" y="1392"/>
                  <a:pt x="419" y="1464"/>
                  <a:pt x="337" y="1471"/>
                </a:cubicBezTo>
                <a:cubicBezTo>
                  <a:pt x="297" y="1474"/>
                  <a:pt x="258" y="1461"/>
                  <a:pt x="227" y="1435"/>
                </a:cubicBezTo>
                <a:cubicBezTo>
                  <a:pt x="197" y="1409"/>
                  <a:pt x="179" y="1372"/>
                  <a:pt x="176" y="1333"/>
                </a:cubicBezTo>
                <a:cubicBezTo>
                  <a:pt x="173" y="1293"/>
                  <a:pt x="185" y="1255"/>
                  <a:pt x="211" y="1224"/>
                </a:cubicBezTo>
                <a:close/>
                <a:moveTo>
                  <a:pt x="635" y="959"/>
                </a:moveTo>
                <a:cubicBezTo>
                  <a:pt x="666" y="968"/>
                  <a:pt x="698" y="950"/>
                  <a:pt x="707" y="919"/>
                </a:cubicBezTo>
                <a:cubicBezTo>
                  <a:pt x="713" y="898"/>
                  <a:pt x="784" y="772"/>
                  <a:pt x="921" y="811"/>
                </a:cubicBezTo>
                <a:cubicBezTo>
                  <a:pt x="1044" y="847"/>
                  <a:pt x="1037" y="1020"/>
                  <a:pt x="1037" y="1027"/>
                </a:cubicBezTo>
                <a:cubicBezTo>
                  <a:pt x="1035" y="1055"/>
                  <a:pt x="1054" y="1080"/>
                  <a:pt x="1081" y="1087"/>
                </a:cubicBezTo>
                <a:cubicBezTo>
                  <a:pt x="1108" y="1093"/>
                  <a:pt x="1136" y="1079"/>
                  <a:pt x="1148" y="1054"/>
                </a:cubicBezTo>
                <a:cubicBezTo>
                  <a:pt x="1148" y="1053"/>
                  <a:pt x="1167" y="1013"/>
                  <a:pt x="1205" y="979"/>
                </a:cubicBezTo>
                <a:cubicBezTo>
                  <a:pt x="1253" y="935"/>
                  <a:pt x="1307" y="922"/>
                  <a:pt x="1372" y="941"/>
                </a:cubicBezTo>
                <a:cubicBezTo>
                  <a:pt x="1434" y="959"/>
                  <a:pt x="1469" y="994"/>
                  <a:pt x="1480" y="1050"/>
                </a:cubicBezTo>
                <a:cubicBezTo>
                  <a:pt x="1486" y="1081"/>
                  <a:pt x="1483" y="1111"/>
                  <a:pt x="1481" y="1127"/>
                </a:cubicBezTo>
                <a:lnTo>
                  <a:pt x="1203" y="1858"/>
                </a:lnTo>
                <a:lnTo>
                  <a:pt x="787" y="1501"/>
                </a:lnTo>
                <a:cubicBezTo>
                  <a:pt x="751" y="1470"/>
                  <a:pt x="706" y="1455"/>
                  <a:pt x="659" y="1459"/>
                </a:cubicBezTo>
                <a:cubicBezTo>
                  <a:pt x="612" y="1462"/>
                  <a:pt x="569" y="1484"/>
                  <a:pt x="538" y="1520"/>
                </a:cubicBezTo>
                <a:cubicBezTo>
                  <a:pt x="475" y="1594"/>
                  <a:pt x="483" y="1705"/>
                  <a:pt x="557" y="1769"/>
                </a:cubicBezTo>
                <a:lnTo>
                  <a:pt x="1074" y="2213"/>
                </a:lnTo>
                <a:cubicBezTo>
                  <a:pt x="1108" y="2241"/>
                  <a:pt x="1148" y="2255"/>
                  <a:pt x="1189" y="2255"/>
                </a:cubicBezTo>
                <a:cubicBezTo>
                  <a:pt x="1211" y="2255"/>
                  <a:pt x="1234" y="2251"/>
                  <a:pt x="1255" y="2243"/>
                </a:cubicBezTo>
                <a:cubicBezTo>
                  <a:pt x="1260" y="2242"/>
                  <a:pt x="1264" y="2241"/>
                  <a:pt x="1270" y="2238"/>
                </a:cubicBezTo>
                <a:lnTo>
                  <a:pt x="1869" y="1969"/>
                </a:lnTo>
                <a:lnTo>
                  <a:pt x="2363" y="2240"/>
                </a:lnTo>
                <a:cubicBezTo>
                  <a:pt x="2372" y="2245"/>
                  <a:pt x="2381" y="2247"/>
                  <a:pt x="2391" y="2247"/>
                </a:cubicBezTo>
                <a:cubicBezTo>
                  <a:pt x="2411" y="2247"/>
                  <a:pt x="2431" y="2237"/>
                  <a:pt x="2442" y="2217"/>
                </a:cubicBezTo>
                <a:cubicBezTo>
                  <a:pt x="2457" y="2189"/>
                  <a:pt x="2447" y="2154"/>
                  <a:pt x="2419" y="2138"/>
                </a:cubicBezTo>
                <a:lnTo>
                  <a:pt x="1900" y="1853"/>
                </a:lnTo>
                <a:cubicBezTo>
                  <a:pt x="1884" y="1844"/>
                  <a:pt x="1864" y="1843"/>
                  <a:pt x="1848" y="1851"/>
                </a:cubicBezTo>
                <a:lnTo>
                  <a:pt x="1364" y="2068"/>
                </a:lnTo>
                <a:cubicBezTo>
                  <a:pt x="1362" y="2022"/>
                  <a:pt x="1341" y="1977"/>
                  <a:pt x="1303" y="1945"/>
                </a:cubicBezTo>
                <a:lnTo>
                  <a:pt x="1296" y="1939"/>
                </a:lnTo>
                <a:lnTo>
                  <a:pt x="1581" y="1191"/>
                </a:lnTo>
                <a:cubicBezTo>
                  <a:pt x="1584" y="1187"/>
                  <a:pt x="1586" y="1183"/>
                  <a:pt x="1588" y="1179"/>
                </a:cubicBezTo>
                <a:cubicBezTo>
                  <a:pt x="1588" y="1179"/>
                  <a:pt x="1607" y="1136"/>
                  <a:pt x="1645" y="1101"/>
                </a:cubicBezTo>
                <a:cubicBezTo>
                  <a:pt x="1690" y="1059"/>
                  <a:pt x="1741" y="1047"/>
                  <a:pt x="1801" y="1064"/>
                </a:cubicBezTo>
                <a:cubicBezTo>
                  <a:pt x="1860" y="1081"/>
                  <a:pt x="1895" y="1117"/>
                  <a:pt x="1910" y="1176"/>
                </a:cubicBezTo>
                <a:cubicBezTo>
                  <a:pt x="1922" y="1225"/>
                  <a:pt x="1914" y="1270"/>
                  <a:pt x="1914" y="1270"/>
                </a:cubicBezTo>
                <a:cubicBezTo>
                  <a:pt x="1908" y="1299"/>
                  <a:pt x="1925" y="1327"/>
                  <a:pt x="1953" y="1336"/>
                </a:cubicBezTo>
                <a:cubicBezTo>
                  <a:pt x="1981" y="1345"/>
                  <a:pt x="2011" y="1332"/>
                  <a:pt x="2024" y="1305"/>
                </a:cubicBezTo>
                <a:cubicBezTo>
                  <a:pt x="2027" y="1299"/>
                  <a:pt x="2098" y="1149"/>
                  <a:pt x="2231" y="1187"/>
                </a:cubicBezTo>
                <a:cubicBezTo>
                  <a:pt x="2365" y="1226"/>
                  <a:pt x="2349" y="1392"/>
                  <a:pt x="2348" y="1399"/>
                </a:cubicBezTo>
                <a:cubicBezTo>
                  <a:pt x="2345" y="1429"/>
                  <a:pt x="2365" y="1456"/>
                  <a:pt x="2394" y="1462"/>
                </a:cubicBezTo>
                <a:cubicBezTo>
                  <a:pt x="2398" y="1463"/>
                  <a:pt x="2402" y="1464"/>
                  <a:pt x="2406" y="1464"/>
                </a:cubicBezTo>
                <a:cubicBezTo>
                  <a:pt x="2431" y="1464"/>
                  <a:pt x="2454" y="1448"/>
                  <a:pt x="2461" y="1423"/>
                </a:cubicBezTo>
                <a:cubicBezTo>
                  <a:pt x="2464" y="1416"/>
                  <a:pt x="2517" y="1250"/>
                  <a:pt x="2497" y="1030"/>
                </a:cubicBezTo>
                <a:cubicBezTo>
                  <a:pt x="2479" y="825"/>
                  <a:pt x="2393" y="535"/>
                  <a:pt x="2084" y="315"/>
                </a:cubicBezTo>
                <a:cubicBezTo>
                  <a:pt x="2058" y="296"/>
                  <a:pt x="2022" y="303"/>
                  <a:pt x="2003" y="329"/>
                </a:cubicBezTo>
                <a:cubicBezTo>
                  <a:pt x="1984" y="355"/>
                  <a:pt x="1990" y="391"/>
                  <a:pt x="2017" y="410"/>
                </a:cubicBezTo>
                <a:cubicBezTo>
                  <a:pt x="2235" y="565"/>
                  <a:pt x="2357" y="775"/>
                  <a:pt x="2381" y="1036"/>
                </a:cubicBezTo>
                <a:cubicBezTo>
                  <a:pt x="2385" y="1075"/>
                  <a:pt x="2386" y="1113"/>
                  <a:pt x="2385" y="1149"/>
                </a:cubicBezTo>
                <a:cubicBezTo>
                  <a:pt x="2353" y="1114"/>
                  <a:pt x="2312" y="1090"/>
                  <a:pt x="2263" y="1076"/>
                </a:cubicBezTo>
                <a:cubicBezTo>
                  <a:pt x="2174" y="1050"/>
                  <a:pt x="2090" y="1069"/>
                  <a:pt x="2018" y="1129"/>
                </a:cubicBezTo>
                <a:cubicBezTo>
                  <a:pt x="1994" y="1055"/>
                  <a:pt x="1940" y="983"/>
                  <a:pt x="1833" y="952"/>
                </a:cubicBezTo>
                <a:cubicBezTo>
                  <a:pt x="1729" y="923"/>
                  <a:pt x="1647" y="951"/>
                  <a:pt x="1586" y="998"/>
                </a:cubicBezTo>
                <a:cubicBezTo>
                  <a:pt x="1560" y="915"/>
                  <a:pt x="1497" y="856"/>
                  <a:pt x="1404" y="829"/>
                </a:cubicBezTo>
                <a:cubicBezTo>
                  <a:pt x="1287" y="796"/>
                  <a:pt x="1197" y="833"/>
                  <a:pt x="1133" y="886"/>
                </a:cubicBezTo>
                <a:cubicBezTo>
                  <a:pt x="1103" y="789"/>
                  <a:pt x="1041" y="725"/>
                  <a:pt x="953" y="700"/>
                </a:cubicBezTo>
                <a:cubicBezTo>
                  <a:pt x="896" y="683"/>
                  <a:pt x="844" y="685"/>
                  <a:pt x="799" y="697"/>
                </a:cubicBezTo>
                <a:cubicBezTo>
                  <a:pt x="910" y="500"/>
                  <a:pt x="1084" y="369"/>
                  <a:pt x="1316" y="307"/>
                </a:cubicBezTo>
                <a:cubicBezTo>
                  <a:pt x="1554" y="245"/>
                  <a:pt x="1768" y="280"/>
                  <a:pt x="1770" y="281"/>
                </a:cubicBezTo>
                <a:cubicBezTo>
                  <a:pt x="1799" y="286"/>
                  <a:pt x="1828" y="268"/>
                  <a:pt x="1836" y="239"/>
                </a:cubicBezTo>
                <a:lnTo>
                  <a:pt x="1881" y="81"/>
                </a:lnTo>
                <a:cubicBezTo>
                  <a:pt x="1890" y="50"/>
                  <a:pt x="1872" y="18"/>
                  <a:pt x="1841" y="9"/>
                </a:cubicBezTo>
                <a:cubicBezTo>
                  <a:pt x="1811" y="0"/>
                  <a:pt x="1778" y="18"/>
                  <a:pt x="1770" y="49"/>
                </a:cubicBezTo>
                <a:lnTo>
                  <a:pt x="1738" y="159"/>
                </a:lnTo>
                <a:cubicBezTo>
                  <a:pt x="1654" y="151"/>
                  <a:pt x="1481" y="144"/>
                  <a:pt x="1290" y="194"/>
                </a:cubicBezTo>
                <a:cubicBezTo>
                  <a:pt x="1046" y="258"/>
                  <a:pt x="727" y="430"/>
                  <a:pt x="596" y="887"/>
                </a:cubicBezTo>
                <a:cubicBezTo>
                  <a:pt x="587" y="918"/>
                  <a:pt x="605" y="950"/>
                  <a:pt x="635" y="959"/>
                </a:cubicBezTo>
                <a:close/>
                <a:moveTo>
                  <a:pt x="1150" y="2124"/>
                </a:moveTo>
                <a:lnTo>
                  <a:pt x="633" y="1681"/>
                </a:lnTo>
                <a:cubicBezTo>
                  <a:pt x="607" y="1659"/>
                  <a:pt x="605" y="1621"/>
                  <a:pt x="626" y="1596"/>
                </a:cubicBezTo>
                <a:cubicBezTo>
                  <a:pt x="637" y="1583"/>
                  <a:pt x="651" y="1576"/>
                  <a:pt x="667" y="1575"/>
                </a:cubicBezTo>
                <a:cubicBezTo>
                  <a:pt x="669" y="1575"/>
                  <a:pt x="671" y="1575"/>
                  <a:pt x="672" y="1575"/>
                </a:cubicBezTo>
                <a:cubicBezTo>
                  <a:pt x="686" y="1575"/>
                  <a:pt x="700" y="1580"/>
                  <a:pt x="711" y="1589"/>
                </a:cubicBezTo>
                <a:lnTo>
                  <a:pt x="1229" y="2033"/>
                </a:lnTo>
                <a:cubicBezTo>
                  <a:pt x="1254" y="2055"/>
                  <a:pt x="1257" y="2093"/>
                  <a:pt x="1235" y="2118"/>
                </a:cubicBezTo>
                <a:cubicBezTo>
                  <a:pt x="1225" y="2130"/>
                  <a:pt x="1210" y="2138"/>
                  <a:pt x="1194" y="2139"/>
                </a:cubicBezTo>
                <a:cubicBezTo>
                  <a:pt x="1178" y="2140"/>
                  <a:pt x="1162" y="2135"/>
                  <a:pt x="1150" y="21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28" name="Freeform 32"/>
          <p:cNvSpPr>
            <a:spLocks noChangeAspect="1" noChangeArrowheads="1"/>
          </p:cNvSpPr>
          <p:nvPr/>
        </p:nvSpPr>
        <p:spPr bwMode="auto">
          <a:xfrm>
            <a:off x="1705061" y="1833293"/>
            <a:ext cx="326868" cy="326869"/>
          </a:xfrm>
          <a:custGeom>
            <a:avLst/>
            <a:gdLst>
              <a:gd name="T0" fmla="*/ 40573 w 2613"/>
              <a:gd name="T1" fmla="*/ 293262 h 2600"/>
              <a:gd name="T2" fmla="*/ 86130 w 2613"/>
              <a:gd name="T3" fmla="*/ 292015 h 2600"/>
              <a:gd name="T4" fmla="*/ 156751 w 2613"/>
              <a:gd name="T5" fmla="*/ 292708 h 2600"/>
              <a:gd name="T6" fmla="*/ 204525 w 2613"/>
              <a:gd name="T7" fmla="*/ 292569 h 2600"/>
              <a:gd name="T8" fmla="*/ 276392 w 2613"/>
              <a:gd name="T9" fmla="*/ 292846 h 2600"/>
              <a:gd name="T10" fmla="*/ 325273 w 2613"/>
              <a:gd name="T11" fmla="*/ 293400 h 2600"/>
              <a:gd name="T12" fmla="*/ 361553 w 2613"/>
              <a:gd name="T13" fmla="*/ 300046 h 2600"/>
              <a:gd name="T14" fmla="*/ 337182 w 2613"/>
              <a:gd name="T15" fmla="*/ 282462 h 2600"/>
              <a:gd name="T16" fmla="*/ 266284 w 2613"/>
              <a:gd name="T17" fmla="*/ 280385 h 2600"/>
              <a:gd name="T18" fmla="*/ 215741 w 2613"/>
              <a:gd name="T19" fmla="*/ 280938 h 2600"/>
              <a:gd name="T20" fmla="*/ 145951 w 2613"/>
              <a:gd name="T21" fmla="*/ 280662 h 2600"/>
              <a:gd name="T22" fmla="*/ 97762 w 2613"/>
              <a:gd name="T23" fmla="*/ 280800 h 2600"/>
              <a:gd name="T24" fmla="*/ 29772 w 2613"/>
              <a:gd name="T25" fmla="*/ 281215 h 2600"/>
              <a:gd name="T26" fmla="*/ 0 w 2613"/>
              <a:gd name="T27" fmla="*/ 300046 h 2600"/>
              <a:gd name="T28" fmla="*/ 353522 w 2613"/>
              <a:gd name="T29" fmla="*/ 343800 h 2600"/>
              <a:gd name="T30" fmla="*/ 302148 w 2613"/>
              <a:gd name="T31" fmla="*/ 317215 h 2600"/>
              <a:gd name="T32" fmla="*/ 239281 w 2613"/>
              <a:gd name="T33" fmla="*/ 343800 h 2600"/>
              <a:gd name="T34" fmla="*/ 181123 w 2613"/>
              <a:gd name="T35" fmla="*/ 317215 h 2600"/>
              <a:gd name="T36" fmla="*/ 120887 w 2613"/>
              <a:gd name="T37" fmla="*/ 343800 h 2600"/>
              <a:gd name="T38" fmla="*/ 65221 w 2613"/>
              <a:gd name="T39" fmla="*/ 317215 h 2600"/>
              <a:gd name="T40" fmla="*/ 8031 w 2613"/>
              <a:gd name="T41" fmla="*/ 343800 h 2600"/>
              <a:gd name="T42" fmla="*/ 8031 w 2613"/>
              <a:gd name="T43" fmla="*/ 359862 h 2600"/>
              <a:gd name="T44" fmla="*/ 65221 w 2613"/>
              <a:gd name="T45" fmla="*/ 333415 h 2600"/>
              <a:gd name="T46" fmla="*/ 120887 w 2613"/>
              <a:gd name="T47" fmla="*/ 359862 h 2600"/>
              <a:gd name="T48" fmla="*/ 181123 w 2613"/>
              <a:gd name="T49" fmla="*/ 333415 h 2600"/>
              <a:gd name="T50" fmla="*/ 239281 w 2613"/>
              <a:gd name="T51" fmla="*/ 359862 h 2600"/>
              <a:gd name="T52" fmla="*/ 302148 w 2613"/>
              <a:gd name="T53" fmla="*/ 333415 h 2600"/>
              <a:gd name="T54" fmla="*/ 353522 w 2613"/>
              <a:gd name="T55" fmla="*/ 359862 h 2600"/>
              <a:gd name="T56" fmla="*/ 353522 w 2613"/>
              <a:gd name="T57" fmla="*/ 343800 h 2600"/>
              <a:gd name="T58" fmla="*/ 118256 w 2613"/>
              <a:gd name="T59" fmla="*/ 255600 h 2600"/>
              <a:gd name="T60" fmla="*/ 258529 w 2613"/>
              <a:gd name="T61" fmla="*/ 216554 h 2600"/>
              <a:gd name="T62" fmla="*/ 266699 w 2613"/>
              <a:gd name="T63" fmla="*/ 263631 h 2600"/>
              <a:gd name="T64" fmla="*/ 274730 w 2613"/>
              <a:gd name="T65" fmla="*/ 102600 h 2600"/>
              <a:gd name="T66" fmla="*/ 352552 w 2613"/>
              <a:gd name="T67" fmla="*/ 16200 h 2600"/>
              <a:gd name="T68" fmla="*/ 352552 w 2613"/>
              <a:gd name="T69" fmla="*/ 0 h 2600"/>
              <a:gd name="T70" fmla="*/ 258529 w 2613"/>
              <a:gd name="T71" fmla="*/ 102600 h 2600"/>
              <a:gd name="T72" fmla="*/ 118256 w 2613"/>
              <a:gd name="T73" fmla="*/ 103154 h 2600"/>
              <a:gd name="T74" fmla="*/ 139442 w 2613"/>
              <a:gd name="T75" fmla="*/ 40292 h 2600"/>
              <a:gd name="T76" fmla="*/ 203971 w 2613"/>
              <a:gd name="T77" fmla="*/ 8031 h 2600"/>
              <a:gd name="T78" fmla="*/ 127257 w 2613"/>
              <a:gd name="T79" fmla="*/ 29492 h 2600"/>
              <a:gd name="T80" fmla="*/ 102193 w 2613"/>
              <a:gd name="T81" fmla="*/ 255600 h 2600"/>
              <a:gd name="T82" fmla="*/ 258529 w 2613"/>
              <a:gd name="T83" fmla="*/ 119215 h 2600"/>
              <a:gd name="T84" fmla="*/ 118256 w 2613"/>
              <a:gd name="T85" fmla="*/ 200492 h 2600"/>
              <a:gd name="T86" fmla="*/ 258529 w 2613"/>
              <a:gd name="T87" fmla="*/ 119215 h 260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613" h="2600">
                <a:moveTo>
                  <a:pt x="58" y="2225"/>
                </a:moveTo>
                <a:cubicBezTo>
                  <a:pt x="173" y="2225"/>
                  <a:pt x="236" y="2168"/>
                  <a:pt x="293" y="2118"/>
                </a:cubicBezTo>
                <a:cubicBezTo>
                  <a:pt x="345" y="2071"/>
                  <a:pt x="387" y="2034"/>
                  <a:pt x="471" y="2034"/>
                </a:cubicBezTo>
                <a:cubicBezTo>
                  <a:pt x="549" y="2034"/>
                  <a:pt x="580" y="2065"/>
                  <a:pt x="622" y="2109"/>
                </a:cubicBezTo>
                <a:cubicBezTo>
                  <a:pt x="672" y="2161"/>
                  <a:pt x="734" y="2225"/>
                  <a:pt x="873" y="2225"/>
                </a:cubicBezTo>
                <a:cubicBezTo>
                  <a:pt x="1008" y="2225"/>
                  <a:pt x="1077" y="2164"/>
                  <a:pt x="1132" y="2114"/>
                </a:cubicBezTo>
                <a:cubicBezTo>
                  <a:pt x="1182" y="2069"/>
                  <a:pt x="1222" y="2034"/>
                  <a:pt x="1308" y="2034"/>
                </a:cubicBezTo>
                <a:cubicBezTo>
                  <a:pt x="1395" y="2034"/>
                  <a:pt x="1429" y="2067"/>
                  <a:pt x="1477" y="2113"/>
                </a:cubicBezTo>
                <a:cubicBezTo>
                  <a:pt x="1528" y="2163"/>
                  <a:pt x="1593" y="2225"/>
                  <a:pt x="1728" y="2225"/>
                </a:cubicBezTo>
                <a:cubicBezTo>
                  <a:pt x="1861" y="2225"/>
                  <a:pt x="1933" y="2167"/>
                  <a:pt x="1996" y="2115"/>
                </a:cubicBezTo>
                <a:cubicBezTo>
                  <a:pt x="2052" y="2070"/>
                  <a:pt x="2096" y="2034"/>
                  <a:pt x="2182" y="2034"/>
                </a:cubicBezTo>
                <a:cubicBezTo>
                  <a:pt x="2270" y="2034"/>
                  <a:pt x="2305" y="2071"/>
                  <a:pt x="2349" y="2119"/>
                </a:cubicBezTo>
                <a:cubicBezTo>
                  <a:pt x="2393" y="2166"/>
                  <a:pt x="2448" y="2225"/>
                  <a:pt x="2553" y="2225"/>
                </a:cubicBezTo>
                <a:cubicBezTo>
                  <a:pt x="2585" y="2225"/>
                  <a:pt x="2611" y="2199"/>
                  <a:pt x="2611" y="2167"/>
                </a:cubicBezTo>
                <a:cubicBezTo>
                  <a:pt x="2611" y="2135"/>
                  <a:pt x="2585" y="2109"/>
                  <a:pt x="2553" y="2109"/>
                </a:cubicBezTo>
                <a:cubicBezTo>
                  <a:pt x="2501" y="2109"/>
                  <a:pt x="2477" y="2085"/>
                  <a:pt x="2435" y="2040"/>
                </a:cubicBezTo>
                <a:cubicBezTo>
                  <a:pt x="2387" y="1988"/>
                  <a:pt x="2321" y="1917"/>
                  <a:pt x="2182" y="1917"/>
                </a:cubicBezTo>
                <a:cubicBezTo>
                  <a:pt x="2055" y="1917"/>
                  <a:pt x="1985" y="1974"/>
                  <a:pt x="1923" y="2025"/>
                </a:cubicBezTo>
                <a:cubicBezTo>
                  <a:pt x="1865" y="2072"/>
                  <a:pt x="1820" y="2109"/>
                  <a:pt x="1728" y="2109"/>
                </a:cubicBezTo>
                <a:cubicBezTo>
                  <a:pt x="1640" y="2109"/>
                  <a:pt x="1604" y="2073"/>
                  <a:pt x="1558" y="2029"/>
                </a:cubicBezTo>
                <a:cubicBezTo>
                  <a:pt x="1506" y="1979"/>
                  <a:pt x="1442" y="1917"/>
                  <a:pt x="1308" y="1917"/>
                </a:cubicBezTo>
                <a:cubicBezTo>
                  <a:pt x="1177" y="1917"/>
                  <a:pt x="1109" y="1978"/>
                  <a:pt x="1054" y="2027"/>
                </a:cubicBezTo>
                <a:cubicBezTo>
                  <a:pt x="1003" y="2073"/>
                  <a:pt x="963" y="2109"/>
                  <a:pt x="873" y="2109"/>
                </a:cubicBezTo>
                <a:cubicBezTo>
                  <a:pt x="784" y="2109"/>
                  <a:pt x="751" y="2075"/>
                  <a:pt x="706" y="2028"/>
                </a:cubicBezTo>
                <a:cubicBezTo>
                  <a:pt x="658" y="1979"/>
                  <a:pt x="598" y="1917"/>
                  <a:pt x="471" y="1917"/>
                </a:cubicBezTo>
                <a:cubicBezTo>
                  <a:pt x="342" y="1917"/>
                  <a:pt x="271" y="1980"/>
                  <a:pt x="215" y="2031"/>
                </a:cubicBezTo>
                <a:cubicBezTo>
                  <a:pt x="166" y="2074"/>
                  <a:pt x="128" y="2109"/>
                  <a:pt x="58" y="2109"/>
                </a:cubicBezTo>
                <a:cubicBezTo>
                  <a:pt x="26" y="2109"/>
                  <a:pt x="0" y="2135"/>
                  <a:pt x="0" y="2167"/>
                </a:cubicBezTo>
                <a:cubicBezTo>
                  <a:pt x="0" y="2199"/>
                  <a:pt x="26" y="2225"/>
                  <a:pt x="58" y="2225"/>
                </a:cubicBezTo>
                <a:close/>
                <a:moveTo>
                  <a:pt x="2553" y="2483"/>
                </a:moveTo>
                <a:cubicBezTo>
                  <a:pt x="2501" y="2483"/>
                  <a:pt x="2477" y="2459"/>
                  <a:pt x="2435" y="2414"/>
                </a:cubicBezTo>
                <a:cubicBezTo>
                  <a:pt x="2387" y="2362"/>
                  <a:pt x="2321" y="2291"/>
                  <a:pt x="2182" y="2291"/>
                </a:cubicBezTo>
                <a:cubicBezTo>
                  <a:pt x="2055" y="2291"/>
                  <a:pt x="1985" y="2348"/>
                  <a:pt x="1923" y="2399"/>
                </a:cubicBezTo>
                <a:cubicBezTo>
                  <a:pt x="1865" y="2446"/>
                  <a:pt x="1820" y="2483"/>
                  <a:pt x="1728" y="2483"/>
                </a:cubicBezTo>
                <a:cubicBezTo>
                  <a:pt x="1640" y="2483"/>
                  <a:pt x="1604" y="2448"/>
                  <a:pt x="1558" y="2403"/>
                </a:cubicBezTo>
                <a:cubicBezTo>
                  <a:pt x="1506" y="2353"/>
                  <a:pt x="1442" y="2291"/>
                  <a:pt x="1308" y="2291"/>
                </a:cubicBezTo>
                <a:cubicBezTo>
                  <a:pt x="1177" y="2291"/>
                  <a:pt x="1109" y="2352"/>
                  <a:pt x="1054" y="2401"/>
                </a:cubicBezTo>
                <a:cubicBezTo>
                  <a:pt x="1003" y="2447"/>
                  <a:pt x="963" y="2483"/>
                  <a:pt x="873" y="2483"/>
                </a:cubicBezTo>
                <a:cubicBezTo>
                  <a:pt x="784" y="2483"/>
                  <a:pt x="751" y="2449"/>
                  <a:pt x="706" y="2402"/>
                </a:cubicBezTo>
                <a:cubicBezTo>
                  <a:pt x="658" y="2353"/>
                  <a:pt x="598" y="2291"/>
                  <a:pt x="471" y="2291"/>
                </a:cubicBezTo>
                <a:cubicBezTo>
                  <a:pt x="342" y="2291"/>
                  <a:pt x="271" y="2354"/>
                  <a:pt x="215" y="2405"/>
                </a:cubicBezTo>
                <a:cubicBezTo>
                  <a:pt x="166" y="2449"/>
                  <a:pt x="128" y="2483"/>
                  <a:pt x="58" y="2483"/>
                </a:cubicBezTo>
                <a:cubicBezTo>
                  <a:pt x="26" y="2483"/>
                  <a:pt x="0" y="2509"/>
                  <a:pt x="0" y="2541"/>
                </a:cubicBezTo>
                <a:cubicBezTo>
                  <a:pt x="0" y="2573"/>
                  <a:pt x="26" y="2599"/>
                  <a:pt x="58" y="2599"/>
                </a:cubicBezTo>
                <a:cubicBezTo>
                  <a:pt x="173" y="2599"/>
                  <a:pt x="236" y="2542"/>
                  <a:pt x="293" y="2492"/>
                </a:cubicBezTo>
                <a:cubicBezTo>
                  <a:pt x="345" y="2445"/>
                  <a:pt x="387" y="2408"/>
                  <a:pt x="471" y="2408"/>
                </a:cubicBezTo>
                <a:cubicBezTo>
                  <a:pt x="549" y="2408"/>
                  <a:pt x="580" y="2440"/>
                  <a:pt x="622" y="2483"/>
                </a:cubicBezTo>
                <a:cubicBezTo>
                  <a:pt x="672" y="2535"/>
                  <a:pt x="734" y="2599"/>
                  <a:pt x="873" y="2599"/>
                </a:cubicBezTo>
                <a:cubicBezTo>
                  <a:pt x="1008" y="2599"/>
                  <a:pt x="1077" y="2538"/>
                  <a:pt x="1132" y="2488"/>
                </a:cubicBezTo>
                <a:cubicBezTo>
                  <a:pt x="1182" y="2443"/>
                  <a:pt x="1222" y="2408"/>
                  <a:pt x="1308" y="2408"/>
                </a:cubicBezTo>
                <a:cubicBezTo>
                  <a:pt x="1395" y="2408"/>
                  <a:pt x="1429" y="2441"/>
                  <a:pt x="1477" y="2487"/>
                </a:cubicBezTo>
                <a:cubicBezTo>
                  <a:pt x="1529" y="2537"/>
                  <a:pt x="1593" y="2599"/>
                  <a:pt x="1728" y="2599"/>
                </a:cubicBezTo>
                <a:cubicBezTo>
                  <a:pt x="1861" y="2599"/>
                  <a:pt x="1933" y="2541"/>
                  <a:pt x="1996" y="2489"/>
                </a:cubicBezTo>
                <a:cubicBezTo>
                  <a:pt x="2052" y="2444"/>
                  <a:pt x="2096" y="2408"/>
                  <a:pt x="2182" y="2408"/>
                </a:cubicBezTo>
                <a:cubicBezTo>
                  <a:pt x="2270" y="2408"/>
                  <a:pt x="2305" y="2446"/>
                  <a:pt x="2349" y="2493"/>
                </a:cubicBezTo>
                <a:cubicBezTo>
                  <a:pt x="2393" y="2541"/>
                  <a:pt x="2448" y="2599"/>
                  <a:pt x="2553" y="2599"/>
                </a:cubicBezTo>
                <a:cubicBezTo>
                  <a:pt x="2585" y="2599"/>
                  <a:pt x="2612" y="2573"/>
                  <a:pt x="2612" y="2541"/>
                </a:cubicBezTo>
                <a:cubicBezTo>
                  <a:pt x="2612" y="2509"/>
                  <a:pt x="2585" y="2483"/>
                  <a:pt x="2553" y="2483"/>
                </a:cubicBezTo>
                <a:close/>
                <a:moveTo>
                  <a:pt x="796" y="1904"/>
                </a:moveTo>
                <a:cubicBezTo>
                  <a:pt x="828" y="1904"/>
                  <a:pt x="854" y="1878"/>
                  <a:pt x="854" y="1846"/>
                </a:cubicBezTo>
                <a:lnTo>
                  <a:pt x="854" y="1564"/>
                </a:lnTo>
                <a:lnTo>
                  <a:pt x="1867" y="1564"/>
                </a:lnTo>
                <a:lnTo>
                  <a:pt x="1867" y="1846"/>
                </a:lnTo>
                <a:cubicBezTo>
                  <a:pt x="1867" y="1878"/>
                  <a:pt x="1894" y="1904"/>
                  <a:pt x="1926" y="1904"/>
                </a:cubicBezTo>
                <a:cubicBezTo>
                  <a:pt x="1959" y="1904"/>
                  <a:pt x="1984" y="1878"/>
                  <a:pt x="1984" y="1846"/>
                </a:cubicBezTo>
                <a:lnTo>
                  <a:pt x="1984" y="741"/>
                </a:lnTo>
                <a:cubicBezTo>
                  <a:pt x="1984" y="562"/>
                  <a:pt x="2038" y="402"/>
                  <a:pt x="2137" y="291"/>
                </a:cubicBezTo>
                <a:cubicBezTo>
                  <a:pt x="2237" y="177"/>
                  <a:pt x="2379" y="117"/>
                  <a:pt x="2546" y="117"/>
                </a:cubicBezTo>
                <a:cubicBezTo>
                  <a:pt x="2578" y="117"/>
                  <a:pt x="2604" y="91"/>
                  <a:pt x="2604" y="58"/>
                </a:cubicBezTo>
                <a:cubicBezTo>
                  <a:pt x="2604" y="26"/>
                  <a:pt x="2578" y="0"/>
                  <a:pt x="2546" y="0"/>
                </a:cubicBezTo>
                <a:cubicBezTo>
                  <a:pt x="2344" y="0"/>
                  <a:pt x="2173" y="74"/>
                  <a:pt x="2049" y="213"/>
                </a:cubicBezTo>
                <a:cubicBezTo>
                  <a:pt x="1932" y="346"/>
                  <a:pt x="1867" y="534"/>
                  <a:pt x="1867" y="741"/>
                </a:cubicBezTo>
                <a:lnTo>
                  <a:pt x="1867" y="745"/>
                </a:lnTo>
                <a:lnTo>
                  <a:pt x="854" y="745"/>
                </a:lnTo>
                <a:lnTo>
                  <a:pt x="854" y="741"/>
                </a:lnTo>
                <a:cubicBezTo>
                  <a:pt x="854" y="562"/>
                  <a:pt x="908" y="402"/>
                  <a:pt x="1007" y="291"/>
                </a:cubicBezTo>
                <a:cubicBezTo>
                  <a:pt x="1107" y="177"/>
                  <a:pt x="1248" y="117"/>
                  <a:pt x="1414" y="117"/>
                </a:cubicBezTo>
                <a:cubicBezTo>
                  <a:pt x="1447" y="117"/>
                  <a:pt x="1473" y="91"/>
                  <a:pt x="1473" y="58"/>
                </a:cubicBezTo>
                <a:cubicBezTo>
                  <a:pt x="1473" y="26"/>
                  <a:pt x="1447" y="0"/>
                  <a:pt x="1414" y="0"/>
                </a:cubicBezTo>
                <a:cubicBezTo>
                  <a:pt x="1214" y="0"/>
                  <a:pt x="1043" y="74"/>
                  <a:pt x="919" y="213"/>
                </a:cubicBezTo>
                <a:cubicBezTo>
                  <a:pt x="802" y="346"/>
                  <a:pt x="738" y="534"/>
                  <a:pt x="738" y="741"/>
                </a:cubicBezTo>
                <a:lnTo>
                  <a:pt x="738" y="1846"/>
                </a:lnTo>
                <a:cubicBezTo>
                  <a:pt x="738" y="1878"/>
                  <a:pt x="764" y="1904"/>
                  <a:pt x="796" y="1904"/>
                </a:cubicBezTo>
                <a:close/>
                <a:moveTo>
                  <a:pt x="1867" y="861"/>
                </a:moveTo>
                <a:lnTo>
                  <a:pt x="1867" y="1448"/>
                </a:lnTo>
                <a:lnTo>
                  <a:pt x="854" y="1448"/>
                </a:lnTo>
                <a:lnTo>
                  <a:pt x="854" y="861"/>
                </a:lnTo>
                <a:lnTo>
                  <a:pt x="1867" y="8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29" name="Freeform 33"/>
          <p:cNvSpPr>
            <a:spLocks noChangeAspect="1" noChangeArrowheads="1"/>
          </p:cNvSpPr>
          <p:nvPr/>
        </p:nvSpPr>
        <p:spPr bwMode="auto">
          <a:xfrm>
            <a:off x="2260882" y="1833293"/>
            <a:ext cx="305270" cy="326869"/>
          </a:xfrm>
          <a:custGeom>
            <a:avLst/>
            <a:gdLst>
              <a:gd name="T0" fmla="*/ 238517 w 2442"/>
              <a:gd name="T1" fmla="*/ 343002 h 2605"/>
              <a:gd name="T2" fmla="*/ 266985 w 2442"/>
              <a:gd name="T3" fmla="*/ 278326 h 2605"/>
              <a:gd name="T4" fmla="*/ 262977 w 2442"/>
              <a:gd name="T5" fmla="*/ 301681 h 2605"/>
              <a:gd name="T6" fmla="*/ 299460 w 2442"/>
              <a:gd name="T7" fmla="*/ 257182 h 2605"/>
              <a:gd name="T8" fmla="*/ 269748 w 2442"/>
              <a:gd name="T9" fmla="*/ 258288 h 2605"/>
              <a:gd name="T10" fmla="*/ 316457 w 2442"/>
              <a:gd name="T11" fmla="*/ 187117 h 2605"/>
              <a:gd name="T12" fmla="*/ 332487 w 2442"/>
              <a:gd name="T13" fmla="*/ 143862 h 2605"/>
              <a:gd name="T14" fmla="*/ 316457 w 2442"/>
              <a:gd name="T15" fmla="*/ 157543 h 2605"/>
              <a:gd name="T16" fmla="*/ 278455 w 2442"/>
              <a:gd name="T17" fmla="*/ 65643 h 2605"/>
              <a:gd name="T18" fmla="*/ 299460 w 2442"/>
              <a:gd name="T19" fmla="*/ 75317 h 2605"/>
              <a:gd name="T20" fmla="*/ 257311 w 2442"/>
              <a:gd name="T21" fmla="*/ 33167 h 2605"/>
              <a:gd name="T22" fmla="*/ 258693 w 2442"/>
              <a:gd name="T23" fmla="*/ 62603 h 2605"/>
              <a:gd name="T24" fmla="*/ 187801 w 2442"/>
              <a:gd name="T25" fmla="*/ 16169 h 2605"/>
              <a:gd name="T26" fmla="*/ 144548 w 2442"/>
              <a:gd name="T27" fmla="*/ 0 h 2605"/>
              <a:gd name="T28" fmla="*/ 158228 w 2442"/>
              <a:gd name="T29" fmla="*/ 16169 h 2605"/>
              <a:gd name="T30" fmla="*/ 65779 w 2442"/>
              <a:gd name="T31" fmla="*/ 54311 h 2605"/>
              <a:gd name="T32" fmla="*/ 64121 w 2442"/>
              <a:gd name="T33" fmla="*/ 33167 h 2605"/>
              <a:gd name="T34" fmla="*/ 38970 w 2442"/>
              <a:gd name="T35" fmla="*/ 77804 h 2605"/>
              <a:gd name="T36" fmla="*/ 62877 w 2442"/>
              <a:gd name="T37" fmla="*/ 74211 h 2605"/>
              <a:gd name="T38" fmla="*/ 16030 w 2442"/>
              <a:gd name="T39" fmla="*/ 143862 h 2605"/>
              <a:gd name="T40" fmla="*/ 0 w 2442"/>
              <a:gd name="T41" fmla="*/ 187117 h 2605"/>
              <a:gd name="T42" fmla="*/ 16030 w 2442"/>
              <a:gd name="T43" fmla="*/ 173574 h 2605"/>
              <a:gd name="T44" fmla="*/ 54447 w 2442"/>
              <a:gd name="T45" fmla="*/ 266856 h 2605"/>
              <a:gd name="T46" fmla="*/ 33304 w 2442"/>
              <a:gd name="T47" fmla="*/ 268514 h 2605"/>
              <a:gd name="T48" fmla="*/ 75452 w 2442"/>
              <a:gd name="T49" fmla="*/ 299332 h 2605"/>
              <a:gd name="T50" fmla="*/ 74623 w 2442"/>
              <a:gd name="T51" fmla="*/ 269482 h 2605"/>
              <a:gd name="T52" fmla="*/ 97839 w 2442"/>
              <a:gd name="T53" fmla="*/ 343831 h 2605"/>
              <a:gd name="T54" fmla="*/ 8015 w 2442"/>
              <a:gd name="T55" fmla="*/ 359862 h 2605"/>
              <a:gd name="T56" fmla="*/ 329309 w 2442"/>
              <a:gd name="T57" fmla="*/ 343831 h 2605"/>
              <a:gd name="T58" fmla="*/ 185452 w 2442"/>
              <a:gd name="T59" fmla="*/ 196791 h 2605"/>
              <a:gd name="T60" fmla="*/ 146482 w 2442"/>
              <a:gd name="T61" fmla="*/ 166111 h 2605"/>
              <a:gd name="T62" fmla="*/ 186281 w 2442"/>
              <a:gd name="T63" fmla="*/ 165559 h 2605"/>
              <a:gd name="T64" fmla="*/ 146482 w 2442"/>
              <a:gd name="T65" fmla="*/ 166111 h 2605"/>
              <a:gd name="T66" fmla="*/ 158228 w 2442"/>
              <a:gd name="T67" fmla="*/ 237006 h 2605"/>
              <a:gd name="T68" fmla="*/ 196369 w 2442"/>
              <a:gd name="T69" fmla="*/ 284821 h 2605"/>
              <a:gd name="T70" fmla="*/ 258417 w 2442"/>
              <a:gd name="T71" fmla="*/ 246956 h 2605"/>
              <a:gd name="T72" fmla="*/ 288819 w 2442"/>
              <a:gd name="T73" fmla="*/ 173574 h 2605"/>
              <a:gd name="T74" fmla="*/ 201620 w 2442"/>
              <a:gd name="T75" fmla="*/ 157543 h 2605"/>
              <a:gd name="T76" fmla="*/ 288681 w 2442"/>
              <a:gd name="T77" fmla="*/ 157543 h 2605"/>
              <a:gd name="T78" fmla="*/ 174120 w 2442"/>
              <a:gd name="T79" fmla="*/ 130733 h 2605"/>
              <a:gd name="T80" fmla="*/ 158228 w 2442"/>
              <a:gd name="T81" fmla="*/ 43808 h 2605"/>
              <a:gd name="T82" fmla="*/ 85678 w 2442"/>
              <a:gd name="T83" fmla="*/ 74073 h 2605"/>
              <a:gd name="T84" fmla="*/ 135842 w 2442"/>
              <a:gd name="T85" fmla="*/ 147040 h 2605"/>
              <a:gd name="T86" fmla="*/ 74208 w 2442"/>
              <a:gd name="T87" fmla="*/ 85543 h 2605"/>
              <a:gd name="T88" fmla="*/ 135980 w 2442"/>
              <a:gd name="T89" fmla="*/ 185321 h 2605"/>
              <a:gd name="T90" fmla="*/ 85955 w 2442"/>
              <a:gd name="T91" fmla="*/ 258150 h 2605"/>
              <a:gd name="T92" fmla="*/ 123404 w 2442"/>
              <a:gd name="T93" fmla="*/ 280676 h 2605"/>
              <a:gd name="T94" fmla="*/ 158228 w 2442"/>
              <a:gd name="T95" fmla="*/ 304307 h 2605"/>
              <a:gd name="T96" fmla="*/ 136533 w 2442"/>
              <a:gd name="T97" fmla="*/ 324622 h 2605"/>
              <a:gd name="T98" fmla="*/ 195816 w 2442"/>
              <a:gd name="T99" fmla="*/ 324622 h 2605"/>
              <a:gd name="T100" fmla="*/ 174120 w 2442"/>
              <a:gd name="T101" fmla="*/ 304307 h 2605"/>
              <a:gd name="T102" fmla="*/ 115113 w 2442"/>
              <a:gd name="T103" fmla="*/ 343831 h 2605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442" h="2605">
                <a:moveTo>
                  <a:pt x="2383" y="2488"/>
                </a:moveTo>
                <a:lnTo>
                  <a:pt x="1728" y="2488"/>
                </a:lnTo>
                <a:cubicBezTo>
                  <a:pt x="1727" y="2486"/>
                  <a:pt x="1727" y="2484"/>
                  <a:pt x="1726" y="2482"/>
                </a:cubicBezTo>
                <a:lnTo>
                  <a:pt x="1577" y="2132"/>
                </a:lnTo>
                <a:cubicBezTo>
                  <a:pt x="1685" y="2089"/>
                  <a:pt x="1784" y="2027"/>
                  <a:pt x="1870" y="1951"/>
                </a:cubicBezTo>
                <a:lnTo>
                  <a:pt x="1932" y="2014"/>
                </a:lnTo>
                <a:lnTo>
                  <a:pt x="1862" y="2084"/>
                </a:lnTo>
                <a:cubicBezTo>
                  <a:pt x="1839" y="2107"/>
                  <a:pt x="1839" y="2144"/>
                  <a:pt x="1862" y="2166"/>
                </a:cubicBezTo>
                <a:cubicBezTo>
                  <a:pt x="1873" y="2178"/>
                  <a:pt x="1888" y="2183"/>
                  <a:pt x="1903" y="2183"/>
                </a:cubicBezTo>
                <a:cubicBezTo>
                  <a:pt x="1918" y="2183"/>
                  <a:pt x="1933" y="2178"/>
                  <a:pt x="1944" y="2166"/>
                </a:cubicBezTo>
                <a:lnTo>
                  <a:pt x="2167" y="1943"/>
                </a:lnTo>
                <a:cubicBezTo>
                  <a:pt x="2190" y="1921"/>
                  <a:pt x="2190" y="1884"/>
                  <a:pt x="2167" y="1861"/>
                </a:cubicBezTo>
                <a:cubicBezTo>
                  <a:pt x="2144" y="1839"/>
                  <a:pt x="2108" y="1839"/>
                  <a:pt x="2085" y="1861"/>
                </a:cubicBezTo>
                <a:lnTo>
                  <a:pt x="2015" y="1931"/>
                </a:lnTo>
                <a:lnTo>
                  <a:pt x="1952" y="1869"/>
                </a:lnTo>
                <a:cubicBezTo>
                  <a:pt x="2100" y="1704"/>
                  <a:pt x="2194" y="1490"/>
                  <a:pt x="2206" y="1256"/>
                </a:cubicBezTo>
                <a:lnTo>
                  <a:pt x="2290" y="1256"/>
                </a:lnTo>
                <a:lnTo>
                  <a:pt x="2290" y="1354"/>
                </a:lnTo>
                <a:cubicBezTo>
                  <a:pt x="2290" y="1386"/>
                  <a:pt x="2316" y="1412"/>
                  <a:pt x="2348" y="1412"/>
                </a:cubicBezTo>
                <a:cubicBezTo>
                  <a:pt x="2380" y="1412"/>
                  <a:pt x="2406" y="1386"/>
                  <a:pt x="2406" y="1354"/>
                </a:cubicBezTo>
                <a:lnTo>
                  <a:pt x="2406" y="1041"/>
                </a:lnTo>
                <a:cubicBezTo>
                  <a:pt x="2406" y="1009"/>
                  <a:pt x="2380" y="983"/>
                  <a:pt x="2348" y="983"/>
                </a:cubicBezTo>
                <a:cubicBezTo>
                  <a:pt x="2316" y="983"/>
                  <a:pt x="2290" y="1009"/>
                  <a:pt x="2290" y="1041"/>
                </a:cubicBezTo>
                <a:lnTo>
                  <a:pt x="2290" y="1140"/>
                </a:lnTo>
                <a:lnTo>
                  <a:pt x="2206" y="1140"/>
                </a:lnTo>
                <a:cubicBezTo>
                  <a:pt x="2192" y="909"/>
                  <a:pt x="2099" y="699"/>
                  <a:pt x="1954" y="536"/>
                </a:cubicBezTo>
                <a:lnTo>
                  <a:pt x="2015" y="475"/>
                </a:lnTo>
                <a:lnTo>
                  <a:pt x="2085" y="545"/>
                </a:lnTo>
                <a:cubicBezTo>
                  <a:pt x="2096" y="557"/>
                  <a:pt x="2111" y="563"/>
                  <a:pt x="2126" y="563"/>
                </a:cubicBezTo>
                <a:cubicBezTo>
                  <a:pt x="2141" y="563"/>
                  <a:pt x="2156" y="557"/>
                  <a:pt x="2167" y="545"/>
                </a:cubicBezTo>
                <a:cubicBezTo>
                  <a:pt x="2190" y="523"/>
                  <a:pt x="2190" y="486"/>
                  <a:pt x="2167" y="463"/>
                </a:cubicBezTo>
                <a:lnTo>
                  <a:pt x="1944" y="240"/>
                </a:lnTo>
                <a:cubicBezTo>
                  <a:pt x="1922" y="218"/>
                  <a:pt x="1885" y="218"/>
                  <a:pt x="1862" y="240"/>
                </a:cubicBezTo>
                <a:cubicBezTo>
                  <a:pt x="1839" y="263"/>
                  <a:pt x="1839" y="300"/>
                  <a:pt x="1862" y="323"/>
                </a:cubicBezTo>
                <a:lnTo>
                  <a:pt x="1932" y="393"/>
                </a:lnTo>
                <a:lnTo>
                  <a:pt x="1872" y="453"/>
                </a:lnTo>
                <a:cubicBezTo>
                  <a:pt x="1708" y="307"/>
                  <a:pt x="1495" y="213"/>
                  <a:pt x="1260" y="200"/>
                </a:cubicBezTo>
                <a:lnTo>
                  <a:pt x="1260" y="117"/>
                </a:lnTo>
                <a:lnTo>
                  <a:pt x="1359" y="117"/>
                </a:lnTo>
                <a:cubicBezTo>
                  <a:pt x="1391" y="117"/>
                  <a:pt x="1417" y="91"/>
                  <a:pt x="1417" y="59"/>
                </a:cubicBezTo>
                <a:cubicBezTo>
                  <a:pt x="1417" y="26"/>
                  <a:pt x="1391" y="0"/>
                  <a:pt x="1359" y="0"/>
                </a:cubicBezTo>
                <a:lnTo>
                  <a:pt x="1046" y="0"/>
                </a:lnTo>
                <a:cubicBezTo>
                  <a:pt x="1014" y="0"/>
                  <a:pt x="988" y="26"/>
                  <a:pt x="988" y="59"/>
                </a:cubicBezTo>
                <a:cubicBezTo>
                  <a:pt x="988" y="91"/>
                  <a:pt x="1014" y="117"/>
                  <a:pt x="1046" y="117"/>
                </a:cubicBezTo>
                <a:lnTo>
                  <a:pt x="1145" y="117"/>
                </a:lnTo>
                <a:lnTo>
                  <a:pt x="1145" y="200"/>
                </a:lnTo>
                <a:cubicBezTo>
                  <a:pt x="912" y="214"/>
                  <a:pt x="701" y="308"/>
                  <a:pt x="537" y="454"/>
                </a:cubicBezTo>
                <a:lnTo>
                  <a:pt x="476" y="393"/>
                </a:lnTo>
                <a:lnTo>
                  <a:pt x="546" y="323"/>
                </a:lnTo>
                <a:cubicBezTo>
                  <a:pt x="569" y="300"/>
                  <a:pt x="569" y="263"/>
                  <a:pt x="546" y="240"/>
                </a:cubicBezTo>
                <a:cubicBezTo>
                  <a:pt x="524" y="218"/>
                  <a:pt x="487" y="218"/>
                  <a:pt x="464" y="240"/>
                </a:cubicBezTo>
                <a:lnTo>
                  <a:pt x="241" y="463"/>
                </a:lnTo>
                <a:cubicBezTo>
                  <a:pt x="219" y="486"/>
                  <a:pt x="219" y="523"/>
                  <a:pt x="241" y="545"/>
                </a:cubicBezTo>
                <a:cubicBezTo>
                  <a:pt x="253" y="557"/>
                  <a:pt x="267" y="563"/>
                  <a:pt x="282" y="563"/>
                </a:cubicBezTo>
                <a:cubicBezTo>
                  <a:pt x="296" y="563"/>
                  <a:pt x="312" y="557"/>
                  <a:pt x="324" y="545"/>
                </a:cubicBezTo>
                <a:lnTo>
                  <a:pt x="394" y="475"/>
                </a:lnTo>
                <a:lnTo>
                  <a:pt x="455" y="537"/>
                </a:lnTo>
                <a:cubicBezTo>
                  <a:pt x="311" y="699"/>
                  <a:pt x="218" y="909"/>
                  <a:pt x="204" y="1140"/>
                </a:cubicBezTo>
                <a:lnTo>
                  <a:pt x="116" y="1140"/>
                </a:lnTo>
                <a:lnTo>
                  <a:pt x="116" y="1041"/>
                </a:lnTo>
                <a:cubicBezTo>
                  <a:pt x="116" y="1009"/>
                  <a:pt x="90" y="983"/>
                  <a:pt x="58" y="983"/>
                </a:cubicBezTo>
                <a:cubicBezTo>
                  <a:pt x="26" y="983"/>
                  <a:pt x="0" y="1009"/>
                  <a:pt x="0" y="1041"/>
                </a:cubicBezTo>
                <a:lnTo>
                  <a:pt x="0" y="1354"/>
                </a:lnTo>
                <a:cubicBezTo>
                  <a:pt x="0" y="1386"/>
                  <a:pt x="26" y="1412"/>
                  <a:pt x="58" y="1412"/>
                </a:cubicBezTo>
                <a:cubicBezTo>
                  <a:pt x="90" y="1412"/>
                  <a:pt x="116" y="1386"/>
                  <a:pt x="116" y="1354"/>
                </a:cubicBezTo>
                <a:lnTo>
                  <a:pt x="116" y="1256"/>
                </a:lnTo>
                <a:lnTo>
                  <a:pt x="204" y="1256"/>
                </a:lnTo>
                <a:cubicBezTo>
                  <a:pt x="216" y="1490"/>
                  <a:pt x="310" y="1703"/>
                  <a:pt x="457" y="1868"/>
                </a:cubicBezTo>
                <a:lnTo>
                  <a:pt x="394" y="1931"/>
                </a:lnTo>
                <a:lnTo>
                  <a:pt x="324" y="1861"/>
                </a:lnTo>
                <a:cubicBezTo>
                  <a:pt x="301" y="1839"/>
                  <a:pt x="264" y="1839"/>
                  <a:pt x="241" y="1861"/>
                </a:cubicBezTo>
                <a:cubicBezTo>
                  <a:pt x="219" y="1884"/>
                  <a:pt x="219" y="1921"/>
                  <a:pt x="241" y="1943"/>
                </a:cubicBezTo>
                <a:lnTo>
                  <a:pt x="464" y="2166"/>
                </a:lnTo>
                <a:cubicBezTo>
                  <a:pt x="475" y="2178"/>
                  <a:pt x="490" y="2183"/>
                  <a:pt x="505" y="2183"/>
                </a:cubicBezTo>
                <a:cubicBezTo>
                  <a:pt x="520" y="2183"/>
                  <a:pt x="535" y="2178"/>
                  <a:pt x="546" y="2166"/>
                </a:cubicBezTo>
                <a:cubicBezTo>
                  <a:pt x="569" y="2144"/>
                  <a:pt x="569" y="2107"/>
                  <a:pt x="546" y="2084"/>
                </a:cubicBezTo>
                <a:lnTo>
                  <a:pt x="476" y="2014"/>
                </a:lnTo>
                <a:lnTo>
                  <a:pt x="540" y="1950"/>
                </a:lnTo>
                <a:cubicBezTo>
                  <a:pt x="630" y="2031"/>
                  <a:pt x="734" y="2095"/>
                  <a:pt x="849" y="2138"/>
                </a:cubicBezTo>
                <a:lnTo>
                  <a:pt x="710" y="2483"/>
                </a:lnTo>
                <a:cubicBezTo>
                  <a:pt x="709" y="2485"/>
                  <a:pt x="709" y="2486"/>
                  <a:pt x="708" y="2488"/>
                </a:cubicBezTo>
                <a:lnTo>
                  <a:pt x="58" y="2488"/>
                </a:lnTo>
                <a:cubicBezTo>
                  <a:pt x="26" y="2488"/>
                  <a:pt x="0" y="2514"/>
                  <a:pt x="0" y="2546"/>
                </a:cubicBezTo>
                <a:cubicBezTo>
                  <a:pt x="0" y="2578"/>
                  <a:pt x="26" y="2604"/>
                  <a:pt x="58" y="2604"/>
                </a:cubicBezTo>
                <a:lnTo>
                  <a:pt x="2383" y="2604"/>
                </a:lnTo>
                <a:cubicBezTo>
                  <a:pt x="2415" y="2604"/>
                  <a:pt x="2441" y="2578"/>
                  <a:pt x="2441" y="2546"/>
                </a:cubicBezTo>
                <a:cubicBezTo>
                  <a:pt x="2441" y="2514"/>
                  <a:pt x="2415" y="2488"/>
                  <a:pt x="2383" y="2488"/>
                </a:cubicBezTo>
                <a:close/>
                <a:moveTo>
                  <a:pt x="1532" y="2025"/>
                </a:moveTo>
                <a:lnTo>
                  <a:pt x="1288" y="1449"/>
                </a:lnTo>
                <a:cubicBezTo>
                  <a:pt x="1307" y="1443"/>
                  <a:pt x="1325" y="1434"/>
                  <a:pt x="1342" y="1424"/>
                </a:cubicBezTo>
                <a:lnTo>
                  <a:pt x="1787" y="1869"/>
                </a:lnTo>
                <a:cubicBezTo>
                  <a:pt x="1712" y="1934"/>
                  <a:pt x="1626" y="1987"/>
                  <a:pt x="1532" y="2025"/>
                </a:cubicBezTo>
                <a:close/>
                <a:moveTo>
                  <a:pt x="1060" y="1202"/>
                </a:moveTo>
                <a:cubicBezTo>
                  <a:pt x="1060" y="1121"/>
                  <a:pt x="1125" y="1056"/>
                  <a:pt x="1206" y="1056"/>
                </a:cubicBezTo>
                <a:cubicBezTo>
                  <a:pt x="1279" y="1056"/>
                  <a:pt x="1341" y="1112"/>
                  <a:pt x="1349" y="1184"/>
                </a:cubicBezTo>
                <a:cubicBezTo>
                  <a:pt x="1348" y="1189"/>
                  <a:pt x="1348" y="1193"/>
                  <a:pt x="1348" y="1198"/>
                </a:cubicBezTo>
                <a:cubicBezTo>
                  <a:pt x="1348" y="1204"/>
                  <a:pt x="1348" y="1209"/>
                  <a:pt x="1350" y="1214"/>
                </a:cubicBezTo>
                <a:cubicBezTo>
                  <a:pt x="1344" y="1289"/>
                  <a:pt x="1281" y="1347"/>
                  <a:pt x="1206" y="1347"/>
                </a:cubicBezTo>
                <a:cubicBezTo>
                  <a:pt x="1125" y="1347"/>
                  <a:pt x="1060" y="1282"/>
                  <a:pt x="1060" y="1202"/>
                </a:cubicBezTo>
                <a:close/>
                <a:moveTo>
                  <a:pt x="1145" y="2086"/>
                </a:moveTo>
                <a:cubicBezTo>
                  <a:pt x="1097" y="2082"/>
                  <a:pt x="1050" y="2075"/>
                  <a:pt x="1004" y="2065"/>
                </a:cubicBezTo>
                <a:lnTo>
                  <a:pt x="1145" y="1715"/>
                </a:lnTo>
                <a:lnTo>
                  <a:pt x="1145" y="2086"/>
                </a:lnTo>
                <a:close/>
                <a:moveTo>
                  <a:pt x="1260" y="1682"/>
                </a:moveTo>
                <a:lnTo>
                  <a:pt x="1421" y="2061"/>
                </a:lnTo>
                <a:cubicBezTo>
                  <a:pt x="1369" y="2074"/>
                  <a:pt x="1315" y="2082"/>
                  <a:pt x="1260" y="2086"/>
                </a:cubicBezTo>
                <a:lnTo>
                  <a:pt x="1260" y="1682"/>
                </a:lnTo>
                <a:close/>
                <a:moveTo>
                  <a:pt x="1870" y="1787"/>
                </a:moveTo>
                <a:lnTo>
                  <a:pt x="1425" y="1342"/>
                </a:lnTo>
                <a:cubicBezTo>
                  <a:pt x="1442" y="1316"/>
                  <a:pt x="1454" y="1288"/>
                  <a:pt x="1461" y="1256"/>
                </a:cubicBezTo>
                <a:lnTo>
                  <a:pt x="2090" y="1256"/>
                </a:lnTo>
                <a:cubicBezTo>
                  <a:pt x="2077" y="1458"/>
                  <a:pt x="1996" y="1643"/>
                  <a:pt x="1870" y="1787"/>
                </a:cubicBezTo>
                <a:close/>
                <a:moveTo>
                  <a:pt x="2089" y="1140"/>
                </a:moveTo>
                <a:lnTo>
                  <a:pt x="1459" y="1140"/>
                </a:lnTo>
                <a:cubicBezTo>
                  <a:pt x="1453" y="1112"/>
                  <a:pt x="1442" y="1086"/>
                  <a:pt x="1427" y="1063"/>
                </a:cubicBezTo>
                <a:lnTo>
                  <a:pt x="1872" y="618"/>
                </a:lnTo>
                <a:cubicBezTo>
                  <a:pt x="1996" y="760"/>
                  <a:pt x="2076" y="941"/>
                  <a:pt x="2089" y="1140"/>
                </a:cubicBezTo>
                <a:close/>
                <a:moveTo>
                  <a:pt x="1790" y="536"/>
                </a:moveTo>
                <a:lnTo>
                  <a:pt x="1345" y="980"/>
                </a:lnTo>
                <a:cubicBezTo>
                  <a:pt x="1319" y="964"/>
                  <a:pt x="1291" y="952"/>
                  <a:pt x="1260" y="946"/>
                </a:cubicBezTo>
                <a:lnTo>
                  <a:pt x="1260" y="317"/>
                </a:lnTo>
                <a:cubicBezTo>
                  <a:pt x="1463" y="329"/>
                  <a:pt x="1646" y="410"/>
                  <a:pt x="1790" y="536"/>
                </a:cubicBezTo>
                <a:close/>
                <a:moveTo>
                  <a:pt x="1145" y="317"/>
                </a:moveTo>
                <a:lnTo>
                  <a:pt x="1145" y="947"/>
                </a:lnTo>
                <a:cubicBezTo>
                  <a:pt x="1116" y="953"/>
                  <a:pt x="1089" y="965"/>
                  <a:pt x="1064" y="981"/>
                </a:cubicBezTo>
                <a:lnTo>
                  <a:pt x="620" y="536"/>
                </a:lnTo>
                <a:cubicBezTo>
                  <a:pt x="762" y="411"/>
                  <a:pt x="944" y="330"/>
                  <a:pt x="1145" y="317"/>
                </a:cubicBezTo>
                <a:close/>
                <a:moveTo>
                  <a:pt x="537" y="619"/>
                </a:moveTo>
                <a:lnTo>
                  <a:pt x="983" y="1064"/>
                </a:lnTo>
                <a:cubicBezTo>
                  <a:pt x="968" y="1087"/>
                  <a:pt x="957" y="1113"/>
                  <a:pt x="951" y="1140"/>
                </a:cubicBezTo>
                <a:lnTo>
                  <a:pt x="321" y="1140"/>
                </a:lnTo>
                <a:cubicBezTo>
                  <a:pt x="334" y="941"/>
                  <a:pt x="414" y="760"/>
                  <a:pt x="537" y="619"/>
                </a:cubicBezTo>
                <a:close/>
                <a:moveTo>
                  <a:pt x="320" y="1256"/>
                </a:moveTo>
                <a:lnTo>
                  <a:pt x="949" y="1256"/>
                </a:lnTo>
                <a:cubicBezTo>
                  <a:pt x="956" y="1287"/>
                  <a:pt x="968" y="1315"/>
                  <a:pt x="984" y="1341"/>
                </a:cubicBezTo>
                <a:lnTo>
                  <a:pt x="540" y="1786"/>
                </a:lnTo>
                <a:cubicBezTo>
                  <a:pt x="413" y="1642"/>
                  <a:pt x="333" y="1458"/>
                  <a:pt x="320" y="1256"/>
                </a:cubicBezTo>
                <a:close/>
                <a:moveTo>
                  <a:pt x="622" y="1868"/>
                </a:moveTo>
                <a:lnTo>
                  <a:pt x="1067" y="1423"/>
                </a:lnTo>
                <a:cubicBezTo>
                  <a:pt x="1085" y="1435"/>
                  <a:pt x="1105" y="1444"/>
                  <a:pt x="1126" y="1451"/>
                </a:cubicBezTo>
                <a:lnTo>
                  <a:pt x="893" y="2031"/>
                </a:lnTo>
                <a:cubicBezTo>
                  <a:pt x="792" y="1993"/>
                  <a:pt x="701" y="1937"/>
                  <a:pt x="622" y="1868"/>
                </a:cubicBezTo>
                <a:close/>
                <a:moveTo>
                  <a:pt x="960" y="2174"/>
                </a:moveTo>
                <a:cubicBezTo>
                  <a:pt x="1020" y="2189"/>
                  <a:pt x="1082" y="2198"/>
                  <a:pt x="1145" y="2202"/>
                </a:cubicBezTo>
                <a:lnTo>
                  <a:pt x="1145" y="2290"/>
                </a:lnTo>
                <a:lnTo>
                  <a:pt x="1046" y="2290"/>
                </a:lnTo>
                <a:cubicBezTo>
                  <a:pt x="1014" y="2290"/>
                  <a:pt x="988" y="2317"/>
                  <a:pt x="988" y="2349"/>
                </a:cubicBezTo>
                <a:cubicBezTo>
                  <a:pt x="988" y="2382"/>
                  <a:pt x="1014" y="2407"/>
                  <a:pt x="1046" y="2407"/>
                </a:cubicBezTo>
                <a:lnTo>
                  <a:pt x="1359" y="2407"/>
                </a:lnTo>
                <a:cubicBezTo>
                  <a:pt x="1391" y="2407"/>
                  <a:pt x="1417" y="2382"/>
                  <a:pt x="1417" y="2349"/>
                </a:cubicBezTo>
                <a:cubicBezTo>
                  <a:pt x="1417" y="2317"/>
                  <a:pt x="1391" y="2290"/>
                  <a:pt x="1359" y="2290"/>
                </a:cubicBezTo>
                <a:lnTo>
                  <a:pt x="1260" y="2290"/>
                </a:lnTo>
                <a:lnTo>
                  <a:pt x="1260" y="2202"/>
                </a:lnTo>
                <a:cubicBezTo>
                  <a:pt x="1331" y="2198"/>
                  <a:pt x="1400" y="2187"/>
                  <a:pt x="1467" y="2169"/>
                </a:cubicBezTo>
                <a:lnTo>
                  <a:pt x="1602" y="2488"/>
                </a:lnTo>
                <a:lnTo>
                  <a:pt x="833" y="2488"/>
                </a:lnTo>
                <a:lnTo>
                  <a:pt x="960" y="2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30" name="Freeform 36"/>
          <p:cNvSpPr>
            <a:spLocks noChangeAspect="1" noChangeArrowheads="1"/>
          </p:cNvSpPr>
          <p:nvPr/>
        </p:nvSpPr>
        <p:spPr bwMode="auto">
          <a:xfrm>
            <a:off x="2793663" y="1833293"/>
            <a:ext cx="326868" cy="326869"/>
          </a:xfrm>
          <a:custGeom>
            <a:avLst/>
            <a:gdLst>
              <a:gd name="T0" fmla="*/ 358697 w 2598"/>
              <a:gd name="T1" fmla="*/ 347691 h 2603"/>
              <a:gd name="T2" fmla="*/ 277634 w 2598"/>
              <a:gd name="T3" fmla="*/ 133600 h 2603"/>
              <a:gd name="T4" fmla="*/ 244434 w 2598"/>
              <a:gd name="T5" fmla="*/ 229996 h 2603"/>
              <a:gd name="T6" fmla="*/ 140961 w 2598"/>
              <a:gd name="T7" fmla="*/ 0 h 2603"/>
              <a:gd name="T8" fmla="*/ 968 w 2598"/>
              <a:gd name="T9" fmla="*/ 346585 h 2603"/>
              <a:gd name="T10" fmla="*/ 0 w 2598"/>
              <a:gd name="T11" fmla="*/ 351840 h 2603"/>
              <a:gd name="T12" fmla="*/ 351227 w 2598"/>
              <a:gd name="T13" fmla="*/ 359862 h 2603"/>
              <a:gd name="T14" fmla="*/ 359112 w 2598"/>
              <a:gd name="T15" fmla="*/ 351010 h 2603"/>
              <a:gd name="T16" fmla="*/ 297416 w 2598"/>
              <a:gd name="T17" fmla="*/ 221698 h 2603"/>
              <a:gd name="T18" fmla="*/ 263663 w 2598"/>
              <a:gd name="T19" fmla="*/ 221283 h 2603"/>
              <a:gd name="T20" fmla="*/ 254671 w 2598"/>
              <a:gd name="T21" fmla="*/ 253093 h 2603"/>
              <a:gd name="T22" fmla="*/ 276666 w 2598"/>
              <a:gd name="T23" fmla="*/ 249497 h 2603"/>
              <a:gd name="T24" fmla="*/ 285796 w 2598"/>
              <a:gd name="T25" fmla="*/ 249497 h 2603"/>
              <a:gd name="T26" fmla="*/ 340299 w 2598"/>
              <a:gd name="T27" fmla="*/ 343819 h 2603"/>
              <a:gd name="T28" fmla="*/ 254533 w 2598"/>
              <a:gd name="T29" fmla="*/ 253507 h 2603"/>
              <a:gd name="T30" fmla="*/ 81340 w 2598"/>
              <a:gd name="T31" fmla="*/ 184080 h 2603"/>
              <a:gd name="T32" fmla="*/ 110251 w 2598"/>
              <a:gd name="T33" fmla="*/ 207315 h 2603"/>
              <a:gd name="T34" fmla="*/ 144835 w 2598"/>
              <a:gd name="T35" fmla="*/ 182559 h 2603"/>
              <a:gd name="T36" fmla="*/ 183291 w 2598"/>
              <a:gd name="T37" fmla="*/ 204687 h 2603"/>
              <a:gd name="T38" fmla="*/ 275559 w 2598"/>
              <a:gd name="T39" fmla="*/ 343819 h 2603"/>
              <a:gd name="T40" fmla="*/ 81340 w 2598"/>
              <a:gd name="T41" fmla="*/ 184080 h 2603"/>
              <a:gd name="T42" fmla="*/ 115370 w 2598"/>
              <a:gd name="T43" fmla="*/ 153515 h 2603"/>
              <a:gd name="T44" fmla="*/ 145665 w 2598"/>
              <a:gd name="T45" fmla="*/ 138579 h 2603"/>
              <a:gd name="T46" fmla="*/ 169735 w 2598"/>
              <a:gd name="T47" fmla="*/ 155728 h 2603"/>
              <a:gd name="T48" fmla="*/ 189793 w 2598"/>
              <a:gd name="T49" fmla="*/ 142866 h 2603"/>
              <a:gd name="T50" fmla="*/ 178865 w 2598"/>
              <a:gd name="T51" fmla="*/ 188229 h 2603"/>
              <a:gd name="T52" fmla="*/ 139716 w 2598"/>
              <a:gd name="T53" fmla="*/ 166239 h 2603"/>
              <a:gd name="T54" fmla="*/ 87565 w 2598"/>
              <a:gd name="T55" fmla="*/ 168175 h 2603"/>
              <a:gd name="T56" fmla="*/ 141515 w 2598"/>
              <a:gd name="T57" fmla="*/ 29458 h 2603"/>
              <a:gd name="T58" fmla="*/ 170011 w 2598"/>
              <a:gd name="T59" fmla="*/ 137472 h 2603"/>
              <a:gd name="T60" fmla="*/ 140961 w 2598"/>
              <a:gd name="T61" fmla="*/ 121982 h 2603"/>
              <a:gd name="T62" fmla="*/ 105133 w 2598"/>
              <a:gd name="T63" fmla="*/ 122812 h 260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598" h="2603">
                <a:moveTo>
                  <a:pt x="2596" y="2538"/>
                </a:moveTo>
                <a:cubicBezTo>
                  <a:pt x="2597" y="2530"/>
                  <a:pt x="2596" y="2522"/>
                  <a:pt x="2593" y="2514"/>
                </a:cubicBezTo>
                <a:lnTo>
                  <a:pt x="2063" y="1005"/>
                </a:lnTo>
                <a:cubicBezTo>
                  <a:pt x="2055" y="981"/>
                  <a:pt x="2032" y="966"/>
                  <a:pt x="2007" y="966"/>
                </a:cubicBezTo>
                <a:cubicBezTo>
                  <a:pt x="1981" y="967"/>
                  <a:pt x="1959" y="984"/>
                  <a:pt x="1953" y="1009"/>
                </a:cubicBezTo>
                <a:lnTo>
                  <a:pt x="1767" y="1663"/>
                </a:lnTo>
                <a:lnTo>
                  <a:pt x="1074" y="36"/>
                </a:lnTo>
                <a:cubicBezTo>
                  <a:pt x="1064" y="14"/>
                  <a:pt x="1043" y="0"/>
                  <a:pt x="1019" y="0"/>
                </a:cubicBezTo>
                <a:cubicBezTo>
                  <a:pt x="996" y="1"/>
                  <a:pt x="974" y="15"/>
                  <a:pt x="966" y="37"/>
                </a:cubicBezTo>
                <a:lnTo>
                  <a:pt x="7" y="2506"/>
                </a:lnTo>
                <a:cubicBezTo>
                  <a:pt x="4" y="2512"/>
                  <a:pt x="3" y="2519"/>
                  <a:pt x="3" y="2526"/>
                </a:cubicBezTo>
                <a:cubicBezTo>
                  <a:pt x="1" y="2532"/>
                  <a:pt x="0" y="2538"/>
                  <a:pt x="0" y="2544"/>
                </a:cubicBezTo>
                <a:cubicBezTo>
                  <a:pt x="0" y="2576"/>
                  <a:pt x="26" y="2602"/>
                  <a:pt x="58" y="2602"/>
                </a:cubicBezTo>
                <a:lnTo>
                  <a:pt x="2539" y="2602"/>
                </a:lnTo>
                <a:cubicBezTo>
                  <a:pt x="2571" y="2602"/>
                  <a:pt x="2597" y="2576"/>
                  <a:pt x="2597" y="2544"/>
                </a:cubicBezTo>
                <a:cubicBezTo>
                  <a:pt x="2597" y="2542"/>
                  <a:pt x="2597" y="2540"/>
                  <a:pt x="2596" y="2538"/>
                </a:cubicBezTo>
                <a:close/>
                <a:moveTo>
                  <a:pt x="2014" y="1217"/>
                </a:moveTo>
                <a:lnTo>
                  <a:pt x="2150" y="1603"/>
                </a:lnTo>
                <a:lnTo>
                  <a:pt x="2032" y="1686"/>
                </a:lnTo>
                <a:lnTo>
                  <a:pt x="1906" y="1600"/>
                </a:lnTo>
                <a:lnTo>
                  <a:pt x="2014" y="1217"/>
                </a:lnTo>
                <a:close/>
                <a:moveTo>
                  <a:pt x="1841" y="1830"/>
                </a:moveTo>
                <a:lnTo>
                  <a:pt x="1873" y="1718"/>
                </a:lnTo>
                <a:lnTo>
                  <a:pt x="2000" y="1804"/>
                </a:lnTo>
                <a:cubicBezTo>
                  <a:pt x="2010" y="1811"/>
                  <a:pt x="2021" y="1814"/>
                  <a:pt x="2032" y="1814"/>
                </a:cubicBezTo>
                <a:cubicBezTo>
                  <a:pt x="2044" y="1814"/>
                  <a:pt x="2056" y="1811"/>
                  <a:pt x="2066" y="1804"/>
                </a:cubicBezTo>
                <a:lnTo>
                  <a:pt x="2190" y="1717"/>
                </a:lnTo>
                <a:lnTo>
                  <a:pt x="2460" y="2486"/>
                </a:lnTo>
                <a:lnTo>
                  <a:pt x="2119" y="2486"/>
                </a:lnTo>
                <a:lnTo>
                  <a:pt x="1840" y="1833"/>
                </a:lnTo>
                <a:cubicBezTo>
                  <a:pt x="1840" y="1832"/>
                  <a:pt x="1841" y="1831"/>
                  <a:pt x="1841" y="1830"/>
                </a:cubicBezTo>
                <a:close/>
                <a:moveTo>
                  <a:pt x="588" y="1331"/>
                </a:moveTo>
                <a:lnTo>
                  <a:pt x="758" y="1484"/>
                </a:lnTo>
                <a:cubicBezTo>
                  <a:pt x="769" y="1494"/>
                  <a:pt x="783" y="1499"/>
                  <a:pt x="797" y="1499"/>
                </a:cubicBezTo>
                <a:cubicBezTo>
                  <a:pt x="810" y="1499"/>
                  <a:pt x="822" y="1494"/>
                  <a:pt x="833" y="1486"/>
                </a:cubicBezTo>
                <a:lnTo>
                  <a:pt x="1047" y="1320"/>
                </a:lnTo>
                <a:lnTo>
                  <a:pt x="1258" y="1479"/>
                </a:lnTo>
                <a:cubicBezTo>
                  <a:pt x="1278" y="1494"/>
                  <a:pt x="1304" y="1494"/>
                  <a:pt x="1325" y="1480"/>
                </a:cubicBezTo>
                <a:lnTo>
                  <a:pt x="1508" y="1352"/>
                </a:lnTo>
                <a:lnTo>
                  <a:pt x="1992" y="2486"/>
                </a:lnTo>
                <a:lnTo>
                  <a:pt x="139" y="2486"/>
                </a:lnTo>
                <a:lnTo>
                  <a:pt x="588" y="1331"/>
                </a:lnTo>
                <a:close/>
                <a:moveTo>
                  <a:pt x="715" y="1003"/>
                </a:moveTo>
                <a:lnTo>
                  <a:pt x="834" y="1110"/>
                </a:lnTo>
                <a:cubicBezTo>
                  <a:pt x="855" y="1128"/>
                  <a:pt x="886" y="1130"/>
                  <a:pt x="908" y="1113"/>
                </a:cubicBezTo>
                <a:lnTo>
                  <a:pt x="1053" y="1002"/>
                </a:lnTo>
                <a:lnTo>
                  <a:pt x="1191" y="1113"/>
                </a:lnTo>
                <a:cubicBezTo>
                  <a:pt x="1201" y="1121"/>
                  <a:pt x="1214" y="1126"/>
                  <a:pt x="1227" y="1126"/>
                </a:cubicBezTo>
                <a:cubicBezTo>
                  <a:pt x="1239" y="1126"/>
                  <a:pt x="1251" y="1122"/>
                  <a:pt x="1262" y="1114"/>
                </a:cubicBezTo>
                <a:lnTo>
                  <a:pt x="1372" y="1033"/>
                </a:lnTo>
                <a:lnTo>
                  <a:pt x="1462" y="1244"/>
                </a:lnTo>
                <a:lnTo>
                  <a:pt x="1293" y="1361"/>
                </a:lnTo>
                <a:lnTo>
                  <a:pt x="1081" y="1202"/>
                </a:lnTo>
                <a:cubicBezTo>
                  <a:pt x="1060" y="1186"/>
                  <a:pt x="1031" y="1186"/>
                  <a:pt x="1010" y="1202"/>
                </a:cubicBezTo>
                <a:lnTo>
                  <a:pt x="800" y="1365"/>
                </a:lnTo>
                <a:lnTo>
                  <a:pt x="633" y="1216"/>
                </a:lnTo>
                <a:lnTo>
                  <a:pt x="715" y="1003"/>
                </a:lnTo>
                <a:close/>
                <a:moveTo>
                  <a:pt x="1023" y="213"/>
                </a:moveTo>
                <a:lnTo>
                  <a:pt x="1325" y="923"/>
                </a:lnTo>
                <a:lnTo>
                  <a:pt x="1229" y="994"/>
                </a:lnTo>
                <a:lnTo>
                  <a:pt x="1091" y="883"/>
                </a:lnTo>
                <a:cubicBezTo>
                  <a:pt x="1070" y="866"/>
                  <a:pt x="1040" y="866"/>
                  <a:pt x="1019" y="882"/>
                </a:cubicBezTo>
                <a:lnTo>
                  <a:pt x="876" y="991"/>
                </a:lnTo>
                <a:lnTo>
                  <a:pt x="760" y="888"/>
                </a:lnTo>
                <a:lnTo>
                  <a:pt x="1023" y="2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31" name="Freeform 37"/>
          <p:cNvSpPr>
            <a:spLocks noChangeAspect="1" noChangeArrowheads="1"/>
          </p:cNvSpPr>
          <p:nvPr/>
        </p:nvSpPr>
        <p:spPr bwMode="auto">
          <a:xfrm>
            <a:off x="3348044" y="1833293"/>
            <a:ext cx="342708" cy="326869"/>
          </a:xfrm>
          <a:custGeom>
            <a:avLst/>
            <a:gdLst>
              <a:gd name="T0" fmla="*/ 274214 w 2613"/>
              <a:gd name="T1" fmla="*/ 163728 h 2489"/>
              <a:gd name="T2" fmla="*/ 305213 w 2613"/>
              <a:gd name="T3" fmla="*/ 16778 h 2489"/>
              <a:gd name="T4" fmla="*/ 328680 w 2613"/>
              <a:gd name="T5" fmla="*/ 53371 h 2489"/>
              <a:gd name="T6" fmla="*/ 296812 w 2613"/>
              <a:gd name="T7" fmla="*/ 69136 h 2489"/>
              <a:gd name="T8" fmla="*/ 339834 w 2613"/>
              <a:gd name="T9" fmla="*/ 65954 h 2489"/>
              <a:gd name="T10" fmla="*/ 339834 w 2613"/>
              <a:gd name="T11" fmla="*/ 11571 h 2489"/>
              <a:gd name="T12" fmla="*/ 220762 w 2613"/>
              <a:gd name="T13" fmla="*/ 0 h 2489"/>
              <a:gd name="T14" fmla="*/ 220762 w 2613"/>
              <a:gd name="T15" fmla="*/ 16778 h 2489"/>
              <a:gd name="T16" fmla="*/ 251761 w 2613"/>
              <a:gd name="T17" fmla="*/ 127714 h 2489"/>
              <a:gd name="T18" fmla="*/ 127329 w 2613"/>
              <a:gd name="T19" fmla="*/ 195115 h 2489"/>
              <a:gd name="T20" fmla="*/ 99227 w 2613"/>
              <a:gd name="T21" fmla="*/ 79405 h 2489"/>
              <a:gd name="T22" fmla="*/ 99227 w 2613"/>
              <a:gd name="T23" fmla="*/ 62483 h 2489"/>
              <a:gd name="T24" fmla="*/ 22308 w 2613"/>
              <a:gd name="T25" fmla="*/ 71016 h 2489"/>
              <a:gd name="T26" fmla="*/ 53597 w 2613"/>
              <a:gd name="T27" fmla="*/ 79405 h 2489"/>
              <a:gd name="T28" fmla="*/ 114871 w 2613"/>
              <a:gd name="T29" fmla="*/ 207987 h 2489"/>
              <a:gd name="T30" fmla="*/ 76340 w 2613"/>
              <a:gd name="T31" fmla="*/ 207409 h 2489"/>
              <a:gd name="T32" fmla="*/ 76340 w 2613"/>
              <a:gd name="T33" fmla="*/ 359855 h 2489"/>
              <a:gd name="T34" fmla="*/ 123418 w 2613"/>
              <a:gd name="T35" fmla="*/ 223753 h 2489"/>
              <a:gd name="T36" fmla="*/ 254224 w 2613"/>
              <a:gd name="T37" fmla="*/ 144492 h 2489"/>
              <a:gd name="T38" fmla="*/ 181651 w 2613"/>
              <a:gd name="T39" fmla="*/ 261647 h 2489"/>
              <a:gd name="T40" fmla="*/ 378366 w 2613"/>
              <a:gd name="T41" fmla="*/ 261647 h 2489"/>
              <a:gd name="T42" fmla="*/ 135731 w 2613"/>
              <a:gd name="T43" fmla="*/ 283632 h 2489"/>
              <a:gd name="T44" fmla="*/ 16803 w 2613"/>
              <a:gd name="T45" fmla="*/ 283632 h 2489"/>
              <a:gd name="T46" fmla="*/ 98213 w 2613"/>
              <a:gd name="T47" fmla="*/ 228526 h 2489"/>
              <a:gd name="T48" fmla="*/ 73298 w 2613"/>
              <a:gd name="T49" fmla="*/ 291587 h 2489"/>
              <a:gd name="T50" fmla="*/ 84162 w 2613"/>
              <a:gd name="T51" fmla="*/ 286669 h 2489"/>
              <a:gd name="T52" fmla="*/ 135731 w 2613"/>
              <a:gd name="T53" fmla="*/ 283632 h 2489"/>
              <a:gd name="T54" fmla="*/ 198454 w 2613"/>
              <a:gd name="T55" fmla="*/ 261647 h 2489"/>
              <a:gd name="T56" fmla="*/ 271607 w 2613"/>
              <a:gd name="T57" fmla="*/ 262949 h 2489"/>
              <a:gd name="T58" fmla="*/ 281167 w 2613"/>
              <a:gd name="T59" fmla="*/ 270036 h 2489"/>
              <a:gd name="T60" fmla="*/ 276532 w 2613"/>
              <a:gd name="T61" fmla="*/ 180362 h 2489"/>
              <a:gd name="T62" fmla="*/ 361418 w 2613"/>
              <a:gd name="T63" fmla="*/ 261647 h 2489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613" h="2489">
                <a:moveTo>
                  <a:pt x="1932" y="1131"/>
                </a:moveTo>
                <a:cubicBezTo>
                  <a:pt x="1919" y="1131"/>
                  <a:pt x="1906" y="1131"/>
                  <a:pt x="1893" y="1132"/>
                </a:cubicBezTo>
                <a:lnTo>
                  <a:pt x="1744" y="116"/>
                </a:lnTo>
                <a:lnTo>
                  <a:pt x="2107" y="116"/>
                </a:lnTo>
                <a:cubicBezTo>
                  <a:pt x="2208" y="116"/>
                  <a:pt x="2316" y="164"/>
                  <a:pt x="2316" y="268"/>
                </a:cubicBezTo>
                <a:cubicBezTo>
                  <a:pt x="2316" y="306"/>
                  <a:pt x="2299" y="342"/>
                  <a:pt x="2269" y="369"/>
                </a:cubicBezTo>
                <a:cubicBezTo>
                  <a:pt x="2231" y="402"/>
                  <a:pt x="2175" y="420"/>
                  <a:pt x="2107" y="420"/>
                </a:cubicBezTo>
                <a:cubicBezTo>
                  <a:pt x="2075" y="420"/>
                  <a:pt x="2049" y="445"/>
                  <a:pt x="2049" y="478"/>
                </a:cubicBezTo>
                <a:cubicBezTo>
                  <a:pt x="2049" y="510"/>
                  <a:pt x="2075" y="537"/>
                  <a:pt x="2107" y="537"/>
                </a:cubicBezTo>
                <a:cubicBezTo>
                  <a:pt x="2204" y="537"/>
                  <a:pt x="2287" y="509"/>
                  <a:pt x="2346" y="456"/>
                </a:cubicBezTo>
                <a:cubicBezTo>
                  <a:pt x="2401" y="408"/>
                  <a:pt x="2432" y="339"/>
                  <a:pt x="2432" y="268"/>
                </a:cubicBezTo>
                <a:cubicBezTo>
                  <a:pt x="2432" y="197"/>
                  <a:pt x="2401" y="129"/>
                  <a:pt x="2346" y="80"/>
                </a:cubicBezTo>
                <a:cubicBezTo>
                  <a:pt x="2287" y="28"/>
                  <a:pt x="2204" y="0"/>
                  <a:pt x="2107" y="0"/>
                </a:cubicBezTo>
                <a:lnTo>
                  <a:pt x="1524" y="0"/>
                </a:lnTo>
                <a:cubicBezTo>
                  <a:pt x="1492" y="0"/>
                  <a:pt x="1466" y="26"/>
                  <a:pt x="1466" y="58"/>
                </a:cubicBezTo>
                <a:cubicBezTo>
                  <a:pt x="1466" y="90"/>
                  <a:pt x="1492" y="116"/>
                  <a:pt x="1524" y="116"/>
                </a:cubicBezTo>
                <a:lnTo>
                  <a:pt x="1627" y="116"/>
                </a:lnTo>
                <a:lnTo>
                  <a:pt x="1738" y="883"/>
                </a:lnTo>
                <a:cubicBezTo>
                  <a:pt x="1656" y="899"/>
                  <a:pt x="1380" y="968"/>
                  <a:pt x="1042" y="1213"/>
                </a:cubicBezTo>
                <a:cubicBezTo>
                  <a:pt x="983" y="1255"/>
                  <a:pt x="929" y="1301"/>
                  <a:pt x="879" y="1349"/>
                </a:cubicBezTo>
                <a:lnTo>
                  <a:pt x="499" y="549"/>
                </a:lnTo>
                <a:lnTo>
                  <a:pt x="685" y="549"/>
                </a:lnTo>
                <a:cubicBezTo>
                  <a:pt x="717" y="549"/>
                  <a:pt x="743" y="523"/>
                  <a:pt x="743" y="491"/>
                </a:cubicBezTo>
                <a:cubicBezTo>
                  <a:pt x="743" y="458"/>
                  <a:pt x="717" y="432"/>
                  <a:pt x="685" y="432"/>
                </a:cubicBezTo>
                <a:lnTo>
                  <a:pt x="213" y="432"/>
                </a:lnTo>
                <a:cubicBezTo>
                  <a:pt x="180" y="432"/>
                  <a:pt x="154" y="458"/>
                  <a:pt x="154" y="491"/>
                </a:cubicBezTo>
                <a:cubicBezTo>
                  <a:pt x="154" y="523"/>
                  <a:pt x="180" y="549"/>
                  <a:pt x="213" y="549"/>
                </a:cubicBezTo>
                <a:lnTo>
                  <a:pt x="370" y="549"/>
                </a:lnTo>
                <a:cubicBezTo>
                  <a:pt x="370" y="550"/>
                  <a:pt x="370" y="551"/>
                  <a:pt x="371" y="552"/>
                </a:cubicBezTo>
                <a:lnTo>
                  <a:pt x="793" y="1438"/>
                </a:lnTo>
                <a:cubicBezTo>
                  <a:pt x="779" y="1454"/>
                  <a:pt x="765" y="1469"/>
                  <a:pt x="752" y="1485"/>
                </a:cubicBezTo>
                <a:cubicBezTo>
                  <a:pt x="684" y="1452"/>
                  <a:pt x="607" y="1434"/>
                  <a:pt x="527" y="1434"/>
                </a:cubicBezTo>
                <a:cubicBezTo>
                  <a:pt x="236" y="1434"/>
                  <a:pt x="0" y="1671"/>
                  <a:pt x="0" y="1961"/>
                </a:cubicBezTo>
                <a:cubicBezTo>
                  <a:pt x="0" y="2252"/>
                  <a:pt x="236" y="2488"/>
                  <a:pt x="527" y="2488"/>
                </a:cubicBezTo>
                <a:cubicBezTo>
                  <a:pt x="817" y="2488"/>
                  <a:pt x="1054" y="2252"/>
                  <a:pt x="1054" y="1961"/>
                </a:cubicBezTo>
                <a:cubicBezTo>
                  <a:pt x="1054" y="1794"/>
                  <a:pt x="975" y="1644"/>
                  <a:pt x="852" y="1547"/>
                </a:cubicBezTo>
                <a:cubicBezTo>
                  <a:pt x="923" y="1464"/>
                  <a:pt x="1009" y="1381"/>
                  <a:pt x="1111" y="1307"/>
                </a:cubicBezTo>
                <a:cubicBezTo>
                  <a:pt x="1421" y="1082"/>
                  <a:pt x="1678" y="1015"/>
                  <a:pt x="1755" y="999"/>
                </a:cubicBezTo>
                <a:lnTo>
                  <a:pt x="1777" y="1149"/>
                </a:lnTo>
                <a:cubicBezTo>
                  <a:pt x="1477" y="1219"/>
                  <a:pt x="1254" y="1488"/>
                  <a:pt x="1254" y="1809"/>
                </a:cubicBezTo>
                <a:cubicBezTo>
                  <a:pt x="1254" y="2184"/>
                  <a:pt x="1558" y="2488"/>
                  <a:pt x="1932" y="2488"/>
                </a:cubicBezTo>
                <a:cubicBezTo>
                  <a:pt x="2307" y="2488"/>
                  <a:pt x="2612" y="2184"/>
                  <a:pt x="2612" y="1809"/>
                </a:cubicBezTo>
                <a:cubicBezTo>
                  <a:pt x="2612" y="1435"/>
                  <a:pt x="2307" y="1131"/>
                  <a:pt x="1932" y="1131"/>
                </a:cubicBezTo>
                <a:close/>
                <a:moveTo>
                  <a:pt x="937" y="1961"/>
                </a:moveTo>
                <a:cubicBezTo>
                  <a:pt x="937" y="2188"/>
                  <a:pt x="753" y="2372"/>
                  <a:pt x="527" y="2372"/>
                </a:cubicBezTo>
                <a:cubicBezTo>
                  <a:pt x="300" y="2372"/>
                  <a:pt x="116" y="2188"/>
                  <a:pt x="116" y="1961"/>
                </a:cubicBezTo>
                <a:cubicBezTo>
                  <a:pt x="116" y="1735"/>
                  <a:pt x="300" y="1551"/>
                  <a:pt x="527" y="1551"/>
                </a:cubicBezTo>
                <a:cubicBezTo>
                  <a:pt x="580" y="1551"/>
                  <a:pt x="631" y="1561"/>
                  <a:pt x="678" y="1580"/>
                </a:cubicBezTo>
                <a:cubicBezTo>
                  <a:pt x="539" y="1769"/>
                  <a:pt x="476" y="1930"/>
                  <a:pt x="472" y="1941"/>
                </a:cubicBezTo>
                <a:cubicBezTo>
                  <a:pt x="461" y="1971"/>
                  <a:pt x="476" y="2004"/>
                  <a:pt x="506" y="2016"/>
                </a:cubicBezTo>
                <a:cubicBezTo>
                  <a:pt x="513" y="2018"/>
                  <a:pt x="520" y="2020"/>
                  <a:pt x="527" y="2020"/>
                </a:cubicBezTo>
                <a:cubicBezTo>
                  <a:pt x="550" y="2020"/>
                  <a:pt x="572" y="2005"/>
                  <a:pt x="581" y="1982"/>
                </a:cubicBezTo>
                <a:cubicBezTo>
                  <a:pt x="582" y="1980"/>
                  <a:pt x="643" y="1822"/>
                  <a:pt x="780" y="1638"/>
                </a:cubicBezTo>
                <a:cubicBezTo>
                  <a:pt x="876" y="1714"/>
                  <a:pt x="937" y="1830"/>
                  <a:pt x="937" y="1961"/>
                </a:cubicBezTo>
                <a:close/>
                <a:moveTo>
                  <a:pt x="1932" y="2372"/>
                </a:moveTo>
                <a:cubicBezTo>
                  <a:pt x="1622" y="2372"/>
                  <a:pt x="1370" y="2119"/>
                  <a:pt x="1370" y="1809"/>
                </a:cubicBezTo>
                <a:cubicBezTo>
                  <a:pt x="1370" y="1547"/>
                  <a:pt x="1550" y="1326"/>
                  <a:pt x="1794" y="1264"/>
                </a:cubicBezTo>
                <a:lnTo>
                  <a:pt x="1875" y="1818"/>
                </a:lnTo>
                <a:cubicBezTo>
                  <a:pt x="1879" y="1847"/>
                  <a:pt x="1904" y="1868"/>
                  <a:pt x="1932" y="1868"/>
                </a:cubicBezTo>
                <a:cubicBezTo>
                  <a:pt x="1935" y="1868"/>
                  <a:pt x="1938" y="1867"/>
                  <a:pt x="1941" y="1867"/>
                </a:cubicBezTo>
                <a:cubicBezTo>
                  <a:pt x="1973" y="1862"/>
                  <a:pt x="1995" y="1833"/>
                  <a:pt x="1990" y="1801"/>
                </a:cubicBezTo>
                <a:lnTo>
                  <a:pt x="1909" y="1247"/>
                </a:lnTo>
                <a:cubicBezTo>
                  <a:pt x="1917" y="1247"/>
                  <a:pt x="1925" y="1247"/>
                  <a:pt x="1932" y="1247"/>
                </a:cubicBezTo>
                <a:cubicBezTo>
                  <a:pt x="2243" y="1247"/>
                  <a:pt x="2495" y="1499"/>
                  <a:pt x="2495" y="1809"/>
                </a:cubicBezTo>
                <a:cubicBezTo>
                  <a:pt x="2495" y="2119"/>
                  <a:pt x="2243" y="2372"/>
                  <a:pt x="1932" y="23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32" name="Freeform 10"/>
          <p:cNvSpPr>
            <a:spLocks noChangeAspect="1" noChangeArrowheads="1"/>
          </p:cNvSpPr>
          <p:nvPr/>
        </p:nvSpPr>
        <p:spPr bwMode="auto">
          <a:xfrm>
            <a:off x="5541087" y="1833293"/>
            <a:ext cx="329748" cy="326869"/>
          </a:xfrm>
          <a:custGeom>
            <a:avLst/>
            <a:gdLst>
              <a:gd name="T0" fmla="*/ 340004 w 2560"/>
              <a:gd name="T1" fmla="*/ 343430 h 2542"/>
              <a:gd name="T2" fmla="*/ 336174 w 2560"/>
              <a:gd name="T3" fmla="*/ 99135 h 2542"/>
              <a:gd name="T4" fmla="*/ 176031 w 2560"/>
              <a:gd name="T5" fmla="*/ 1699 h 2542"/>
              <a:gd name="T6" fmla="*/ 19149 w 2560"/>
              <a:gd name="T7" fmla="*/ 106074 h 2542"/>
              <a:gd name="T8" fmla="*/ 8227 w 2560"/>
              <a:gd name="T9" fmla="*/ 343430 h 2542"/>
              <a:gd name="T10" fmla="*/ 8227 w 2560"/>
              <a:gd name="T11" fmla="*/ 359858 h 2542"/>
              <a:gd name="T12" fmla="*/ 362983 w 2560"/>
              <a:gd name="T13" fmla="*/ 351644 h 2542"/>
              <a:gd name="T14" fmla="*/ 35603 w 2560"/>
              <a:gd name="T15" fmla="*/ 110606 h 2542"/>
              <a:gd name="T16" fmla="*/ 323408 w 2560"/>
              <a:gd name="T17" fmla="*/ 110606 h 2542"/>
              <a:gd name="T18" fmla="*/ 210783 w 2560"/>
              <a:gd name="T19" fmla="*/ 343430 h 2542"/>
              <a:gd name="T20" fmla="*/ 182697 w 2560"/>
              <a:gd name="T21" fmla="*/ 135531 h 2542"/>
              <a:gd name="T22" fmla="*/ 154754 w 2560"/>
              <a:gd name="T23" fmla="*/ 343430 h 2542"/>
              <a:gd name="T24" fmla="*/ 35603 w 2560"/>
              <a:gd name="T25" fmla="*/ 110606 h 2542"/>
              <a:gd name="T26" fmla="*/ 171208 w 2560"/>
              <a:gd name="T27" fmla="*/ 343430 h 2542"/>
              <a:gd name="T28" fmla="*/ 182697 w 2560"/>
              <a:gd name="T29" fmla="*/ 152101 h 2542"/>
              <a:gd name="T30" fmla="*/ 194329 w 2560"/>
              <a:gd name="T31" fmla="*/ 343430 h 2542"/>
              <a:gd name="T32" fmla="*/ 70072 w 2560"/>
              <a:gd name="T33" fmla="*/ 163147 h 2542"/>
              <a:gd name="T34" fmla="*/ 126385 w 2560"/>
              <a:gd name="T35" fmla="*/ 193029 h 2542"/>
              <a:gd name="T36" fmla="*/ 98157 w 2560"/>
              <a:gd name="T37" fmla="*/ 134681 h 2542"/>
              <a:gd name="T38" fmla="*/ 86951 w 2560"/>
              <a:gd name="T39" fmla="*/ 176601 h 2542"/>
              <a:gd name="T40" fmla="*/ 98441 w 2560"/>
              <a:gd name="T41" fmla="*/ 151251 h 2542"/>
              <a:gd name="T42" fmla="*/ 109789 w 2560"/>
              <a:gd name="T43" fmla="*/ 176601 h 2542"/>
              <a:gd name="T44" fmla="*/ 270216 w 2560"/>
              <a:gd name="T45" fmla="*/ 134681 h 2542"/>
              <a:gd name="T46" fmla="*/ 242131 w 2560"/>
              <a:gd name="T47" fmla="*/ 193029 h 2542"/>
              <a:gd name="T48" fmla="*/ 298443 w 2560"/>
              <a:gd name="T49" fmla="*/ 163147 h 2542"/>
              <a:gd name="T50" fmla="*/ 258585 w 2560"/>
              <a:gd name="T51" fmla="*/ 176601 h 2542"/>
              <a:gd name="T52" fmla="*/ 270216 w 2560"/>
              <a:gd name="T53" fmla="*/ 151251 h 2542"/>
              <a:gd name="T54" fmla="*/ 281847 w 2560"/>
              <a:gd name="T55" fmla="*/ 176601 h 2542"/>
              <a:gd name="T56" fmla="*/ 70072 w 2560"/>
              <a:gd name="T57" fmla="*/ 239764 h 2542"/>
              <a:gd name="T58" fmla="*/ 126385 w 2560"/>
              <a:gd name="T59" fmla="*/ 319780 h 2542"/>
              <a:gd name="T60" fmla="*/ 98157 w 2560"/>
              <a:gd name="T61" fmla="*/ 211440 h 2542"/>
              <a:gd name="T62" fmla="*/ 86951 w 2560"/>
              <a:gd name="T63" fmla="*/ 303352 h 2542"/>
              <a:gd name="T64" fmla="*/ 98441 w 2560"/>
              <a:gd name="T65" fmla="*/ 227868 h 2542"/>
              <a:gd name="T66" fmla="*/ 109789 w 2560"/>
              <a:gd name="T67" fmla="*/ 303352 h 2542"/>
              <a:gd name="T68" fmla="*/ 270216 w 2560"/>
              <a:gd name="T69" fmla="*/ 211440 h 2542"/>
              <a:gd name="T70" fmla="*/ 242131 w 2560"/>
              <a:gd name="T71" fmla="*/ 319780 h 2542"/>
              <a:gd name="T72" fmla="*/ 298443 w 2560"/>
              <a:gd name="T73" fmla="*/ 239764 h 2542"/>
              <a:gd name="T74" fmla="*/ 258585 w 2560"/>
              <a:gd name="T75" fmla="*/ 303352 h 2542"/>
              <a:gd name="T76" fmla="*/ 270216 w 2560"/>
              <a:gd name="T77" fmla="*/ 227868 h 2542"/>
              <a:gd name="T78" fmla="*/ 281847 w 2560"/>
              <a:gd name="T79" fmla="*/ 303352 h 2542"/>
              <a:gd name="T80" fmla="*/ 215889 w 2560"/>
              <a:gd name="T81" fmla="*/ 82990 h 2542"/>
              <a:gd name="T82" fmla="*/ 149789 w 2560"/>
              <a:gd name="T83" fmla="*/ 82990 h 2542"/>
              <a:gd name="T84" fmla="*/ 182839 w 2560"/>
              <a:gd name="T85" fmla="*/ 66420 h 2542"/>
              <a:gd name="T86" fmla="*/ 182839 w 2560"/>
              <a:gd name="T87" fmla="*/ 99559 h 2542"/>
              <a:gd name="T88" fmla="*/ 182839 w 2560"/>
              <a:gd name="T89" fmla="*/ 66420 h 254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560" h="2542">
                <a:moveTo>
                  <a:pt x="2501" y="2425"/>
                </a:moveTo>
                <a:lnTo>
                  <a:pt x="2397" y="2425"/>
                </a:lnTo>
                <a:lnTo>
                  <a:pt x="2397" y="749"/>
                </a:lnTo>
                <a:cubicBezTo>
                  <a:pt x="2397" y="730"/>
                  <a:pt x="2387" y="711"/>
                  <a:pt x="2370" y="700"/>
                </a:cubicBezTo>
                <a:lnTo>
                  <a:pt x="1303" y="12"/>
                </a:lnTo>
                <a:cubicBezTo>
                  <a:pt x="1283" y="0"/>
                  <a:pt x="1260" y="0"/>
                  <a:pt x="1241" y="12"/>
                </a:cubicBezTo>
                <a:lnTo>
                  <a:pt x="162" y="700"/>
                </a:lnTo>
                <a:cubicBezTo>
                  <a:pt x="145" y="711"/>
                  <a:pt x="135" y="730"/>
                  <a:pt x="135" y="749"/>
                </a:cubicBezTo>
                <a:lnTo>
                  <a:pt x="135" y="2425"/>
                </a:lnTo>
                <a:lnTo>
                  <a:pt x="58" y="2425"/>
                </a:lnTo>
                <a:cubicBezTo>
                  <a:pt x="26" y="2425"/>
                  <a:pt x="0" y="2451"/>
                  <a:pt x="0" y="2483"/>
                </a:cubicBezTo>
                <a:cubicBezTo>
                  <a:pt x="0" y="2515"/>
                  <a:pt x="26" y="2541"/>
                  <a:pt x="58" y="2541"/>
                </a:cubicBezTo>
                <a:lnTo>
                  <a:pt x="2501" y="2541"/>
                </a:lnTo>
                <a:cubicBezTo>
                  <a:pt x="2533" y="2541"/>
                  <a:pt x="2559" y="2515"/>
                  <a:pt x="2559" y="2483"/>
                </a:cubicBezTo>
                <a:cubicBezTo>
                  <a:pt x="2559" y="2451"/>
                  <a:pt x="2533" y="2425"/>
                  <a:pt x="2501" y="2425"/>
                </a:cubicBezTo>
                <a:close/>
                <a:moveTo>
                  <a:pt x="251" y="781"/>
                </a:moveTo>
                <a:lnTo>
                  <a:pt x="1271" y="130"/>
                </a:lnTo>
                <a:lnTo>
                  <a:pt x="2280" y="781"/>
                </a:lnTo>
                <a:lnTo>
                  <a:pt x="2280" y="2425"/>
                </a:lnTo>
                <a:lnTo>
                  <a:pt x="1486" y="2425"/>
                </a:lnTo>
                <a:lnTo>
                  <a:pt x="1486" y="1158"/>
                </a:lnTo>
                <a:cubicBezTo>
                  <a:pt x="1486" y="1047"/>
                  <a:pt x="1397" y="957"/>
                  <a:pt x="1288" y="957"/>
                </a:cubicBezTo>
                <a:cubicBezTo>
                  <a:pt x="1180" y="957"/>
                  <a:pt x="1091" y="1047"/>
                  <a:pt x="1091" y="1158"/>
                </a:cubicBezTo>
                <a:lnTo>
                  <a:pt x="1091" y="2425"/>
                </a:lnTo>
                <a:lnTo>
                  <a:pt x="251" y="2425"/>
                </a:lnTo>
                <a:lnTo>
                  <a:pt x="251" y="781"/>
                </a:lnTo>
                <a:close/>
                <a:moveTo>
                  <a:pt x="1370" y="2425"/>
                </a:moveTo>
                <a:lnTo>
                  <a:pt x="1207" y="2425"/>
                </a:lnTo>
                <a:lnTo>
                  <a:pt x="1207" y="1158"/>
                </a:lnTo>
                <a:cubicBezTo>
                  <a:pt x="1207" y="1111"/>
                  <a:pt x="1243" y="1074"/>
                  <a:pt x="1288" y="1074"/>
                </a:cubicBezTo>
                <a:cubicBezTo>
                  <a:pt x="1334" y="1074"/>
                  <a:pt x="1370" y="1111"/>
                  <a:pt x="1370" y="1158"/>
                </a:cubicBezTo>
                <a:lnTo>
                  <a:pt x="1370" y="2425"/>
                </a:lnTo>
                <a:close/>
                <a:moveTo>
                  <a:pt x="692" y="951"/>
                </a:moveTo>
                <a:cubicBezTo>
                  <a:pt x="583" y="951"/>
                  <a:pt x="494" y="1041"/>
                  <a:pt x="494" y="1152"/>
                </a:cubicBezTo>
                <a:lnTo>
                  <a:pt x="494" y="1363"/>
                </a:lnTo>
                <a:lnTo>
                  <a:pt x="891" y="1363"/>
                </a:lnTo>
                <a:lnTo>
                  <a:pt x="891" y="1152"/>
                </a:lnTo>
                <a:cubicBezTo>
                  <a:pt x="891" y="1041"/>
                  <a:pt x="802" y="951"/>
                  <a:pt x="692" y="951"/>
                </a:cubicBezTo>
                <a:close/>
                <a:moveTo>
                  <a:pt x="774" y="1247"/>
                </a:moveTo>
                <a:lnTo>
                  <a:pt x="613" y="1247"/>
                </a:lnTo>
                <a:lnTo>
                  <a:pt x="613" y="1152"/>
                </a:lnTo>
                <a:cubicBezTo>
                  <a:pt x="613" y="1105"/>
                  <a:pt x="648" y="1068"/>
                  <a:pt x="694" y="1068"/>
                </a:cubicBezTo>
                <a:cubicBezTo>
                  <a:pt x="740" y="1068"/>
                  <a:pt x="774" y="1105"/>
                  <a:pt x="774" y="1152"/>
                </a:cubicBezTo>
                <a:lnTo>
                  <a:pt x="774" y="1247"/>
                </a:lnTo>
                <a:close/>
                <a:moveTo>
                  <a:pt x="2104" y="1152"/>
                </a:moveTo>
                <a:cubicBezTo>
                  <a:pt x="2104" y="1041"/>
                  <a:pt x="2015" y="951"/>
                  <a:pt x="1905" y="951"/>
                </a:cubicBezTo>
                <a:cubicBezTo>
                  <a:pt x="1796" y="951"/>
                  <a:pt x="1707" y="1041"/>
                  <a:pt x="1707" y="1152"/>
                </a:cubicBezTo>
                <a:lnTo>
                  <a:pt x="1707" y="1363"/>
                </a:lnTo>
                <a:lnTo>
                  <a:pt x="2104" y="1363"/>
                </a:lnTo>
                <a:lnTo>
                  <a:pt x="2104" y="1152"/>
                </a:lnTo>
                <a:close/>
                <a:moveTo>
                  <a:pt x="1987" y="1247"/>
                </a:moveTo>
                <a:lnTo>
                  <a:pt x="1823" y="1247"/>
                </a:lnTo>
                <a:lnTo>
                  <a:pt x="1823" y="1152"/>
                </a:lnTo>
                <a:cubicBezTo>
                  <a:pt x="1823" y="1105"/>
                  <a:pt x="1860" y="1068"/>
                  <a:pt x="1905" y="1068"/>
                </a:cubicBezTo>
                <a:cubicBezTo>
                  <a:pt x="1951" y="1068"/>
                  <a:pt x="1987" y="1105"/>
                  <a:pt x="1987" y="1152"/>
                </a:cubicBezTo>
                <a:lnTo>
                  <a:pt x="1987" y="1247"/>
                </a:lnTo>
                <a:close/>
                <a:moveTo>
                  <a:pt x="692" y="1493"/>
                </a:moveTo>
                <a:cubicBezTo>
                  <a:pt x="583" y="1493"/>
                  <a:pt x="494" y="1583"/>
                  <a:pt x="494" y="1693"/>
                </a:cubicBezTo>
                <a:lnTo>
                  <a:pt x="494" y="2258"/>
                </a:lnTo>
                <a:lnTo>
                  <a:pt x="891" y="2258"/>
                </a:lnTo>
                <a:lnTo>
                  <a:pt x="891" y="1693"/>
                </a:lnTo>
                <a:cubicBezTo>
                  <a:pt x="891" y="1583"/>
                  <a:pt x="802" y="1493"/>
                  <a:pt x="692" y="1493"/>
                </a:cubicBezTo>
                <a:close/>
                <a:moveTo>
                  <a:pt x="774" y="2142"/>
                </a:moveTo>
                <a:lnTo>
                  <a:pt x="613" y="2142"/>
                </a:lnTo>
                <a:lnTo>
                  <a:pt x="613" y="1693"/>
                </a:lnTo>
                <a:cubicBezTo>
                  <a:pt x="613" y="1646"/>
                  <a:pt x="648" y="1609"/>
                  <a:pt x="694" y="1609"/>
                </a:cubicBezTo>
                <a:cubicBezTo>
                  <a:pt x="740" y="1609"/>
                  <a:pt x="774" y="1646"/>
                  <a:pt x="774" y="1693"/>
                </a:cubicBezTo>
                <a:lnTo>
                  <a:pt x="774" y="2142"/>
                </a:lnTo>
                <a:close/>
                <a:moveTo>
                  <a:pt x="2104" y="1693"/>
                </a:moveTo>
                <a:cubicBezTo>
                  <a:pt x="2104" y="1583"/>
                  <a:pt x="2015" y="1493"/>
                  <a:pt x="1905" y="1493"/>
                </a:cubicBezTo>
                <a:cubicBezTo>
                  <a:pt x="1796" y="1493"/>
                  <a:pt x="1707" y="1583"/>
                  <a:pt x="1707" y="1693"/>
                </a:cubicBezTo>
                <a:lnTo>
                  <a:pt x="1707" y="2258"/>
                </a:lnTo>
                <a:lnTo>
                  <a:pt x="2104" y="2258"/>
                </a:lnTo>
                <a:lnTo>
                  <a:pt x="2104" y="1693"/>
                </a:lnTo>
                <a:close/>
                <a:moveTo>
                  <a:pt x="1987" y="2142"/>
                </a:moveTo>
                <a:lnTo>
                  <a:pt x="1823" y="2142"/>
                </a:lnTo>
                <a:lnTo>
                  <a:pt x="1823" y="1693"/>
                </a:lnTo>
                <a:cubicBezTo>
                  <a:pt x="1823" y="1646"/>
                  <a:pt x="1860" y="1609"/>
                  <a:pt x="1905" y="1609"/>
                </a:cubicBezTo>
                <a:cubicBezTo>
                  <a:pt x="1951" y="1609"/>
                  <a:pt x="1987" y="1646"/>
                  <a:pt x="1987" y="1693"/>
                </a:cubicBezTo>
                <a:lnTo>
                  <a:pt x="1987" y="2142"/>
                </a:lnTo>
                <a:close/>
                <a:moveTo>
                  <a:pt x="1289" y="820"/>
                </a:moveTo>
                <a:cubicBezTo>
                  <a:pt x="1417" y="820"/>
                  <a:pt x="1522" y="715"/>
                  <a:pt x="1522" y="586"/>
                </a:cubicBezTo>
                <a:cubicBezTo>
                  <a:pt x="1522" y="457"/>
                  <a:pt x="1418" y="352"/>
                  <a:pt x="1289" y="352"/>
                </a:cubicBezTo>
                <a:cubicBezTo>
                  <a:pt x="1161" y="352"/>
                  <a:pt x="1056" y="457"/>
                  <a:pt x="1056" y="586"/>
                </a:cubicBezTo>
                <a:cubicBezTo>
                  <a:pt x="1056" y="715"/>
                  <a:pt x="1161" y="820"/>
                  <a:pt x="1289" y="820"/>
                </a:cubicBezTo>
                <a:close/>
                <a:moveTo>
                  <a:pt x="1289" y="469"/>
                </a:moveTo>
                <a:cubicBezTo>
                  <a:pt x="1353" y="469"/>
                  <a:pt x="1406" y="521"/>
                  <a:pt x="1406" y="586"/>
                </a:cubicBezTo>
                <a:cubicBezTo>
                  <a:pt x="1406" y="651"/>
                  <a:pt x="1354" y="703"/>
                  <a:pt x="1289" y="703"/>
                </a:cubicBezTo>
                <a:cubicBezTo>
                  <a:pt x="1225" y="703"/>
                  <a:pt x="1172" y="651"/>
                  <a:pt x="1172" y="586"/>
                </a:cubicBezTo>
                <a:cubicBezTo>
                  <a:pt x="1172" y="521"/>
                  <a:pt x="1225" y="469"/>
                  <a:pt x="1289" y="4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33" name="Freeform 14"/>
          <p:cNvSpPr>
            <a:spLocks noChangeAspect="1" noChangeArrowheads="1"/>
          </p:cNvSpPr>
          <p:nvPr/>
        </p:nvSpPr>
        <p:spPr bwMode="auto">
          <a:xfrm>
            <a:off x="6098348" y="1833293"/>
            <a:ext cx="325429" cy="326869"/>
          </a:xfrm>
          <a:custGeom>
            <a:avLst/>
            <a:gdLst>
              <a:gd name="T0" fmla="*/ 8323 w 2500"/>
              <a:gd name="T1" fmla="*/ 0 h 2507"/>
              <a:gd name="T2" fmla="*/ 0 w 2500"/>
              <a:gd name="T3" fmla="*/ 45951 h 2507"/>
              <a:gd name="T4" fmla="*/ 26977 w 2500"/>
              <a:gd name="T5" fmla="*/ 54280 h 2507"/>
              <a:gd name="T6" fmla="*/ 12484 w 2500"/>
              <a:gd name="T7" fmla="*/ 343199 h 2507"/>
              <a:gd name="T8" fmla="*/ 12484 w 2500"/>
              <a:gd name="T9" fmla="*/ 359856 h 2507"/>
              <a:gd name="T10" fmla="*/ 353569 w 2500"/>
              <a:gd name="T11" fmla="*/ 351528 h 2507"/>
              <a:gd name="T12" fmla="*/ 331471 w 2500"/>
              <a:gd name="T13" fmla="*/ 343199 h 2507"/>
              <a:gd name="T14" fmla="*/ 350125 w 2500"/>
              <a:gd name="T15" fmla="*/ 54280 h 2507"/>
              <a:gd name="T16" fmla="*/ 358592 w 2500"/>
              <a:gd name="T17" fmla="*/ 8329 h 2507"/>
              <a:gd name="T18" fmla="*/ 314826 w 2500"/>
              <a:gd name="T19" fmla="*/ 342050 h 2507"/>
              <a:gd name="T20" fmla="*/ 214237 w 2500"/>
              <a:gd name="T21" fmla="*/ 123781 h 2507"/>
              <a:gd name="T22" fmla="*/ 144211 w 2500"/>
              <a:gd name="T23" fmla="*/ 123781 h 2507"/>
              <a:gd name="T24" fmla="*/ 43766 w 2500"/>
              <a:gd name="T25" fmla="*/ 342050 h 2507"/>
              <a:gd name="T26" fmla="*/ 314826 w 2500"/>
              <a:gd name="T27" fmla="*/ 54280 h 2507"/>
              <a:gd name="T28" fmla="*/ 161000 w 2500"/>
              <a:gd name="T29" fmla="*/ 341189 h 2507"/>
              <a:gd name="T30" fmla="*/ 179224 w 2500"/>
              <a:gd name="T31" fmla="*/ 105401 h 2507"/>
              <a:gd name="T32" fmla="*/ 197591 w 2500"/>
              <a:gd name="T33" fmla="*/ 341189 h 2507"/>
              <a:gd name="T34" fmla="*/ 341803 w 2500"/>
              <a:gd name="T35" fmla="*/ 37479 h 2507"/>
              <a:gd name="T36" fmla="*/ 16645 w 2500"/>
              <a:gd name="T37" fmla="*/ 16657 h 2507"/>
              <a:gd name="T38" fmla="*/ 341803 w 2500"/>
              <a:gd name="T39" fmla="*/ 37479 h 2507"/>
              <a:gd name="T40" fmla="*/ 91836 w 2500"/>
              <a:gd name="T41" fmla="*/ 90754 h 2507"/>
              <a:gd name="T42" fmla="*/ 63424 w 2500"/>
              <a:gd name="T43" fmla="*/ 166861 h 2507"/>
              <a:gd name="T44" fmla="*/ 120391 w 2500"/>
              <a:gd name="T45" fmla="*/ 119617 h 2507"/>
              <a:gd name="T46" fmla="*/ 80070 w 2500"/>
              <a:gd name="T47" fmla="*/ 150203 h 2507"/>
              <a:gd name="T48" fmla="*/ 91836 w 2500"/>
              <a:gd name="T49" fmla="*/ 107555 h 2507"/>
              <a:gd name="T50" fmla="*/ 103603 w 2500"/>
              <a:gd name="T51" fmla="*/ 150203 h 2507"/>
              <a:gd name="T52" fmla="*/ 91836 w 2500"/>
              <a:gd name="T53" fmla="*/ 190267 h 2507"/>
              <a:gd name="T54" fmla="*/ 63424 w 2500"/>
              <a:gd name="T55" fmla="*/ 291360 h 2507"/>
              <a:gd name="T56" fmla="*/ 120391 w 2500"/>
              <a:gd name="T57" fmla="*/ 218987 h 2507"/>
              <a:gd name="T58" fmla="*/ 80070 w 2500"/>
              <a:gd name="T59" fmla="*/ 274703 h 2507"/>
              <a:gd name="T60" fmla="*/ 91836 w 2500"/>
              <a:gd name="T61" fmla="*/ 206925 h 2507"/>
              <a:gd name="T62" fmla="*/ 103603 w 2500"/>
              <a:gd name="T63" fmla="*/ 274703 h 2507"/>
              <a:gd name="T64" fmla="*/ 264029 w 2500"/>
              <a:gd name="T65" fmla="*/ 90754 h 2507"/>
              <a:gd name="T66" fmla="*/ 235761 w 2500"/>
              <a:gd name="T67" fmla="*/ 166861 h 2507"/>
              <a:gd name="T68" fmla="*/ 292297 w 2500"/>
              <a:gd name="T69" fmla="*/ 119617 h 2507"/>
              <a:gd name="T70" fmla="*/ 252406 w 2500"/>
              <a:gd name="T71" fmla="*/ 150203 h 2507"/>
              <a:gd name="T72" fmla="*/ 264029 w 2500"/>
              <a:gd name="T73" fmla="*/ 107555 h 2507"/>
              <a:gd name="T74" fmla="*/ 275652 w 2500"/>
              <a:gd name="T75" fmla="*/ 150203 h 2507"/>
              <a:gd name="T76" fmla="*/ 264029 w 2500"/>
              <a:gd name="T77" fmla="*/ 190267 h 2507"/>
              <a:gd name="T78" fmla="*/ 235761 w 2500"/>
              <a:gd name="T79" fmla="*/ 291360 h 2507"/>
              <a:gd name="T80" fmla="*/ 292297 w 2500"/>
              <a:gd name="T81" fmla="*/ 218987 h 2507"/>
              <a:gd name="T82" fmla="*/ 252406 w 2500"/>
              <a:gd name="T83" fmla="*/ 274703 h 2507"/>
              <a:gd name="T84" fmla="*/ 264029 w 2500"/>
              <a:gd name="T85" fmla="*/ 206925 h 2507"/>
              <a:gd name="T86" fmla="*/ 275652 w 2500"/>
              <a:gd name="T87" fmla="*/ 274703 h 250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500" h="2507">
                <a:moveTo>
                  <a:pt x="2440" y="0"/>
                </a:moveTo>
                <a:lnTo>
                  <a:pt x="58" y="0"/>
                </a:lnTo>
                <a:cubicBezTo>
                  <a:pt x="26" y="0"/>
                  <a:pt x="0" y="26"/>
                  <a:pt x="0" y="58"/>
                </a:cubicBezTo>
                <a:lnTo>
                  <a:pt x="0" y="320"/>
                </a:lnTo>
                <a:cubicBezTo>
                  <a:pt x="0" y="352"/>
                  <a:pt x="26" y="378"/>
                  <a:pt x="58" y="378"/>
                </a:cubicBezTo>
                <a:lnTo>
                  <a:pt x="188" y="378"/>
                </a:lnTo>
                <a:lnTo>
                  <a:pt x="188" y="2390"/>
                </a:lnTo>
                <a:lnTo>
                  <a:pt x="87" y="2390"/>
                </a:lnTo>
                <a:cubicBezTo>
                  <a:pt x="55" y="2390"/>
                  <a:pt x="29" y="2416"/>
                  <a:pt x="29" y="2448"/>
                </a:cubicBezTo>
                <a:cubicBezTo>
                  <a:pt x="29" y="2480"/>
                  <a:pt x="55" y="2506"/>
                  <a:pt x="87" y="2506"/>
                </a:cubicBezTo>
                <a:lnTo>
                  <a:pt x="2405" y="2506"/>
                </a:lnTo>
                <a:cubicBezTo>
                  <a:pt x="2438" y="2506"/>
                  <a:pt x="2464" y="2480"/>
                  <a:pt x="2464" y="2448"/>
                </a:cubicBezTo>
                <a:cubicBezTo>
                  <a:pt x="2464" y="2416"/>
                  <a:pt x="2438" y="2390"/>
                  <a:pt x="2405" y="2390"/>
                </a:cubicBezTo>
                <a:lnTo>
                  <a:pt x="2310" y="2390"/>
                </a:lnTo>
                <a:lnTo>
                  <a:pt x="2310" y="378"/>
                </a:lnTo>
                <a:lnTo>
                  <a:pt x="2440" y="378"/>
                </a:lnTo>
                <a:cubicBezTo>
                  <a:pt x="2473" y="378"/>
                  <a:pt x="2499" y="352"/>
                  <a:pt x="2499" y="320"/>
                </a:cubicBezTo>
                <a:lnTo>
                  <a:pt x="2499" y="58"/>
                </a:lnTo>
                <a:cubicBezTo>
                  <a:pt x="2499" y="26"/>
                  <a:pt x="2473" y="0"/>
                  <a:pt x="2440" y="0"/>
                </a:cubicBezTo>
                <a:close/>
                <a:moveTo>
                  <a:pt x="2194" y="2382"/>
                </a:moveTo>
                <a:lnTo>
                  <a:pt x="1493" y="2382"/>
                </a:lnTo>
                <a:lnTo>
                  <a:pt x="1493" y="862"/>
                </a:lnTo>
                <a:cubicBezTo>
                  <a:pt x="1493" y="727"/>
                  <a:pt x="1384" y="617"/>
                  <a:pt x="1249" y="617"/>
                </a:cubicBezTo>
                <a:cubicBezTo>
                  <a:pt x="1115" y="617"/>
                  <a:pt x="1005" y="727"/>
                  <a:pt x="1005" y="862"/>
                </a:cubicBezTo>
                <a:lnTo>
                  <a:pt x="1005" y="2382"/>
                </a:lnTo>
                <a:lnTo>
                  <a:pt x="305" y="2382"/>
                </a:lnTo>
                <a:lnTo>
                  <a:pt x="305" y="378"/>
                </a:lnTo>
                <a:lnTo>
                  <a:pt x="2194" y="378"/>
                </a:lnTo>
                <a:lnTo>
                  <a:pt x="2194" y="2382"/>
                </a:lnTo>
                <a:close/>
                <a:moveTo>
                  <a:pt x="1122" y="2376"/>
                </a:moveTo>
                <a:lnTo>
                  <a:pt x="1122" y="862"/>
                </a:lnTo>
                <a:cubicBezTo>
                  <a:pt x="1122" y="791"/>
                  <a:pt x="1179" y="734"/>
                  <a:pt x="1249" y="734"/>
                </a:cubicBezTo>
                <a:cubicBezTo>
                  <a:pt x="1319" y="734"/>
                  <a:pt x="1377" y="791"/>
                  <a:pt x="1377" y="862"/>
                </a:cubicBezTo>
                <a:lnTo>
                  <a:pt x="1377" y="2376"/>
                </a:lnTo>
                <a:lnTo>
                  <a:pt x="1122" y="2376"/>
                </a:lnTo>
                <a:close/>
                <a:moveTo>
                  <a:pt x="2382" y="261"/>
                </a:moveTo>
                <a:lnTo>
                  <a:pt x="116" y="261"/>
                </a:lnTo>
                <a:lnTo>
                  <a:pt x="116" y="116"/>
                </a:lnTo>
                <a:lnTo>
                  <a:pt x="2382" y="116"/>
                </a:lnTo>
                <a:lnTo>
                  <a:pt x="2382" y="261"/>
                </a:lnTo>
                <a:close/>
                <a:moveTo>
                  <a:pt x="839" y="833"/>
                </a:moveTo>
                <a:cubicBezTo>
                  <a:pt x="839" y="722"/>
                  <a:pt x="749" y="632"/>
                  <a:pt x="640" y="632"/>
                </a:cubicBezTo>
                <a:cubicBezTo>
                  <a:pt x="530" y="632"/>
                  <a:pt x="442" y="722"/>
                  <a:pt x="442" y="833"/>
                </a:cubicBezTo>
                <a:lnTo>
                  <a:pt x="442" y="1162"/>
                </a:lnTo>
                <a:lnTo>
                  <a:pt x="839" y="1162"/>
                </a:lnTo>
                <a:lnTo>
                  <a:pt x="839" y="833"/>
                </a:lnTo>
                <a:close/>
                <a:moveTo>
                  <a:pt x="722" y="1046"/>
                </a:moveTo>
                <a:lnTo>
                  <a:pt x="558" y="1046"/>
                </a:lnTo>
                <a:lnTo>
                  <a:pt x="558" y="833"/>
                </a:lnTo>
                <a:cubicBezTo>
                  <a:pt x="558" y="786"/>
                  <a:pt x="594" y="749"/>
                  <a:pt x="640" y="749"/>
                </a:cubicBezTo>
                <a:cubicBezTo>
                  <a:pt x="685" y="749"/>
                  <a:pt x="722" y="786"/>
                  <a:pt x="722" y="833"/>
                </a:cubicBezTo>
                <a:lnTo>
                  <a:pt x="722" y="1046"/>
                </a:lnTo>
                <a:close/>
                <a:moveTo>
                  <a:pt x="839" y="1525"/>
                </a:moveTo>
                <a:cubicBezTo>
                  <a:pt x="839" y="1415"/>
                  <a:pt x="749" y="1325"/>
                  <a:pt x="640" y="1325"/>
                </a:cubicBezTo>
                <a:cubicBezTo>
                  <a:pt x="530" y="1325"/>
                  <a:pt x="442" y="1415"/>
                  <a:pt x="442" y="1525"/>
                </a:cubicBezTo>
                <a:lnTo>
                  <a:pt x="442" y="2029"/>
                </a:lnTo>
                <a:lnTo>
                  <a:pt x="839" y="2029"/>
                </a:lnTo>
                <a:lnTo>
                  <a:pt x="839" y="1525"/>
                </a:lnTo>
                <a:close/>
                <a:moveTo>
                  <a:pt x="722" y="1913"/>
                </a:moveTo>
                <a:lnTo>
                  <a:pt x="558" y="1913"/>
                </a:lnTo>
                <a:lnTo>
                  <a:pt x="558" y="1525"/>
                </a:lnTo>
                <a:cubicBezTo>
                  <a:pt x="558" y="1478"/>
                  <a:pt x="594" y="1441"/>
                  <a:pt x="640" y="1441"/>
                </a:cubicBezTo>
                <a:cubicBezTo>
                  <a:pt x="685" y="1441"/>
                  <a:pt x="722" y="1478"/>
                  <a:pt x="722" y="1525"/>
                </a:cubicBezTo>
                <a:lnTo>
                  <a:pt x="722" y="1913"/>
                </a:lnTo>
                <a:close/>
                <a:moveTo>
                  <a:pt x="2037" y="833"/>
                </a:moveTo>
                <a:cubicBezTo>
                  <a:pt x="2037" y="722"/>
                  <a:pt x="1949" y="632"/>
                  <a:pt x="1840" y="632"/>
                </a:cubicBezTo>
                <a:cubicBezTo>
                  <a:pt x="1731" y="632"/>
                  <a:pt x="1643" y="722"/>
                  <a:pt x="1643" y="833"/>
                </a:cubicBezTo>
                <a:lnTo>
                  <a:pt x="1643" y="1162"/>
                </a:lnTo>
                <a:lnTo>
                  <a:pt x="2037" y="1162"/>
                </a:lnTo>
                <a:lnTo>
                  <a:pt x="2037" y="833"/>
                </a:lnTo>
                <a:close/>
                <a:moveTo>
                  <a:pt x="1921" y="1046"/>
                </a:moveTo>
                <a:lnTo>
                  <a:pt x="1759" y="1046"/>
                </a:lnTo>
                <a:lnTo>
                  <a:pt x="1759" y="833"/>
                </a:lnTo>
                <a:cubicBezTo>
                  <a:pt x="1759" y="786"/>
                  <a:pt x="1794" y="749"/>
                  <a:pt x="1840" y="749"/>
                </a:cubicBezTo>
                <a:cubicBezTo>
                  <a:pt x="1886" y="749"/>
                  <a:pt x="1921" y="786"/>
                  <a:pt x="1921" y="833"/>
                </a:cubicBezTo>
                <a:lnTo>
                  <a:pt x="1921" y="1046"/>
                </a:lnTo>
                <a:close/>
                <a:moveTo>
                  <a:pt x="2037" y="1525"/>
                </a:moveTo>
                <a:cubicBezTo>
                  <a:pt x="2037" y="1415"/>
                  <a:pt x="1949" y="1325"/>
                  <a:pt x="1840" y="1325"/>
                </a:cubicBezTo>
                <a:cubicBezTo>
                  <a:pt x="1731" y="1325"/>
                  <a:pt x="1643" y="1415"/>
                  <a:pt x="1643" y="1525"/>
                </a:cubicBezTo>
                <a:lnTo>
                  <a:pt x="1643" y="2029"/>
                </a:lnTo>
                <a:lnTo>
                  <a:pt x="2037" y="2029"/>
                </a:lnTo>
                <a:lnTo>
                  <a:pt x="2037" y="1525"/>
                </a:lnTo>
                <a:close/>
                <a:moveTo>
                  <a:pt x="1921" y="1913"/>
                </a:moveTo>
                <a:lnTo>
                  <a:pt x="1759" y="1913"/>
                </a:lnTo>
                <a:lnTo>
                  <a:pt x="1759" y="1525"/>
                </a:lnTo>
                <a:cubicBezTo>
                  <a:pt x="1759" y="1478"/>
                  <a:pt x="1794" y="1441"/>
                  <a:pt x="1840" y="1441"/>
                </a:cubicBezTo>
                <a:cubicBezTo>
                  <a:pt x="1886" y="1441"/>
                  <a:pt x="1921" y="1478"/>
                  <a:pt x="1921" y="1525"/>
                </a:cubicBezTo>
                <a:lnTo>
                  <a:pt x="1921" y="19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34" name="Freeform 24"/>
          <p:cNvSpPr>
            <a:spLocks noChangeAspect="1" noChangeArrowheads="1"/>
          </p:cNvSpPr>
          <p:nvPr/>
        </p:nvSpPr>
        <p:spPr bwMode="auto">
          <a:xfrm>
            <a:off x="6651287" y="1833293"/>
            <a:ext cx="334068" cy="326869"/>
          </a:xfrm>
          <a:custGeom>
            <a:avLst/>
            <a:gdLst>
              <a:gd name="T0" fmla="*/ 203213 w 2719"/>
              <a:gd name="T1" fmla="*/ 8391 h 2660"/>
              <a:gd name="T2" fmla="*/ 166770 w 2719"/>
              <a:gd name="T3" fmla="*/ 9068 h 2660"/>
              <a:gd name="T4" fmla="*/ 10974 w 2719"/>
              <a:gd name="T5" fmla="*/ 134526 h 2660"/>
              <a:gd name="T6" fmla="*/ 11380 w 2719"/>
              <a:gd name="T7" fmla="*/ 173233 h 2660"/>
              <a:gd name="T8" fmla="*/ 47552 w 2719"/>
              <a:gd name="T9" fmla="*/ 174857 h 2660"/>
              <a:gd name="T10" fmla="*/ 25063 w 2719"/>
              <a:gd name="T11" fmla="*/ 344030 h 2660"/>
              <a:gd name="T12" fmla="*/ 25063 w 2719"/>
              <a:gd name="T13" fmla="*/ 359865 h 2660"/>
              <a:gd name="T14" fmla="*/ 350882 w 2719"/>
              <a:gd name="T15" fmla="*/ 351880 h 2660"/>
              <a:gd name="T16" fmla="*/ 323380 w 2719"/>
              <a:gd name="T17" fmla="*/ 344030 h 2660"/>
              <a:gd name="T18" fmla="*/ 339502 w 2719"/>
              <a:gd name="T19" fmla="*/ 181353 h 2660"/>
              <a:gd name="T20" fmla="*/ 358875 w 2719"/>
              <a:gd name="T21" fmla="*/ 174180 h 2660"/>
              <a:gd name="T22" fmla="*/ 367952 w 2719"/>
              <a:gd name="T23" fmla="*/ 154962 h 2660"/>
              <a:gd name="T24" fmla="*/ 307529 w 2719"/>
              <a:gd name="T25" fmla="*/ 302887 h 2660"/>
              <a:gd name="T26" fmla="*/ 262010 w 2719"/>
              <a:gd name="T27" fmla="*/ 206256 h 2660"/>
              <a:gd name="T28" fmla="*/ 204704 w 2719"/>
              <a:gd name="T29" fmla="*/ 206256 h 2660"/>
              <a:gd name="T30" fmla="*/ 63403 w 2719"/>
              <a:gd name="T31" fmla="*/ 302887 h 2660"/>
              <a:gd name="T32" fmla="*/ 185331 w 2719"/>
              <a:gd name="T33" fmla="*/ 68617 h 2660"/>
              <a:gd name="T34" fmla="*/ 307529 w 2719"/>
              <a:gd name="T35" fmla="*/ 302887 h 2660"/>
              <a:gd name="T36" fmla="*/ 220419 w 2719"/>
              <a:gd name="T37" fmla="*/ 206256 h 2660"/>
              <a:gd name="T38" fmla="*/ 246295 w 2719"/>
              <a:gd name="T39" fmla="*/ 206256 h 2660"/>
              <a:gd name="T40" fmla="*/ 220419 w 2719"/>
              <a:gd name="T41" fmla="*/ 343624 h 2660"/>
              <a:gd name="T42" fmla="*/ 204704 w 2719"/>
              <a:gd name="T43" fmla="*/ 318586 h 2660"/>
              <a:gd name="T44" fmla="*/ 63403 w 2719"/>
              <a:gd name="T45" fmla="*/ 344030 h 2660"/>
              <a:gd name="T46" fmla="*/ 262010 w 2719"/>
              <a:gd name="T47" fmla="*/ 344030 h 2660"/>
              <a:gd name="T48" fmla="*/ 307529 w 2719"/>
              <a:gd name="T49" fmla="*/ 318586 h 2660"/>
              <a:gd name="T50" fmla="*/ 262010 w 2719"/>
              <a:gd name="T51" fmla="*/ 344030 h 2660"/>
              <a:gd name="T52" fmla="*/ 348579 w 2719"/>
              <a:gd name="T53" fmla="*/ 162135 h 2660"/>
              <a:gd name="T54" fmla="*/ 340044 w 2719"/>
              <a:gd name="T55" fmla="*/ 165654 h 2660"/>
              <a:gd name="T56" fmla="*/ 331373 w 2719"/>
              <a:gd name="T57" fmla="*/ 161323 h 2660"/>
              <a:gd name="T58" fmla="*/ 185331 w 2719"/>
              <a:gd name="T59" fmla="*/ 50752 h 2660"/>
              <a:gd name="T60" fmla="*/ 39423 w 2719"/>
              <a:gd name="T61" fmla="*/ 160917 h 2660"/>
              <a:gd name="T62" fmla="*/ 22760 w 2719"/>
              <a:gd name="T63" fmla="*/ 162271 h 2660"/>
              <a:gd name="T64" fmla="*/ 21405 w 2719"/>
              <a:gd name="T65" fmla="*/ 146436 h 2660"/>
              <a:gd name="T66" fmla="*/ 193595 w 2719"/>
              <a:gd name="T67" fmla="*/ 20842 h 2660"/>
              <a:gd name="T68" fmla="*/ 352101 w 2719"/>
              <a:gd name="T69" fmla="*/ 154421 h 2660"/>
              <a:gd name="T70" fmla="*/ 100116 w 2719"/>
              <a:gd name="T71" fmla="*/ 207203 h 2660"/>
              <a:gd name="T72" fmla="*/ 157964 w 2719"/>
              <a:gd name="T73" fmla="*/ 263233 h 2660"/>
              <a:gd name="T74" fmla="*/ 128973 w 2719"/>
              <a:gd name="T75" fmla="*/ 178376 h 2660"/>
              <a:gd name="T76" fmla="*/ 116373 w 2719"/>
              <a:gd name="T77" fmla="*/ 247534 h 2660"/>
              <a:gd name="T78" fmla="*/ 129244 w 2719"/>
              <a:gd name="T79" fmla="*/ 194075 h 2660"/>
              <a:gd name="T80" fmla="*/ 142114 w 2719"/>
              <a:gd name="T81" fmla="*/ 247534 h 266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719" h="2660">
                <a:moveTo>
                  <a:pt x="2662" y="1002"/>
                </a:moveTo>
                <a:cubicBezTo>
                  <a:pt x="2660" y="1001"/>
                  <a:pt x="1500" y="62"/>
                  <a:pt x="1500" y="62"/>
                </a:cubicBezTo>
                <a:cubicBezTo>
                  <a:pt x="1499" y="61"/>
                  <a:pt x="1498" y="60"/>
                  <a:pt x="1496" y="59"/>
                </a:cubicBezTo>
                <a:cubicBezTo>
                  <a:pt x="1408" y="0"/>
                  <a:pt x="1314" y="3"/>
                  <a:pt x="1231" y="67"/>
                </a:cubicBezTo>
                <a:cubicBezTo>
                  <a:pt x="1230" y="68"/>
                  <a:pt x="1230" y="68"/>
                  <a:pt x="1230" y="68"/>
                </a:cubicBezTo>
                <a:lnTo>
                  <a:pt x="81" y="994"/>
                </a:lnTo>
                <a:cubicBezTo>
                  <a:pt x="79" y="996"/>
                  <a:pt x="77" y="997"/>
                  <a:pt x="75" y="999"/>
                </a:cubicBezTo>
                <a:cubicBezTo>
                  <a:pt x="0" y="1079"/>
                  <a:pt x="5" y="1205"/>
                  <a:pt x="84" y="1280"/>
                </a:cubicBezTo>
                <a:lnTo>
                  <a:pt x="89" y="1284"/>
                </a:lnTo>
                <a:cubicBezTo>
                  <a:pt x="163" y="1352"/>
                  <a:pt x="276" y="1354"/>
                  <a:pt x="351" y="1292"/>
                </a:cubicBezTo>
                <a:lnTo>
                  <a:pt x="351" y="2542"/>
                </a:lnTo>
                <a:lnTo>
                  <a:pt x="185" y="2542"/>
                </a:lnTo>
                <a:cubicBezTo>
                  <a:pt x="153" y="2542"/>
                  <a:pt x="127" y="2568"/>
                  <a:pt x="127" y="2600"/>
                </a:cubicBezTo>
                <a:cubicBezTo>
                  <a:pt x="127" y="2633"/>
                  <a:pt x="153" y="2659"/>
                  <a:pt x="185" y="2659"/>
                </a:cubicBezTo>
                <a:lnTo>
                  <a:pt x="2531" y="2659"/>
                </a:lnTo>
                <a:cubicBezTo>
                  <a:pt x="2564" y="2659"/>
                  <a:pt x="2590" y="2633"/>
                  <a:pt x="2590" y="2600"/>
                </a:cubicBezTo>
                <a:cubicBezTo>
                  <a:pt x="2590" y="2568"/>
                  <a:pt x="2564" y="2542"/>
                  <a:pt x="2531" y="2542"/>
                </a:cubicBezTo>
                <a:lnTo>
                  <a:pt x="2387" y="2542"/>
                </a:lnTo>
                <a:lnTo>
                  <a:pt x="2387" y="1296"/>
                </a:lnTo>
                <a:cubicBezTo>
                  <a:pt x="2420" y="1324"/>
                  <a:pt x="2462" y="1338"/>
                  <a:pt x="2506" y="1340"/>
                </a:cubicBezTo>
                <a:cubicBezTo>
                  <a:pt x="2509" y="1340"/>
                  <a:pt x="2511" y="1340"/>
                  <a:pt x="2513" y="1340"/>
                </a:cubicBezTo>
                <a:cubicBezTo>
                  <a:pt x="2564" y="1340"/>
                  <a:pt x="2612" y="1322"/>
                  <a:pt x="2649" y="1287"/>
                </a:cubicBezTo>
                <a:lnTo>
                  <a:pt x="2653" y="1283"/>
                </a:lnTo>
                <a:cubicBezTo>
                  <a:pt x="2692" y="1247"/>
                  <a:pt x="2714" y="1198"/>
                  <a:pt x="2716" y="1145"/>
                </a:cubicBezTo>
                <a:cubicBezTo>
                  <a:pt x="2718" y="1092"/>
                  <a:pt x="2699" y="1041"/>
                  <a:pt x="2662" y="1002"/>
                </a:cubicBezTo>
                <a:close/>
                <a:moveTo>
                  <a:pt x="2270" y="2238"/>
                </a:moveTo>
                <a:lnTo>
                  <a:pt x="1934" y="2238"/>
                </a:lnTo>
                <a:lnTo>
                  <a:pt x="1934" y="1524"/>
                </a:lnTo>
                <a:cubicBezTo>
                  <a:pt x="1934" y="1407"/>
                  <a:pt x="1841" y="1312"/>
                  <a:pt x="1723" y="1312"/>
                </a:cubicBezTo>
                <a:cubicBezTo>
                  <a:pt x="1606" y="1312"/>
                  <a:pt x="1511" y="1407"/>
                  <a:pt x="1511" y="1524"/>
                </a:cubicBezTo>
                <a:lnTo>
                  <a:pt x="1511" y="2238"/>
                </a:lnTo>
                <a:lnTo>
                  <a:pt x="468" y="2238"/>
                </a:lnTo>
                <a:lnTo>
                  <a:pt x="468" y="1200"/>
                </a:lnTo>
                <a:lnTo>
                  <a:pt x="1368" y="507"/>
                </a:lnTo>
                <a:lnTo>
                  <a:pt x="2270" y="1204"/>
                </a:lnTo>
                <a:lnTo>
                  <a:pt x="2270" y="2238"/>
                </a:lnTo>
                <a:close/>
                <a:moveTo>
                  <a:pt x="1627" y="2539"/>
                </a:moveTo>
                <a:lnTo>
                  <a:pt x="1627" y="1524"/>
                </a:lnTo>
                <a:cubicBezTo>
                  <a:pt x="1627" y="1471"/>
                  <a:pt x="1670" y="1427"/>
                  <a:pt x="1723" y="1427"/>
                </a:cubicBezTo>
                <a:cubicBezTo>
                  <a:pt x="1776" y="1427"/>
                  <a:pt x="1818" y="1471"/>
                  <a:pt x="1818" y="1524"/>
                </a:cubicBezTo>
                <a:lnTo>
                  <a:pt x="1818" y="2539"/>
                </a:lnTo>
                <a:lnTo>
                  <a:pt x="1627" y="2539"/>
                </a:lnTo>
                <a:close/>
                <a:moveTo>
                  <a:pt x="468" y="2354"/>
                </a:moveTo>
                <a:lnTo>
                  <a:pt x="1511" y="2354"/>
                </a:lnTo>
                <a:lnTo>
                  <a:pt x="1511" y="2542"/>
                </a:lnTo>
                <a:lnTo>
                  <a:pt x="468" y="2542"/>
                </a:lnTo>
                <a:lnTo>
                  <a:pt x="468" y="2354"/>
                </a:lnTo>
                <a:close/>
                <a:moveTo>
                  <a:pt x="1934" y="2542"/>
                </a:moveTo>
                <a:lnTo>
                  <a:pt x="1934" y="2354"/>
                </a:lnTo>
                <a:lnTo>
                  <a:pt x="2270" y="2354"/>
                </a:lnTo>
                <a:lnTo>
                  <a:pt x="2270" y="2542"/>
                </a:lnTo>
                <a:lnTo>
                  <a:pt x="1934" y="2542"/>
                </a:lnTo>
                <a:close/>
                <a:moveTo>
                  <a:pt x="2599" y="1141"/>
                </a:moveTo>
                <a:cubicBezTo>
                  <a:pt x="2598" y="1163"/>
                  <a:pt x="2589" y="1183"/>
                  <a:pt x="2573" y="1198"/>
                </a:cubicBezTo>
                <a:lnTo>
                  <a:pt x="2569" y="1202"/>
                </a:lnTo>
                <a:cubicBezTo>
                  <a:pt x="2553" y="1217"/>
                  <a:pt x="2532" y="1225"/>
                  <a:pt x="2510" y="1224"/>
                </a:cubicBezTo>
                <a:cubicBezTo>
                  <a:pt x="2488" y="1223"/>
                  <a:pt x="2468" y="1214"/>
                  <a:pt x="2453" y="1198"/>
                </a:cubicBezTo>
                <a:cubicBezTo>
                  <a:pt x="2451" y="1196"/>
                  <a:pt x="2449" y="1194"/>
                  <a:pt x="2446" y="1192"/>
                </a:cubicBezTo>
                <a:lnTo>
                  <a:pt x="1403" y="387"/>
                </a:lnTo>
                <a:cubicBezTo>
                  <a:pt x="1392" y="379"/>
                  <a:pt x="1379" y="375"/>
                  <a:pt x="1368" y="375"/>
                </a:cubicBezTo>
                <a:cubicBezTo>
                  <a:pt x="1355" y="375"/>
                  <a:pt x="1343" y="379"/>
                  <a:pt x="1332" y="387"/>
                </a:cubicBezTo>
                <a:lnTo>
                  <a:pt x="291" y="1189"/>
                </a:lnTo>
                <a:cubicBezTo>
                  <a:pt x="289" y="1191"/>
                  <a:pt x="287" y="1193"/>
                  <a:pt x="284" y="1195"/>
                </a:cubicBezTo>
                <a:cubicBezTo>
                  <a:pt x="253" y="1228"/>
                  <a:pt x="202" y="1230"/>
                  <a:pt x="168" y="1199"/>
                </a:cubicBezTo>
                <a:lnTo>
                  <a:pt x="164" y="1195"/>
                </a:lnTo>
                <a:cubicBezTo>
                  <a:pt x="132" y="1165"/>
                  <a:pt x="130" y="1115"/>
                  <a:pt x="158" y="1082"/>
                </a:cubicBezTo>
                <a:lnTo>
                  <a:pt x="1303" y="159"/>
                </a:lnTo>
                <a:cubicBezTo>
                  <a:pt x="1345" y="127"/>
                  <a:pt x="1385" y="125"/>
                  <a:pt x="1429" y="154"/>
                </a:cubicBezTo>
                <a:lnTo>
                  <a:pt x="2579" y="1085"/>
                </a:lnTo>
                <a:cubicBezTo>
                  <a:pt x="2593" y="1100"/>
                  <a:pt x="2600" y="1120"/>
                  <a:pt x="2599" y="1141"/>
                </a:cubicBezTo>
                <a:close/>
                <a:moveTo>
                  <a:pt x="952" y="1318"/>
                </a:moveTo>
                <a:cubicBezTo>
                  <a:pt x="835" y="1318"/>
                  <a:pt x="739" y="1413"/>
                  <a:pt x="739" y="1531"/>
                </a:cubicBezTo>
                <a:lnTo>
                  <a:pt x="739" y="1945"/>
                </a:lnTo>
                <a:lnTo>
                  <a:pt x="1166" y="1945"/>
                </a:lnTo>
                <a:lnTo>
                  <a:pt x="1166" y="1531"/>
                </a:lnTo>
                <a:cubicBezTo>
                  <a:pt x="1166" y="1413"/>
                  <a:pt x="1070" y="1318"/>
                  <a:pt x="952" y="1318"/>
                </a:cubicBezTo>
                <a:close/>
                <a:moveTo>
                  <a:pt x="1049" y="1829"/>
                </a:moveTo>
                <a:lnTo>
                  <a:pt x="859" y="1829"/>
                </a:lnTo>
                <a:lnTo>
                  <a:pt x="859" y="1531"/>
                </a:lnTo>
                <a:cubicBezTo>
                  <a:pt x="859" y="1477"/>
                  <a:pt x="901" y="1434"/>
                  <a:pt x="954" y="1434"/>
                </a:cubicBezTo>
                <a:cubicBezTo>
                  <a:pt x="1007" y="1434"/>
                  <a:pt x="1049" y="1477"/>
                  <a:pt x="1049" y="1531"/>
                </a:cubicBezTo>
                <a:lnTo>
                  <a:pt x="1049" y="18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35" name="Freeform 25"/>
          <p:cNvSpPr>
            <a:spLocks noChangeAspect="1" noChangeArrowheads="1"/>
          </p:cNvSpPr>
          <p:nvPr/>
        </p:nvSpPr>
        <p:spPr bwMode="auto">
          <a:xfrm>
            <a:off x="7212869" y="1833293"/>
            <a:ext cx="319669" cy="326869"/>
          </a:xfrm>
          <a:custGeom>
            <a:avLst/>
            <a:gdLst>
              <a:gd name="T0" fmla="*/ 94848 w 2554"/>
              <a:gd name="T1" fmla="*/ 208828 h 2610"/>
              <a:gd name="T2" fmla="*/ 62313 w 2554"/>
              <a:gd name="T3" fmla="*/ 238897 h 2610"/>
              <a:gd name="T4" fmla="*/ 62313 w 2554"/>
              <a:gd name="T5" fmla="*/ 299310 h 2610"/>
              <a:gd name="T6" fmla="*/ 127383 w 2554"/>
              <a:gd name="T7" fmla="*/ 299310 h 2610"/>
              <a:gd name="T8" fmla="*/ 127383 w 2554"/>
              <a:gd name="T9" fmla="*/ 238897 h 2610"/>
              <a:gd name="T10" fmla="*/ 94848 w 2554"/>
              <a:gd name="T11" fmla="*/ 208828 h 2610"/>
              <a:gd name="T12" fmla="*/ 111253 w 2554"/>
              <a:gd name="T13" fmla="*/ 283172 h 2610"/>
              <a:gd name="T14" fmla="*/ 78442 w 2554"/>
              <a:gd name="T15" fmla="*/ 283172 h 2610"/>
              <a:gd name="T16" fmla="*/ 78442 w 2554"/>
              <a:gd name="T17" fmla="*/ 238897 h 2610"/>
              <a:gd name="T18" fmla="*/ 94848 w 2554"/>
              <a:gd name="T19" fmla="*/ 224966 h 2610"/>
              <a:gd name="T20" fmla="*/ 111253 w 2554"/>
              <a:gd name="T21" fmla="*/ 238897 h 2610"/>
              <a:gd name="T22" fmla="*/ 111253 w 2554"/>
              <a:gd name="T23" fmla="*/ 283172 h 2610"/>
              <a:gd name="T24" fmla="*/ 343961 w 2554"/>
              <a:gd name="T25" fmla="*/ 343724 h 2610"/>
              <a:gd name="T26" fmla="*/ 333208 w 2554"/>
              <a:gd name="T27" fmla="*/ 343724 h 2610"/>
              <a:gd name="T28" fmla="*/ 333208 w 2554"/>
              <a:gd name="T29" fmla="*/ 92276 h 2610"/>
              <a:gd name="T30" fmla="*/ 328934 w 2554"/>
              <a:gd name="T31" fmla="*/ 83034 h 2610"/>
              <a:gd name="T32" fmla="*/ 160056 w 2554"/>
              <a:gd name="T33" fmla="*/ 1103 h 2610"/>
              <a:gd name="T34" fmla="*/ 158264 w 2554"/>
              <a:gd name="T35" fmla="*/ 552 h 2610"/>
              <a:gd name="T36" fmla="*/ 155506 w 2554"/>
              <a:gd name="T37" fmla="*/ 0 h 2610"/>
              <a:gd name="T38" fmla="*/ 147510 w 2554"/>
              <a:gd name="T39" fmla="*/ 8138 h 2610"/>
              <a:gd name="T40" fmla="*/ 147510 w 2554"/>
              <a:gd name="T41" fmla="*/ 117793 h 2610"/>
              <a:gd name="T42" fmla="*/ 26056 w 2554"/>
              <a:gd name="T43" fmla="*/ 182345 h 2610"/>
              <a:gd name="T44" fmla="*/ 25366 w 2554"/>
              <a:gd name="T45" fmla="*/ 182759 h 2610"/>
              <a:gd name="T46" fmla="*/ 21230 w 2554"/>
              <a:gd name="T47" fmla="*/ 189793 h 2610"/>
              <a:gd name="T48" fmla="*/ 21230 w 2554"/>
              <a:gd name="T49" fmla="*/ 343724 h 2610"/>
              <a:gd name="T50" fmla="*/ 7996 w 2554"/>
              <a:gd name="T51" fmla="*/ 343724 h 2610"/>
              <a:gd name="T52" fmla="*/ 0 w 2554"/>
              <a:gd name="T53" fmla="*/ 351724 h 2610"/>
              <a:gd name="T54" fmla="*/ 7996 w 2554"/>
              <a:gd name="T55" fmla="*/ 359862 h 2610"/>
              <a:gd name="T56" fmla="*/ 343961 w 2554"/>
              <a:gd name="T57" fmla="*/ 359862 h 2610"/>
              <a:gd name="T58" fmla="*/ 351957 w 2554"/>
              <a:gd name="T59" fmla="*/ 351724 h 2610"/>
              <a:gd name="T60" fmla="*/ 343961 w 2554"/>
              <a:gd name="T61" fmla="*/ 343724 h 2610"/>
              <a:gd name="T62" fmla="*/ 163502 w 2554"/>
              <a:gd name="T63" fmla="*/ 341793 h 2610"/>
              <a:gd name="T64" fmla="*/ 163502 w 2554"/>
              <a:gd name="T65" fmla="*/ 20690 h 2610"/>
              <a:gd name="T66" fmla="*/ 317216 w 2554"/>
              <a:gd name="T67" fmla="*/ 95310 h 2610"/>
              <a:gd name="T68" fmla="*/ 317216 w 2554"/>
              <a:gd name="T69" fmla="*/ 343310 h 2610"/>
              <a:gd name="T70" fmla="*/ 274480 w 2554"/>
              <a:gd name="T71" fmla="*/ 343310 h 2610"/>
              <a:gd name="T72" fmla="*/ 274480 w 2554"/>
              <a:gd name="T73" fmla="*/ 163172 h 2610"/>
              <a:gd name="T74" fmla="*/ 240704 w 2554"/>
              <a:gd name="T75" fmla="*/ 133103 h 2610"/>
              <a:gd name="T76" fmla="*/ 206928 w 2554"/>
              <a:gd name="T77" fmla="*/ 163172 h 2610"/>
              <a:gd name="T78" fmla="*/ 206928 w 2554"/>
              <a:gd name="T79" fmla="*/ 343310 h 2610"/>
              <a:gd name="T80" fmla="*/ 163364 w 2554"/>
              <a:gd name="T81" fmla="*/ 343310 h 2610"/>
              <a:gd name="T82" fmla="*/ 163502 w 2554"/>
              <a:gd name="T83" fmla="*/ 341793 h 2610"/>
              <a:gd name="T84" fmla="*/ 223058 w 2554"/>
              <a:gd name="T85" fmla="*/ 340828 h 2610"/>
              <a:gd name="T86" fmla="*/ 223058 w 2554"/>
              <a:gd name="T87" fmla="*/ 163172 h 2610"/>
              <a:gd name="T88" fmla="*/ 240704 w 2554"/>
              <a:gd name="T89" fmla="*/ 149103 h 2610"/>
              <a:gd name="T90" fmla="*/ 258350 w 2554"/>
              <a:gd name="T91" fmla="*/ 163172 h 2610"/>
              <a:gd name="T92" fmla="*/ 258350 w 2554"/>
              <a:gd name="T93" fmla="*/ 340828 h 2610"/>
              <a:gd name="T94" fmla="*/ 223058 w 2554"/>
              <a:gd name="T95" fmla="*/ 340828 h 2610"/>
              <a:gd name="T96" fmla="*/ 147648 w 2554"/>
              <a:gd name="T97" fmla="*/ 343310 h 2610"/>
              <a:gd name="T98" fmla="*/ 37222 w 2554"/>
              <a:gd name="T99" fmla="*/ 343310 h 2610"/>
              <a:gd name="T100" fmla="*/ 37222 w 2554"/>
              <a:gd name="T101" fmla="*/ 194621 h 2610"/>
              <a:gd name="T102" fmla="*/ 147510 w 2554"/>
              <a:gd name="T103" fmla="*/ 136000 h 2610"/>
              <a:gd name="T104" fmla="*/ 147510 w 2554"/>
              <a:gd name="T105" fmla="*/ 341793 h 2610"/>
              <a:gd name="T106" fmla="*/ 147648 w 2554"/>
              <a:gd name="T107" fmla="*/ 343310 h 261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554" h="2610">
                <a:moveTo>
                  <a:pt x="688" y="1514"/>
                </a:moveTo>
                <a:cubicBezTo>
                  <a:pt x="555" y="1514"/>
                  <a:pt x="452" y="1610"/>
                  <a:pt x="452" y="1732"/>
                </a:cubicBezTo>
                <a:lnTo>
                  <a:pt x="452" y="2170"/>
                </a:lnTo>
                <a:lnTo>
                  <a:pt x="924" y="2170"/>
                </a:lnTo>
                <a:lnTo>
                  <a:pt x="924" y="1732"/>
                </a:lnTo>
                <a:cubicBezTo>
                  <a:pt x="924" y="1610"/>
                  <a:pt x="820" y="1514"/>
                  <a:pt x="688" y="1514"/>
                </a:cubicBezTo>
                <a:close/>
                <a:moveTo>
                  <a:pt x="807" y="2053"/>
                </a:moveTo>
                <a:lnTo>
                  <a:pt x="569" y="2053"/>
                </a:lnTo>
                <a:lnTo>
                  <a:pt x="569" y="1732"/>
                </a:lnTo>
                <a:cubicBezTo>
                  <a:pt x="569" y="1675"/>
                  <a:pt x="621" y="1631"/>
                  <a:pt x="688" y="1631"/>
                </a:cubicBezTo>
                <a:cubicBezTo>
                  <a:pt x="755" y="1631"/>
                  <a:pt x="807" y="1675"/>
                  <a:pt x="807" y="1732"/>
                </a:cubicBezTo>
                <a:lnTo>
                  <a:pt x="807" y="2053"/>
                </a:lnTo>
                <a:close/>
                <a:moveTo>
                  <a:pt x="2495" y="2492"/>
                </a:moveTo>
                <a:lnTo>
                  <a:pt x="2417" y="2492"/>
                </a:lnTo>
                <a:lnTo>
                  <a:pt x="2417" y="669"/>
                </a:lnTo>
                <a:cubicBezTo>
                  <a:pt x="2424" y="643"/>
                  <a:pt x="2411" y="615"/>
                  <a:pt x="2386" y="602"/>
                </a:cubicBezTo>
                <a:lnTo>
                  <a:pt x="1161" y="8"/>
                </a:lnTo>
                <a:cubicBezTo>
                  <a:pt x="1157" y="6"/>
                  <a:pt x="1152" y="5"/>
                  <a:pt x="1148" y="4"/>
                </a:cubicBezTo>
                <a:cubicBezTo>
                  <a:pt x="1141" y="2"/>
                  <a:pt x="1135" y="0"/>
                  <a:pt x="1128" y="0"/>
                </a:cubicBezTo>
                <a:cubicBezTo>
                  <a:pt x="1096" y="0"/>
                  <a:pt x="1070" y="26"/>
                  <a:pt x="1070" y="59"/>
                </a:cubicBezTo>
                <a:lnTo>
                  <a:pt x="1070" y="854"/>
                </a:lnTo>
                <a:lnTo>
                  <a:pt x="189" y="1322"/>
                </a:lnTo>
                <a:cubicBezTo>
                  <a:pt x="187" y="1323"/>
                  <a:pt x="185" y="1324"/>
                  <a:pt x="184" y="1325"/>
                </a:cubicBezTo>
                <a:cubicBezTo>
                  <a:pt x="166" y="1335"/>
                  <a:pt x="154" y="1354"/>
                  <a:pt x="154" y="1376"/>
                </a:cubicBezTo>
                <a:lnTo>
                  <a:pt x="154" y="2492"/>
                </a:lnTo>
                <a:lnTo>
                  <a:pt x="58" y="2492"/>
                </a:lnTo>
                <a:cubicBezTo>
                  <a:pt x="26" y="2492"/>
                  <a:pt x="0" y="2518"/>
                  <a:pt x="0" y="2550"/>
                </a:cubicBezTo>
                <a:cubicBezTo>
                  <a:pt x="0" y="2583"/>
                  <a:pt x="26" y="2609"/>
                  <a:pt x="58" y="2609"/>
                </a:cubicBezTo>
                <a:lnTo>
                  <a:pt x="2495" y="2609"/>
                </a:lnTo>
                <a:cubicBezTo>
                  <a:pt x="2527" y="2609"/>
                  <a:pt x="2553" y="2583"/>
                  <a:pt x="2553" y="2550"/>
                </a:cubicBezTo>
                <a:cubicBezTo>
                  <a:pt x="2553" y="2518"/>
                  <a:pt x="2527" y="2492"/>
                  <a:pt x="2495" y="2492"/>
                </a:cubicBezTo>
                <a:close/>
                <a:moveTo>
                  <a:pt x="1186" y="2478"/>
                </a:moveTo>
                <a:lnTo>
                  <a:pt x="1186" y="150"/>
                </a:lnTo>
                <a:lnTo>
                  <a:pt x="2301" y="691"/>
                </a:lnTo>
                <a:lnTo>
                  <a:pt x="2301" y="2489"/>
                </a:lnTo>
                <a:lnTo>
                  <a:pt x="1991" y="2489"/>
                </a:lnTo>
                <a:lnTo>
                  <a:pt x="1991" y="1183"/>
                </a:lnTo>
                <a:cubicBezTo>
                  <a:pt x="1991" y="1063"/>
                  <a:pt x="1881" y="965"/>
                  <a:pt x="1746" y="965"/>
                </a:cubicBezTo>
                <a:cubicBezTo>
                  <a:pt x="1611" y="965"/>
                  <a:pt x="1501" y="1063"/>
                  <a:pt x="1501" y="1183"/>
                </a:cubicBezTo>
                <a:lnTo>
                  <a:pt x="1501" y="2489"/>
                </a:lnTo>
                <a:lnTo>
                  <a:pt x="1185" y="2489"/>
                </a:lnTo>
                <a:cubicBezTo>
                  <a:pt x="1186" y="2486"/>
                  <a:pt x="1186" y="2482"/>
                  <a:pt x="1186" y="2478"/>
                </a:cubicBezTo>
                <a:close/>
                <a:moveTo>
                  <a:pt x="1618" y="2471"/>
                </a:moveTo>
                <a:lnTo>
                  <a:pt x="1618" y="1183"/>
                </a:lnTo>
                <a:cubicBezTo>
                  <a:pt x="1618" y="1128"/>
                  <a:pt x="1677" y="1081"/>
                  <a:pt x="1746" y="1081"/>
                </a:cubicBezTo>
                <a:cubicBezTo>
                  <a:pt x="1816" y="1081"/>
                  <a:pt x="1874" y="1128"/>
                  <a:pt x="1874" y="1183"/>
                </a:cubicBezTo>
                <a:lnTo>
                  <a:pt x="1874" y="2471"/>
                </a:lnTo>
                <a:lnTo>
                  <a:pt x="1618" y="2471"/>
                </a:lnTo>
                <a:close/>
                <a:moveTo>
                  <a:pt x="1071" y="2489"/>
                </a:moveTo>
                <a:lnTo>
                  <a:pt x="270" y="2489"/>
                </a:lnTo>
                <a:lnTo>
                  <a:pt x="270" y="1411"/>
                </a:lnTo>
                <a:lnTo>
                  <a:pt x="1070" y="986"/>
                </a:lnTo>
                <a:lnTo>
                  <a:pt x="1070" y="2478"/>
                </a:lnTo>
                <a:cubicBezTo>
                  <a:pt x="1070" y="2482"/>
                  <a:pt x="1070" y="2486"/>
                  <a:pt x="1071" y="24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36" name="Freeform 12"/>
          <p:cNvSpPr>
            <a:spLocks noChangeAspect="1" noChangeArrowheads="1"/>
          </p:cNvSpPr>
          <p:nvPr/>
        </p:nvSpPr>
        <p:spPr bwMode="auto">
          <a:xfrm>
            <a:off x="7760050" y="1833293"/>
            <a:ext cx="329749" cy="326869"/>
          </a:xfrm>
          <a:custGeom>
            <a:avLst/>
            <a:gdLst>
              <a:gd name="T0" fmla="*/ 359732 w 2629"/>
              <a:gd name="T1" fmla="*/ 222601 h 2607"/>
              <a:gd name="T2" fmla="*/ 326451 w 2629"/>
              <a:gd name="T3" fmla="*/ 189321 h 2607"/>
              <a:gd name="T4" fmla="*/ 314990 w 2629"/>
              <a:gd name="T5" fmla="*/ 189321 h 2607"/>
              <a:gd name="T6" fmla="*/ 281709 w 2629"/>
              <a:gd name="T7" fmla="*/ 222601 h 2607"/>
              <a:gd name="T8" fmla="*/ 281709 w 2629"/>
              <a:gd name="T9" fmla="*/ 233924 h 2607"/>
              <a:gd name="T10" fmla="*/ 293033 w 2629"/>
              <a:gd name="T11" fmla="*/ 233924 h 2607"/>
              <a:gd name="T12" fmla="*/ 313333 w 2629"/>
              <a:gd name="T13" fmla="*/ 213763 h 2607"/>
              <a:gd name="T14" fmla="*/ 274943 w 2629"/>
              <a:gd name="T15" fmla="*/ 309735 h 2607"/>
              <a:gd name="T16" fmla="*/ 189325 w 2629"/>
              <a:gd name="T17" fmla="*/ 343567 h 2607"/>
              <a:gd name="T18" fmla="*/ 189325 w 2629"/>
              <a:gd name="T19" fmla="*/ 143199 h 2607"/>
              <a:gd name="T20" fmla="*/ 232963 w 2629"/>
              <a:gd name="T21" fmla="*/ 143199 h 2607"/>
              <a:gd name="T22" fmla="*/ 240972 w 2629"/>
              <a:gd name="T23" fmla="*/ 135052 h 2607"/>
              <a:gd name="T24" fmla="*/ 232963 w 2629"/>
              <a:gd name="T25" fmla="*/ 126766 h 2607"/>
              <a:gd name="T26" fmla="*/ 189325 w 2629"/>
              <a:gd name="T27" fmla="*/ 126766 h 2607"/>
              <a:gd name="T28" fmla="*/ 189325 w 2629"/>
              <a:gd name="T29" fmla="*/ 108953 h 2607"/>
              <a:gd name="T30" fmla="*/ 236553 w 2629"/>
              <a:gd name="T31" fmla="*/ 54822 h 2607"/>
              <a:gd name="T32" fmla="*/ 181730 w 2629"/>
              <a:gd name="T33" fmla="*/ 0 h 2607"/>
              <a:gd name="T34" fmla="*/ 127045 w 2629"/>
              <a:gd name="T35" fmla="*/ 54822 h 2607"/>
              <a:gd name="T36" fmla="*/ 173445 w 2629"/>
              <a:gd name="T37" fmla="*/ 108953 h 2607"/>
              <a:gd name="T38" fmla="*/ 173445 w 2629"/>
              <a:gd name="T39" fmla="*/ 126766 h 2607"/>
              <a:gd name="T40" fmla="*/ 127460 w 2629"/>
              <a:gd name="T41" fmla="*/ 126766 h 2607"/>
              <a:gd name="T42" fmla="*/ 119450 w 2629"/>
              <a:gd name="T43" fmla="*/ 135052 h 2607"/>
              <a:gd name="T44" fmla="*/ 127460 w 2629"/>
              <a:gd name="T45" fmla="*/ 143199 h 2607"/>
              <a:gd name="T46" fmla="*/ 173445 w 2629"/>
              <a:gd name="T47" fmla="*/ 143199 h 2607"/>
              <a:gd name="T48" fmla="*/ 173445 w 2629"/>
              <a:gd name="T49" fmla="*/ 343567 h 2607"/>
              <a:gd name="T50" fmla="*/ 88656 w 2629"/>
              <a:gd name="T51" fmla="*/ 309735 h 2607"/>
              <a:gd name="T52" fmla="*/ 50404 w 2629"/>
              <a:gd name="T53" fmla="*/ 214591 h 2607"/>
              <a:gd name="T54" fmla="*/ 69737 w 2629"/>
              <a:gd name="T55" fmla="*/ 233924 h 2607"/>
              <a:gd name="T56" fmla="*/ 75399 w 2629"/>
              <a:gd name="T57" fmla="*/ 236410 h 2607"/>
              <a:gd name="T58" fmla="*/ 81199 w 2629"/>
              <a:gd name="T59" fmla="*/ 233924 h 2607"/>
              <a:gd name="T60" fmla="*/ 81199 w 2629"/>
              <a:gd name="T61" fmla="*/ 222601 h 2607"/>
              <a:gd name="T62" fmla="*/ 47780 w 2629"/>
              <a:gd name="T63" fmla="*/ 189321 h 2607"/>
              <a:gd name="T64" fmla="*/ 36457 w 2629"/>
              <a:gd name="T65" fmla="*/ 189321 h 2607"/>
              <a:gd name="T66" fmla="*/ 3176 w 2629"/>
              <a:gd name="T67" fmla="*/ 222601 h 2607"/>
              <a:gd name="T68" fmla="*/ 3176 w 2629"/>
              <a:gd name="T69" fmla="*/ 233924 h 2607"/>
              <a:gd name="T70" fmla="*/ 14500 w 2629"/>
              <a:gd name="T71" fmla="*/ 233924 h 2607"/>
              <a:gd name="T72" fmla="*/ 34247 w 2629"/>
              <a:gd name="T73" fmla="*/ 214315 h 2607"/>
              <a:gd name="T74" fmla="*/ 77608 w 2629"/>
              <a:gd name="T75" fmla="*/ 321473 h 2607"/>
              <a:gd name="T76" fmla="*/ 181730 w 2629"/>
              <a:gd name="T77" fmla="*/ 359862 h 2607"/>
              <a:gd name="T78" fmla="*/ 285990 w 2629"/>
              <a:gd name="T79" fmla="*/ 321473 h 2607"/>
              <a:gd name="T80" fmla="*/ 329351 w 2629"/>
              <a:gd name="T81" fmla="*/ 215006 h 2607"/>
              <a:gd name="T82" fmla="*/ 348270 w 2629"/>
              <a:gd name="T83" fmla="*/ 233924 h 2607"/>
              <a:gd name="T84" fmla="*/ 354070 w 2629"/>
              <a:gd name="T85" fmla="*/ 236410 h 2607"/>
              <a:gd name="T86" fmla="*/ 359732 w 2629"/>
              <a:gd name="T87" fmla="*/ 233924 h 2607"/>
              <a:gd name="T88" fmla="*/ 359732 w 2629"/>
              <a:gd name="T89" fmla="*/ 222601 h 2607"/>
              <a:gd name="T90" fmla="*/ 143202 w 2629"/>
              <a:gd name="T91" fmla="*/ 54822 h 2607"/>
              <a:gd name="T92" fmla="*/ 181730 w 2629"/>
              <a:gd name="T93" fmla="*/ 16157 h 2607"/>
              <a:gd name="T94" fmla="*/ 220396 w 2629"/>
              <a:gd name="T95" fmla="*/ 54822 h 2607"/>
              <a:gd name="T96" fmla="*/ 183387 w 2629"/>
              <a:gd name="T97" fmla="*/ 93349 h 2607"/>
              <a:gd name="T98" fmla="*/ 181454 w 2629"/>
              <a:gd name="T99" fmla="*/ 93072 h 2607"/>
              <a:gd name="T100" fmla="*/ 179521 w 2629"/>
              <a:gd name="T101" fmla="*/ 93349 h 2607"/>
              <a:gd name="T102" fmla="*/ 143202 w 2629"/>
              <a:gd name="T103" fmla="*/ 54822 h 260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629" h="2607">
                <a:moveTo>
                  <a:pt x="2605" y="1612"/>
                </a:moveTo>
                <a:lnTo>
                  <a:pt x="2364" y="1371"/>
                </a:lnTo>
                <a:cubicBezTo>
                  <a:pt x="2341" y="1348"/>
                  <a:pt x="2304" y="1348"/>
                  <a:pt x="2281" y="1371"/>
                </a:cubicBezTo>
                <a:lnTo>
                  <a:pt x="2040" y="1612"/>
                </a:lnTo>
                <a:cubicBezTo>
                  <a:pt x="2017" y="1635"/>
                  <a:pt x="2017" y="1672"/>
                  <a:pt x="2040" y="1694"/>
                </a:cubicBezTo>
                <a:cubicBezTo>
                  <a:pt x="2063" y="1717"/>
                  <a:pt x="2100" y="1717"/>
                  <a:pt x="2122" y="1694"/>
                </a:cubicBezTo>
                <a:lnTo>
                  <a:pt x="2269" y="1548"/>
                </a:lnTo>
                <a:cubicBezTo>
                  <a:pt x="2265" y="1836"/>
                  <a:pt x="2169" y="2076"/>
                  <a:pt x="1991" y="2243"/>
                </a:cubicBezTo>
                <a:cubicBezTo>
                  <a:pt x="1834" y="2391"/>
                  <a:pt x="1616" y="2477"/>
                  <a:pt x="1371" y="2488"/>
                </a:cubicBezTo>
                <a:lnTo>
                  <a:pt x="1371" y="1037"/>
                </a:lnTo>
                <a:lnTo>
                  <a:pt x="1687" y="1037"/>
                </a:lnTo>
                <a:cubicBezTo>
                  <a:pt x="1719" y="1037"/>
                  <a:pt x="1745" y="1010"/>
                  <a:pt x="1745" y="978"/>
                </a:cubicBezTo>
                <a:cubicBezTo>
                  <a:pt x="1745" y="945"/>
                  <a:pt x="1719" y="918"/>
                  <a:pt x="1687" y="918"/>
                </a:cubicBezTo>
                <a:lnTo>
                  <a:pt x="1371" y="918"/>
                </a:lnTo>
                <a:lnTo>
                  <a:pt x="1371" y="789"/>
                </a:lnTo>
                <a:cubicBezTo>
                  <a:pt x="1564" y="763"/>
                  <a:pt x="1713" y="597"/>
                  <a:pt x="1713" y="397"/>
                </a:cubicBezTo>
                <a:cubicBezTo>
                  <a:pt x="1713" y="178"/>
                  <a:pt x="1535" y="0"/>
                  <a:pt x="1316" y="0"/>
                </a:cubicBezTo>
                <a:cubicBezTo>
                  <a:pt x="1098" y="0"/>
                  <a:pt x="920" y="178"/>
                  <a:pt x="920" y="397"/>
                </a:cubicBezTo>
                <a:cubicBezTo>
                  <a:pt x="920" y="595"/>
                  <a:pt x="1066" y="759"/>
                  <a:pt x="1256" y="789"/>
                </a:cubicBezTo>
                <a:lnTo>
                  <a:pt x="1256" y="918"/>
                </a:lnTo>
                <a:lnTo>
                  <a:pt x="923" y="918"/>
                </a:lnTo>
                <a:cubicBezTo>
                  <a:pt x="891" y="918"/>
                  <a:pt x="865" y="945"/>
                  <a:pt x="865" y="978"/>
                </a:cubicBezTo>
                <a:cubicBezTo>
                  <a:pt x="865" y="1010"/>
                  <a:pt x="891" y="1037"/>
                  <a:pt x="923" y="1037"/>
                </a:cubicBezTo>
                <a:lnTo>
                  <a:pt x="1256" y="1037"/>
                </a:lnTo>
                <a:lnTo>
                  <a:pt x="1256" y="2488"/>
                </a:lnTo>
                <a:cubicBezTo>
                  <a:pt x="1014" y="2476"/>
                  <a:pt x="798" y="2390"/>
                  <a:pt x="642" y="2243"/>
                </a:cubicBezTo>
                <a:cubicBezTo>
                  <a:pt x="465" y="2077"/>
                  <a:pt x="370" y="1839"/>
                  <a:pt x="365" y="1554"/>
                </a:cubicBezTo>
                <a:lnTo>
                  <a:pt x="505" y="1694"/>
                </a:lnTo>
                <a:cubicBezTo>
                  <a:pt x="517" y="1706"/>
                  <a:pt x="531" y="1712"/>
                  <a:pt x="546" y="1712"/>
                </a:cubicBezTo>
                <a:cubicBezTo>
                  <a:pt x="561" y="1712"/>
                  <a:pt x="576" y="1706"/>
                  <a:pt x="588" y="1694"/>
                </a:cubicBezTo>
                <a:cubicBezTo>
                  <a:pt x="610" y="1672"/>
                  <a:pt x="610" y="1635"/>
                  <a:pt x="588" y="1612"/>
                </a:cubicBezTo>
                <a:lnTo>
                  <a:pt x="346" y="1371"/>
                </a:lnTo>
                <a:cubicBezTo>
                  <a:pt x="324" y="1348"/>
                  <a:pt x="287" y="1348"/>
                  <a:pt x="264" y="1371"/>
                </a:cubicBezTo>
                <a:lnTo>
                  <a:pt x="23" y="1612"/>
                </a:lnTo>
                <a:cubicBezTo>
                  <a:pt x="0" y="1635"/>
                  <a:pt x="0" y="1672"/>
                  <a:pt x="23" y="1694"/>
                </a:cubicBezTo>
                <a:cubicBezTo>
                  <a:pt x="46" y="1717"/>
                  <a:pt x="83" y="1717"/>
                  <a:pt x="105" y="1694"/>
                </a:cubicBezTo>
                <a:lnTo>
                  <a:pt x="248" y="1552"/>
                </a:lnTo>
                <a:cubicBezTo>
                  <a:pt x="253" y="1871"/>
                  <a:pt x="361" y="2139"/>
                  <a:pt x="562" y="2328"/>
                </a:cubicBezTo>
                <a:cubicBezTo>
                  <a:pt x="753" y="2508"/>
                  <a:pt x="1021" y="2606"/>
                  <a:pt x="1316" y="2606"/>
                </a:cubicBezTo>
                <a:cubicBezTo>
                  <a:pt x="1613" y="2606"/>
                  <a:pt x="1881" y="2508"/>
                  <a:pt x="2071" y="2328"/>
                </a:cubicBezTo>
                <a:cubicBezTo>
                  <a:pt x="2271" y="2140"/>
                  <a:pt x="2379" y="1874"/>
                  <a:pt x="2385" y="1557"/>
                </a:cubicBezTo>
                <a:lnTo>
                  <a:pt x="2522" y="1694"/>
                </a:lnTo>
                <a:cubicBezTo>
                  <a:pt x="2534" y="1706"/>
                  <a:pt x="2550" y="1712"/>
                  <a:pt x="2564" y="1712"/>
                </a:cubicBezTo>
                <a:cubicBezTo>
                  <a:pt x="2579" y="1712"/>
                  <a:pt x="2593" y="1706"/>
                  <a:pt x="2605" y="1694"/>
                </a:cubicBezTo>
                <a:cubicBezTo>
                  <a:pt x="2628" y="1672"/>
                  <a:pt x="2628" y="1635"/>
                  <a:pt x="2605" y="1612"/>
                </a:cubicBezTo>
                <a:close/>
                <a:moveTo>
                  <a:pt x="1037" y="397"/>
                </a:moveTo>
                <a:cubicBezTo>
                  <a:pt x="1037" y="242"/>
                  <a:pt x="1162" y="117"/>
                  <a:pt x="1316" y="117"/>
                </a:cubicBezTo>
                <a:cubicBezTo>
                  <a:pt x="1471" y="117"/>
                  <a:pt x="1596" y="242"/>
                  <a:pt x="1596" y="397"/>
                </a:cubicBezTo>
                <a:cubicBezTo>
                  <a:pt x="1596" y="547"/>
                  <a:pt x="1477" y="670"/>
                  <a:pt x="1328" y="676"/>
                </a:cubicBezTo>
                <a:cubicBezTo>
                  <a:pt x="1323" y="675"/>
                  <a:pt x="1318" y="674"/>
                  <a:pt x="1314" y="674"/>
                </a:cubicBezTo>
                <a:cubicBezTo>
                  <a:pt x="1309" y="674"/>
                  <a:pt x="1305" y="675"/>
                  <a:pt x="1300" y="676"/>
                </a:cubicBezTo>
                <a:cubicBezTo>
                  <a:pt x="1154" y="667"/>
                  <a:pt x="1037" y="545"/>
                  <a:pt x="1037" y="3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37" name="Freeform 16"/>
          <p:cNvSpPr>
            <a:spLocks noChangeAspect="1" noChangeArrowheads="1"/>
          </p:cNvSpPr>
          <p:nvPr/>
        </p:nvSpPr>
        <p:spPr bwMode="auto">
          <a:xfrm>
            <a:off x="594861" y="2546068"/>
            <a:ext cx="326869" cy="270710"/>
          </a:xfrm>
          <a:custGeom>
            <a:avLst/>
            <a:gdLst>
              <a:gd name="T0" fmla="*/ 339885 w 2613"/>
              <a:gd name="T1" fmla="*/ 236607 h 2170"/>
              <a:gd name="T2" fmla="*/ 340712 w 2613"/>
              <a:gd name="T3" fmla="*/ 220503 h 2170"/>
              <a:gd name="T4" fmla="*/ 208037 w 2613"/>
              <a:gd name="T5" fmla="*/ 62214 h 2170"/>
              <a:gd name="T6" fmla="*/ 217130 w 2613"/>
              <a:gd name="T7" fmla="*/ 37714 h 2170"/>
              <a:gd name="T8" fmla="*/ 179518 w 2613"/>
              <a:gd name="T9" fmla="*/ 0 h 2170"/>
              <a:gd name="T10" fmla="*/ 142044 w 2613"/>
              <a:gd name="T11" fmla="*/ 37714 h 2170"/>
              <a:gd name="T12" fmla="*/ 151137 w 2613"/>
              <a:gd name="T13" fmla="*/ 62214 h 2170"/>
              <a:gd name="T14" fmla="*/ 18599 w 2613"/>
              <a:gd name="T15" fmla="*/ 220503 h 2170"/>
              <a:gd name="T16" fmla="*/ 19426 w 2613"/>
              <a:gd name="T17" fmla="*/ 236883 h 2170"/>
              <a:gd name="T18" fmla="*/ 0 w 2613"/>
              <a:gd name="T19" fmla="*/ 266338 h 2170"/>
              <a:gd name="T20" fmla="*/ 32239 w 2613"/>
              <a:gd name="T21" fmla="*/ 298546 h 2170"/>
              <a:gd name="T22" fmla="*/ 327761 w 2613"/>
              <a:gd name="T23" fmla="*/ 298546 h 2170"/>
              <a:gd name="T24" fmla="*/ 359862 w 2613"/>
              <a:gd name="T25" fmla="*/ 266338 h 2170"/>
              <a:gd name="T26" fmla="*/ 339885 w 2613"/>
              <a:gd name="T27" fmla="*/ 236607 h 2170"/>
              <a:gd name="T28" fmla="*/ 179518 w 2613"/>
              <a:gd name="T29" fmla="*/ 16104 h 2170"/>
              <a:gd name="T30" fmla="*/ 201148 w 2613"/>
              <a:gd name="T31" fmla="*/ 37714 h 2170"/>
              <a:gd name="T32" fmla="*/ 179518 w 2613"/>
              <a:gd name="T33" fmla="*/ 59186 h 2170"/>
              <a:gd name="T34" fmla="*/ 158025 w 2613"/>
              <a:gd name="T35" fmla="*/ 37714 h 2170"/>
              <a:gd name="T36" fmla="*/ 179518 w 2613"/>
              <a:gd name="T37" fmla="*/ 16104 h 2170"/>
              <a:gd name="T38" fmla="*/ 179518 w 2613"/>
              <a:gd name="T39" fmla="*/ 75703 h 2170"/>
              <a:gd name="T40" fmla="*/ 324592 w 2613"/>
              <a:gd name="T41" fmla="*/ 220503 h 2170"/>
              <a:gd name="T42" fmla="*/ 323904 w 2613"/>
              <a:gd name="T43" fmla="*/ 234267 h 2170"/>
              <a:gd name="T44" fmla="*/ 35270 w 2613"/>
              <a:gd name="T45" fmla="*/ 234267 h 2170"/>
              <a:gd name="T46" fmla="*/ 34581 w 2613"/>
              <a:gd name="T47" fmla="*/ 220503 h 2170"/>
              <a:gd name="T48" fmla="*/ 179518 w 2613"/>
              <a:gd name="T49" fmla="*/ 75703 h 2170"/>
              <a:gd name="T50" fmla="*/ 327761 w 2613"/>
              <a:gd name="T51" fmla="*/ 282442 h 2170"/>
              <a:gd name="T52" fmla="*/ 32239 w 2613"/>
              <a:gd name="T53" fmla="*/ 282442 h 2170"/>
              <a:gd name="T54" fmla="*/ 16119 w 2613"/>
              <a:gd name="T55" fmla="*/ 266338 h 2170"/>
              <a:gd name="T56" fmla="*/ 30172 w 2613"/>
              <a:gd name="T57" fmla="*/ 250509 h 2170"/>
              <a:gd name="T58" fmla="*/ 329828 w 2613"/>
              <a:gd name="T59" fmla="*/ 250509 h 2170"/>
              <a:gd name="T60" fmla="*/ 343881 w 2613"/>
              <a:gd name="T61" fmla="*/ 266338 h 2170"/>
              <a:gd name="T62" fmla="*/ 327761 w 2613"/>
              <a:gd name="T63" fmla="*/ 282442 h 2170"/>
              <a:gd name="T64" fmla="*/ 84868 w 2613"/>
              <a:gd name="T65" fmla="*/ 157601 h 2170"/>
              <a:gd name="T66" fmla="*/ 92859 w 2613"/>
              <a:gd name="T67" fmla="*/ 149617 h 2170"/>
              <a:gd name="T68" fmla="*/ 111734 w 2613"/>
              <a:gd name="T69" fmla="*/ 125805 h 2170"/>
              <a:gd name="T70" fmla="*/ 142732 w 2613"/>
              <a:gd name="T71" fmla="*/ 111215 h 2170"/>
              <a:gd name="T72" fmla="*/ 150723 w 2613"/>
              <a:gd name="T73" fmla="*/ 103094 h 2170"/>
              <a:gd name="T74" fmla="*/ 142732 w 2613"/>
              <a:gd name="T75" fmla="*/ 95111 h 2170"/>
              <a:gd name="T76" fmla="*/ 101952 w 2613"/>
              <a:gd name="T77" fmla="*/ 113142 h 2170"/>
              <a:gd name="T78" fmla="*/ 76739 w 2613"/>
              <a:gd name="T79" fmla="*/ 149617 h 2170"/>
              <a:gd name="T80" fmla="*/ 84868 w 2613"/>
              <a:gd name="T81" fmla="*/ 157601 h 217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613" h="2170">
                <a:moveTo>
                  <a:pt x="2467" y="1719"/>
                </a:moveTo>
                <a:cubicBezTo>
                  <a:pt x="2471" y="1680"/>
                  <a:pt x="2473" y="1641"/>
                  <a:pt x="2473" y="1602"/>
                </a:cubicBezTo>
                <a:cubicBezTo>
                  <a:pt x="2473" y="1029"/>
                  <a:pt x="2057" y="550"/>
                  <a:pt x="1510" y="452"/>
                </a:cubicBezTo>
                <a:cubicBezTo>
                  <a:pt x="1551" y="404"/>
                  <a:pt x="1576" y="342"/>
                  <a:pt x="1576" y="274"/>
                </a:cubicBezTo>
                <a:cubicBezTo>
                  <a:pt x="1576" y="123"/>
                  <a:pt x="1454" y="0"/>
                  <a:pt x="1303" y="0"/>
                </a:cubicBezTo>
                <a:cubicBezTo>
                  <a:pt x="1153" y="0"/>
                  <a:pt x="1031" y="123"/>
                  <a:pt x="1031" y="274"/>
                </a:cubicBezTo>
                <a:cubicBezTo>
                  <a:pt x="1031" y="342"/>
                  <a:pt x="1056" y="404"/>
                  <a:pt x="1097" y="452"/>
                </a:cubicBezTo>
                <a:cubicBezTo>
                  <a:pt x="550" y="550"/>
                  <a:pt x="135" y="1029"/>
                  <a:pt x="135" y="1602"/>
                </a:cubicBezTo>
                <a:cubicBezTo>
                  <a:pt x="135" y="1642"/>
                  <a:pt x="137" y="1681"/>
                  <a:pt x="141" y="1721"/>
                </a:cubicBezTo>
                <a:cubicBezTo>
                  <a:pt x="58" y="1757"/>
                  <a:pt x="0" y="1840"/>
                  <a:pt x="0" y="1935"/>
                </a:cubicBezTo>
                <a:cubicBezTo>
                  <a:pt x="0" y="2064"/>
                  <a:pt x="105" y="2169"/>
                  <a:pt x="234" y="2169"/>
                </a:cubicBezTo>
                <a:lnTo>
                  <a:pt x="2379" y="2169"/>
                </a:lnTo>
                <a:cubicBezTo>
                  <a:pt x="2508" y="2169"/>
                  <a:pt x="2612" y="2064"/>
                  <a:pt x="2612" y="1935"/>
                </a:cubicBezTo>
                <a:cubicBezTo>
                  <a:pt x="2612" y="1838"/>
                  <a:pt x="2552" y="1754"/>
                  <a:pt x="2467" y="1719"/>
                </a:cubicBezTo>
                <a:close/>
                <a:moveTo>
                  <a:pt x="1303" y="117"/>
                </a:moveTo>
                <a:cubicBezTo>
                  <a:pt x="1389" y="117"/>
                  <a:pt x="1460" y="187"/>
                  <a:pt x="1460" y="274"/>
                </a:cubicBezTo>
                <a:cubicBezTo>
                  <a:pt x="1460" y="360"/>
                  <a:pt x="1389" y="430"/>
                  <a:pt x="1303" y="430"/>
                </a:cubicBezTo>
                <a:cubicBezTo>
                  <a:pt x="1218" y="430"/>
                  <a:pt x="1147" y="360"/>
                  <a:pt x="1147" y="274"/>
                </a:cubicBezTo>
                <a:cubicBezTo>
                  <a:pt x="1147" y="187"/>
                  <a:pt x="1218" y="117"/>
                  <a:pt x="1303" y="117"/>
                </a:cubicBezTo>
                <a:close/>
                <a:moveTo>
                  <a:pt x="1303" y="550"/>
                </a:moveTo>
                <a:cubicBezTo>
                  <a:pt x="1884" y="550"/>
                  <a:pt x="2356" y="1023"/>
                  <a:pt x="2356" y="1602"/>
                </a:cubicBezTo>
                <a:cubicBezTo>
                  <a:pt x="2356" y="1636"/>
                  <a:pt x="2354" y="1667"/>
                  <a:pt x="2351" y="1702"/>
                </a:cubicBezTo>
                <a:lnTo>
                  <a:pt x="256" y="1702"/>
                </a:lnTo>
                <a:cubicBezTo>
                  <a:pt x="253" y="1667"/>
                  <a:pt x="251" y="1636"/>
                  <a:pt x="251" y="1602"/>
                </a:cubicBezTo>
                <a:cubicBezTo>
                  <a:pt x="251" y="1023"/>
                  <a:pt x="723" y="550"/>
                  <a:pt x="1303" y="550"/>
                </a:cubicBezTo>
                <a:close/>
                <a:moveTo>
                  <a:pt x="2379" y="2052"/>
                </a:moveTo>
                <a:lnTo>
                  <a:pt x="234" y="2052"/>
                </a:lnTo>
                <a:cubicBezTo>
                  <a:pt x="169" y="2052"/>
                  <a:pt x="117" y="2000"/>
                  <a:pt x="117" y="1935"/>
                </a:cubicBezTo>
                <a:cubicBezTo>
                  <a:pt x="117" y="1876"/>
                  <a:pt x="161" y="1827"/>
                  <a:pt x="219" y="1820"/>
                </a:cubicBezTo>
                <a:lnTo>
                  <a:pt x="2394" y="1820"/>
                </a:lnTo>
                <a:cubicBezTo>
                  <a:pt x="2451" y="1827"/>
                  <a:pt x="2496" y="1876"/>
                  <a:pt x="2496" y="1935"/>
                </a:cubicBezTo>
                <a:cubicBezTo>
                  <a:pt x="2496" y="2000"/>
                  <a:pt x="2443" y="2052"/>
                  <a:pt x="2379" y="2052"/>
                </a:cubicBezTo>
                <a:close/>
                <a:moveTo>
                  <a:pt x="616" y="1145"/>
                </a:moveTo>
                <a:cubicBezTo>
                  <a:pt x="648" y="1145"/>
                  <a:pt x="674" y="1119"/>
                  <a:pt x="674" y="1087"/>
                </a:cubicBezTo>
                <a:cubicBezTo>
                  <a:pt x="674" y="1055"/>
                  <a:pt x="717" y="987"/>
                  <a:pt x="811" y="914"/>
                </a:cubicBezTo>
                <a:cubicBezTo>
                  <a:pt x="902" y="844"/>
                  <a:pt x="993" y="808"/>
                  <a:pt x="1036" y="808"/>
                </a:cubicBezTo>
                <a:cubicBezTo>
                  <a:pt x="1068" y="808"/>
                  <a:pt x="1094" y="781"/>
                  <a:pt x="1094" y="749"/>
                </a:cubicBezTo>
                <a:cubicBezTo>
                  <a:pt x="1094" y="716"/>
                  <a:pt x="1068" y="691"/>
                  <a:pt x="1036" y="691"/>
                </a:cubicBezTo>
                <a:cubicBezTo>
                  <a:pt x="943" y="691"/>
                  <a:pt x="822" y="759"/>
                  <a:pt x="740" y="822"/>
                </a:cubicBezTo>
                <a:cubicBezTo>
                  <a:pt x="685" y="864"/>
                  <a:pt x="557" y="974"/>
                  <a:pt x="557" y="1087"/>
                </a:cubicBezTo>
                <a:cubicBezTo>
                  <a:pt x="557" y="1119"/>
                  <a:pt x="584" y="1145"/>
                  <a:pt x="616" y="11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38" name="Freeform 17"/>
          <p:cNvSpPr>
            <a:spLocks noChangeAspect="1" noChangeArrowheads="1"/>
          </p:cNvSpPr>
          <p:nvPr/>
        </p:nvSpPr>
        <p:spPr bwMode="auto">
          <a:xfrm>
            <a:off x="8317310" y="1833293"/>
            <a:ext cx="332628" cy="326869"/>
          </a:xfrm>
          <a:custGeom>
            <a:avLst/>
            <a:gdLst>
              <a:gd name="T0" fmla="*/ 357409 w 2619"/>
              <a:gd name="T1" fmla="*/ 156704 h 2573"/>
              <a:gd name="T2" fmla="*/ 250270 w 2619"/>
              <a:gd name="T3" fmla="*/ 156704 h 2573"/>
              <a:gd name="T4" fmla="*/ 250270 w 2619"/>
              <a:gd name="T5" fmla="*/ 51489 h 2573"/>
              <a:gd name="T6" fmla="*/ 360070 w 2619"/>
              <a:gd name="T7" fmla="*/ 16930 h 2573"/>
              <a:gd name="T8" fmla="*/ 365391 w 2619"/>
              <a:gd name="T9" fmla="*/ 6716 h 2573"/>
              <a:gd name="T10" fmla="*/ 355168 w 2619"/>
              <a:gd name="T11" fmla="*/ 1399 h 2573"/>
              <a:gd name="T12" fmla="*/ 30111 w 2619"/>
              <a:gd name="T13" fmla="*/ 103817 h 2573"/>
              <a:gd name="T14" fmla="*/ 24789 w 2619"/>
              <a:gd name="T15" fmla="*/ 114030 h 2573"/>
              <a:gd name="T16" fmla="*/ 32632 w 2619"/>
              <a:gd name="T17" fmla="*/ 119767 h 2573"/>
              <a:gd name="T18" fmla="*/ 35153 w 2619"/>
              <a:gd name="T19" fmla="*/ 119347 h 2573"/>
              <a:gd name="T20" fmla="*/ 65684 w 2619"/>
              <a:gd name="T21" fmla="*/ 109693 h 2573"/>
              <a:gd name="T22" fmla="*/ 65684 w 2619"/>
              <a:gd name="T23" fmla="*/ 156704 h 2573"/>
              <a:gd name="T24" fmla="*/ 8123 w 2619"/>
              <a:gd name="T25" fmla="*/ 156704 h 2573"/>
              <a:gd name="T26" fmla="*/ 0 w 2619"/>
              <a:gd name="T27" fmla="*/ 164819 h 2573"/>
              <a:gd name="T28" fmla="*/ 45796 w 2619"/>
              <a:gd name="T29" fmla="*/ 299837 h 2573"/>
              <a:gd name="T30" fmla="*/ 182626 w 2619"/>
              <a:gd name="T31" fmla="*/ 359860 h 2573"/>
              <a:gd name="T32" fmla="*/ 319735 w 2619"/>
              <a:gd name="T33" fmla="*/ 299837 h 2573"/>
              <a:gd name="T34" fmla="*/ 365532 w 2619"/>
              <a:gd name="T35" fmla="*/ 164819 h 2573"/>
              <a:gd name="T36" fmla="*/ 357409 w 2619"/>
              <a:gd name="T37" fmla="*/ 156704 h 2573"/>
              <a:gd name="T38" fmla="*/ 233884 w 2619"/>
              <a:gd name="T39" fmla="*/ 156704 h 2573"/>
              <a:gd name="T40" fmla="*/ 208535 w 2619"/>
              <a:gd name="T41" fmla="*/ 156704 h 2573"/>
              <a:gd name="T42" fmla="*/ 208535 w 2619"/>
              <a:gd name="T43" fmla="*/ 64640 h 2573"/>
              <a:gd name="T44" fmla="*/ 233884 w 2619"/>
              <a:gd name="T45" fmla="*/ 56665 h 2573"/>
              <a:gd name="T46" fmla="*/ 233884 w 2619"/>
              <a:gd name="T47" fmla="*/ 156704 h 2573"/>
              <a:gd name="T48" fmla="*/ 124645 w 2619"/>
              <a:gd name="T49" fmla="*/ 91224 h 2573"/>
              <a:gd name="T50" fmla="*/ 149714 w 2619"/>
              <a:gd name="T51" fmla="*/ 83249 h 2573"/>
              <a:gd name="T52" fmla="*/ 149714 w 2619"/>
              <a:gd name="T53" fmla="*/ 156704 h 2573"/>
              <a:gd name="T54" fmla="*/ 124645 w 2619"/>
              <a:gd name="T55" fmla="*/ 156704 h 2573"/>
              <a:gd name="T56" fmla="*/ 124645 w 2619"/>
              <a:gd name="T57" fmla="*/ 91224 h 2573"/>
              <a:gd name="T58" fmla="*/ 165960 w 2619"/>
              <a:gd name="T59" fmla="*/ 78072 h 2573"/>
              <a:gd name="T60" fmla="*/ 192149 w 2619"/>
              <a:gd name="T61" fmla="*/ 69817 h 2573"/>
              <a:gd name="T62" fmla="*/ 192149 w 2619"/>
              <a:gd name="T63" fmla="*/ 156704 h 2573"/>
              <a:gd name="T64" fmla="*/ 165960 w 2619"/>
              <a:gd name="T65" fmla="*/ 156704 h 2573"/>
              <a:gd name="T66" fmla="*/ 165960 w 2619"/>
              <a:gd name="T67" fmla="*/ 78072 h 2573"/>
              <a:gd name="T68" fmla="*/ 82070 w 2619"/>
              <a:gd name="T69" fmla="*/ 104656 h 2573"/>
              <a:gd name="T70" fmla="*/ 108399 w 2619"/>
              <a:gd name="T71" fmla="*/ 96261 h 2573"/>
              <a:gd name="T72" fmla="*/ 108399 w 2619"/>
              <a:gd name="T73" fmla="*/ 156704 h 2573"/>
              <a:gd name="T74" fmla="*/ 82070 w 2619"/>
              <a:gd name="T75" fmla="*/ 156704 h 2573"/>
              <a:gd name="T76" fmla="*/ 82070 w 2619"/>
              <a:gd name="T77" fmla="*/ 104656 h 2573"/>
              <a:gd name="T78" fmla="*/ 307271 w 2619"/>
              <a:gd name="T79" fmla="*/ 289343 h 2573"/>
              <a:gd name="T80" fmla="*/ 182626 w 2619"/>
              <a:gd name="T81" fmla="*/ 343630 h 2573"/>
              <a:gd name="T82" fmla="*/ 58261 w 2619"/>
              <a:gd name="T83" fmla="*/ 289343 h 2573"/>
              <a:gd name="T84" fmla="*/ 16386 w 2619"/>
              <a:gd name="T85" fmla="*/ 172934 h 2573"/>
              <a:gd name="T86" fmla="*/ 349146 w 2619"/>
              <a:gd name="T87" fmla="*/ 172934 h 2573"/>
              <a:gd name="T88" fmla="*/ 307271 w 2619"/>
              <a:gd name="T89" fmla="*/ 289343 h 257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619" h="2573">
                <a:moveTo>
                  <a:pt x="2552" y="1120"/>
                </a:moveTo>
                <a:lnTo>
                  <a:pt x="1787" y="1120"/>
                </a:lnTo>
                <a:lnTo>
                  <a:pt x="1787" y="368"/>
                </a:lnTo>
                <a:lnTo>
                  <a:pt x="2571" y="121"/>
                </a:lnTo>
                <a:cubicBezTo>
                  <a:pt x="2601" y="111"/>
                  <a:pt x="2618" y="78"/>
                  <a:pt x="2609" y="48"/>
                </a:cubicBezTo>
                <a:cubicBezTo>
                  <a:pt x="2599" y="17"/>
                  <a:pt x="2566" y="0"/>
                  <a:pt x="2536" y="10"/>
                </a:cubicBezTo>
                <a:lnTo>
                  <a:pt x="215" y="742"/>
                </a:lnTo>
                <a:cubicBezTo>
                  <a:pt x="185" y="752"/>
                  <a:pt x="168" y="784"/>
                  <a:pt x="177" y="815"/>
                </a:cubicBezTo>
                <a:cubicBezTo>
                  <a:pt x="185" y="840"/>
                  <a:pt x="208" y="856"/>
                  <a:pt x="233" y="856"/>
                </a:cubicBezTo>
                <a:cubicBezTo>
                  <a:pt x="239" y="856"/>
                  <a:pt x="245" y="855"/>
                  <a:pt x="251" y="853"/>
                </a:cubicBezTo>
                <a:lnTo>
                  <a:pt x="469" y="784"/>
                </a:lnTo>
                <a:lnTo>
                  <a:pt x="469" y="1120"/>
                </a:lnTo>
                <a:lnTo>
                  <a:pt x="58" y="1120"/>
                </a:lnTo>
                <a:cubicBezTo>
                  <a:pt x="26" y="1120"/>
                  <a:pt x="0" y="1146"/>
                  <a:pt x="0" y="1178"/>
                </a:cubicBezTo>
                <a:cubicBezTo>
                  <a:pt x="0" y="1549"/>
                  <a:pt x="116" y="1892"/>
                  <a:pt x="327" y="2143"/>
                </a:cubicBezTo>
                <a:cubicBezTo>
                  <a:pt x="564" y="2424"/>
                  <a:pt x="901" y="2572"/>
                  <a:pt x="1304" y="2572"/>
                </a:cubicBezTo>
                <a:cubicBezTo>
                  <a:pt x="1708" y="2572"/>
                  <a:pt x="2046" y="2424"/>
                  <a:pt x="2283" y="2143"/>
                </a:cubicBezTo>
                <a:cubicBezTo>
                  <a:pt x="2494" y="1893"/>
                  <a:pt x="2610" y="1549"/>
                  <a:pt x="2610" y="1178"/>
                </a:cubicBezTo>
                <a:cubicBezTo>
                  <a:pt x="2610" y="1146"/>
                  <a:pt x="2584" y="1120"/>
                  <a:pt x="2552" y="1120"/>
                </a:cubicBezTo>
                <a:close/>
                <a:moveTo>
                  <a:pt x="1670" y="1120"/>
                </a:moveTo>
                <a:lnTo>
                  <a:pt x="1489" y="1120"/>
                </a:lnTo>
                <a:lnTo>
                  <a:pt x="1489" y="462"/>
                </a:lnTo>
                <a:lnTo>
                  <a:pt x="1670" y="405"/>
                </a:lnTo>
                <a:lnTo>
                  <a:pt x="1670" y="1120"/>
                </a:lnTo>
                <a:close/>
                <a:moveTo>
                  <a:pt x="890" y="652"/>
                </a:moveTo>
                <a:lnTo>
                  <a:pt x="1069" y="595"/>
                </a:lnTo>
                <a:lnTo>
                  <a:pt x="1069" y="1120"/>
                </a:lnTo>
                <a:lnTo>
                  <a:pt x="890" y="1120"/>
                </a:lnTo>
                <a:lnTo>
                  <a:pt x="890" y="652"/>
                </a:lnTo>
                <a:close/>
                <a:moveTo>
                  <a:pt x="1185" y="558"/>
                </a:moveTo>
                <a:lnTo>
                  <a:pt x="1372" y="499"/>
                </a:lnTo>
                <a:lnTo>
                  <a:pt x="1372" y="1120"/>
                </a:lnTo>
                <a:lnTo>
                  <a:pt x="1185" y="1120"/>
                </a:lnTo>
                <a:lnTo>
                  <a:pt x="1185" y="558"/>
                </a:lnTo>
                <a:close/>
                <a:moveTo>
                  <a:pt x="586" y="748"/>
                </a:moveTo>
                <a:lnTo>
                  <a:pt x="774" y="688"/>
                </a:lnTo>
                <a:lnTo>
                  <a:pt x="774" y="1120"/>
                </a:lnTo>
                <a:lnTo>
                  <a:pt x="586" y="1120"/>
                </a:lnTo>
                <a:lnTo>
                  <a:pt x="586" y="748"/>
                </a:lnTo>
                <a:close/>
                <a:moveTo>
                  <a:pt x="2194" y="2068"/>
                </a:moveTo>
                <a:cubicBezTo>
                  <a:pt x="1980" y="2322"/>
                  <a:pt x="1672" y="2456"/>
                  <a:pt x="1304" y="2456"/>
                </a:cubicBezTo>
                <a:cubicBezTo>
                  <a:pt x="937" y="2456"/>
                  <a:pt x="630" y="2322"/>
                  <a:pt x="416" y="2068"/>
                </a:cubicBezTo>
                <a:cubicBezTo>
                  <a:pt x="234" y="1851"/>
                  <a:pt x="129" y="1557"/>
                  <a:pt x="117" y="1236"/>
                </a:cubicBezTo>
                <a:lnTo>
                  <a:pt x="2493" y="1236"/>
                </a:lnTo>
                <a:cubicBezTo>
                  <a:pt x="2481" y="1557"/>
                  <a:pt x="2376" y="1851"/>
                  <a:pt x="2194" y="20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39" name="Freeform 2"/>
          <p:cNvSpPr>
            <a:spLocks noChangeAspect="1" noChangeArrowheads="1"/>
          </p:cNvSpPr>
          <p:nvPr/>
        </p:nvSpPr>
        <p:spPr bwMode="auto">
          <a:xfrm>
            <a:off x="1677703" y="2489911"/>
            <a:ext cx="368627" cy="326869"/>
          </a:xfrm>
          <a:custGeom>
            <a:avLst/>
            <a:gdLst>
              <a:gd name="T0" fmla="*/ 379368 w 2604"/>
              <a:gd name="T1" fmla="*/ 165422 h 2309"/>
              <a:gd name="T2" fmla="*/ 335708 w 2604"/>
              <a:gd name="T3" fmla="*/ 42876 h 2309"/>
              <a:gd name="T4" fmla="*/ 70167 w 2604"/>
              <a:gd name="T5" fmla="*/ 42876 h 2309"/>
              <a:gd name="T6" fmla="*/ 27131 w 2604"/>
              <a:gd name="T7" fmla="*/ 165266 h 2309"/>
              <a:gd name="T8" fmla="*/ 20582 w 2604"/>
              <a:gd name="T9" fmla="*/ 256786 h 2309"/>
              <a:gd name="T10" fmla="*/ 24636 w 2604"/>
              <a:gd name="T11" fmla="*/ 270663 h 2309"/>
              <a:gd name="T12" fmla="*/ 76248 w 2604"/>
              <a:gd name="T13" fmla="*/ 359844 h 2309"/>
              <a:gd name="T14" fmla="*/ 380303 w 2604"/>
              <a:gd name="T15" fmla="*/ 308861 h 2309"/>
              <a:gd name="T16" fmla="*/ 380303 w 2604"/>
              <a:gd name="T17" fmla="*/ 268948 h 2309"/>
              <a:gd name="T18" fmla="*/ 405875 w 2604"/>
              <a:gd name="T19" fmla="*/ 206895 h 2309"/>
              <a:gd name="T20" fmla="*/ 202860 w 2604"/>
              <a:gd name="T21" fmla="*/ 18553 h 2309"/>
              <a:gd name="T22" fmla="*/ 371260 w 2604"/>
              <a:gd name="T23" fmla="*/ 133772 h 2309"/>
              <a:gd name="T24" fmla="*/ 65489 w 2604"/>
              <a:gd name="T25" fmla="*/ 164175 h 2309"/>
              <a:gd name="T26" fmla="*/ 81549 w 2604"/>
              <a:gd name="T27" fmla="*/ 57687 h 2309"/>
              <a:gd name="T28" fmla="*/ 65489 w 2604"/>
              <a:gd name="T29" fmla="*/ 182728 h 2309"/>
              <a:gd name="T30" fmla="*/ 373287 w 2604"/>
              <a:gd name="T31" fmla="*/ 182728 h 2309"/>
              <a:gd name="T32" fmla="*/ 375937 w 2604"/>
              <a:gd name="T33" fmla="*/ 239792 h 2309"/>
              <a:gd name="T34" fmla="*/ 353328 w 2604"/>
              <a:gd name="T35" fmla="*/ 222954 h 2309"/>
              <a:gd name="T36" fmla="*/ 319804 w 2604"/>
              <a:gd name="T37" fmla="*/ 199099 h 2309"/>
              <a:gd name="T38" fmla="*/ 284409 w 2604"/>
              <a:gd name="T39" fmla="*/ 221706 h 2309"/>
              <a:gd name="T40" fmla="*/ 260240 w 2604"/>
              <a:gd name="T41" fmla="*/ 239948 h 2309"/>
              <a:gd name="T42" fmla="*/ 237787 w 2604"/>
              <a:gd name="T43" fmla="*/ 222174 h 2309"/>
              <a:gd name="T44" fmla="*/ 203795 w 2604"/>
              <a:gd name="T45" fmla="*/ 198943 h 2309"/>
              <a:gd name="T46" fmla="*/ 203327 w 2604"/>
              <a:gd name="T47" fmla="*/ 198943 h 2309"/>
              <a:gd name="T48" fmla="*/ 143608 w 2604"/>
              <a:gd name="T49" fmla="*/ 239948 h 2309"/>
              <a:gd name="T50" fmla="*/ 101196 w 2604"/>
              <a:gd name="T51" fmla="*/ 205336 h 2309"/>
              <a:gd name="T52" fmla="*/ 82953 w 2604"/>
              <a:gd name="T53" fmla="*/ 198943 h 2309"/>
              <a:gd name="T54" fmla="*/ 29626 w 2604"/>
              <a:gd name="T55" fmla="*/ 239948 h 2309"/>
              <a:gd name="T56" fmla="*/ 32589 w 2604"/>
              <a:gd name="T57" fmla="*/ 182728 h 2309"/>
              <a:gd name="T58" fmla="*/ 50676 w 2604"/>
              <a:gd name="T59" fmla="*/ 260840 h 2309"/>
              <a:gd name="T60" fmla="*/ 62838 w 2604"/>
              <a:gd name="T61" fmla="*/ 235583 h 2309"/>
              <a:gd name="T62" fmla="*/ 63774 w 2604"/>
              <a:gd name="T63" fmla="*/ 234491 h 2309"/>
              <a:gd name="T64" fmla="*/ 91217 w 2604"/>
              <a:gd name="T65" fmla="*/ 221083 h 2309"/>
              <a:gd name="T66" fmla="*/ 142828 w 2604"/>
              <a:gd name="T67" fmla="*/ 258657 h 2309"/>
              <a:gd name="T68" fmla="*/ 144076 w 2604"/>
              <a:gd name="T69" fmla="*/ 258657 h 2309"/>
              <a:gd name="T70" fmla="*/ 203483 w 2604"/>
              <a:gd name="T71" fmla="*/ 217653 h 2309"/>
              <a:gd name="T72" fmla="*/ 223130 w 2604"/>
              <a:gd name="T73" fmla="*/ 233867 h 2309"/>
              <a:gd name="T74" fmla="*/ 260084 w 2604"/>
              <a:gd name="T75" fmla="*/ 258657 h 2309"/>
              <a:gd name="T76" fmla="*/ 260240 w 2604"/>
              <a:gd name="T77" fmla="*/ 258657 h 2309"/>
              <a:gd name="T78" fmla="*/ 298442 w 2604"/>
              <a:gd name="T79" fmla="*/ 233867 h 2309"/>
              <a:gd name="T80" fmla="*/ 319180 w 2604"/>
              <a:gd name="T81" fmla="*/ 217653 h 2309"/>
              <a:gd name="T82" fmla="*/ 336800 w 2604"/>
              <a:gd name="T83" fmla="*/ 232776 h 2309"/>
              <a:gd name="T84" fmla="*/ 366114 w 2604"/>
              <a:gd name="T85" fmla="*/ 257254 h 2309"/>
              <a:gd name="T86" fmla="*/ 361748 w 2604"/>
              <a:gd name="T87" fmla="*/ 308861 h 2309"/>
              <a:gd name="T88" fmla="*/ 76248 w 2604"/>
              <a:gd name="T89" fmla="*/ 341291 h 2309"/>
              <a:gd name="T90" fmla="*/ 43191 w 2604"/>
              <a:gd name="T91" fmla="*/ 279861 h 2309"/>
              <a:gd name="T92" fmla="*/ 354108 w 2604"/>
              <a:gd name="T93" fmla="*/ 279861 h 2309"/>
              <a:gd name="T94" fmla="*/ 361748 w 2604"/>
              <a:gd name="T95" fmla="*/ 308861 h 2309"/>
              <a:gd name="T96" fmla="*/ 167776 w 2604"/>
              <a:gd name="T97" fmla="*/ 57531 h 2309"/>
              <a:gd name="T98" fmla="*/ 148130 w 2604"/>
              <a:gd name="T99" fmla="*/ 57531 h 2309"/>
              <a:gd name="T100" fmla="*/ 108680 w 2604"/>
              <a:gd name="T101" fmla="*/ 119584 h 2309"/>
              <a:gd name="T102" fmla="*/ 108680 w 2604"/>
              <a:gd name="T103" fmla="*/ 99939 h 2309"/>
              <a:gd name="T104" fmla="*/ 108680 w 2604"/>
              <a:gd name="T105" fmla="*/ 119584 h 2309"/>
              <a:gd name="T106" fmla="*/ 259773 w 2604"/>
              <a:gd name="T107" fmla="*/ 57531 h 2309"/>
              <a:gd name="T108" fmla="*/ 240282 w 2604"/>
              <a:gd name="T109" fmla="*/ 57531 h 2309"/>
              <a:gd name="T110" fmla="*/ 203951 w 2604"/>
              <a:gd name="T111" fmla="*/ 119584 h 2309"/>
              <a:gd name="T112" fmla="*/ 203951 w 2604"/>
              <a:gd name="T113" fmla="*/ 99939 h 2309"/>
              <a:gd name="T114" fmla="*/ 203951 w 2604"/>
              <a:gd name="T115" fmla="*/ 119584 h 2309"/>
              <a:gd name="T116" fmla="*/ 309201 w 2604"/>
              <a:gd name="T117" fmla="*/ 109762 h 2309"/>
              <a:gd name="T118" fmla="*/ 289554 w 2604"/>
              <a:gd name="T119" fmla="*/ 109762 h 230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604" h="2309">
                <a:moveTo>
                  <a:pt x="2603" y="1327"/>
                </a:moveTo>
                <a:cubicBezTo>
                  <a:pt x="2603" y="1192"/>
                  <a:pt x="2531" y="1084"/>
                  <a:pt x="2433" y="1061"/>
                </a:cubicBezTo>
                <a:cubicBezTo>
                  <a:pt x="2476" y="1006"/>
                  <a:pt x="2500" y="935"/>
                  <a:pt x="2500" y="859"/>
                </a:cubicBezTo>
                <a:cubicBezTo>
                  <a:pt x="2500" y="659"/>
                  <a:pt x="2370" y="441"/>
                  <a:pt x="2153" y="275"/>
                </a:cubicBezTo>
                <a:cubicBezTo>
                  <a:pt x="1920" y="97"/>
                  <a:pt x="1617" y="0"/>
                  <a:pt x="1301" y="0"/>
                </a:cubicBezTo>
                <a:cubicBezTo>
                  <a:pt x="986" y="0"/>
                  <a:pt x="684" y="97"/>
                  <a:pt x="450" y="275"/>
                </a:cubicBezTo>
                <a:cubicBezTo>
                  <a:pt x="233" y="441"/>
                  <a:pt x="103" y="659"/>
                  <a:pt x="103" y="859"/>
                </a:cubicBezTo>
                <a:cubicBezTo>
                  <a:pt x="103" y="930"/>
                  <a:pt x="128" y="1003"/>
                  <a:pt x="174" y="1060"/>
                </a:cubicBezTo>
                <a:cubicBezTo>
                  <a:pt x="74" y="1081"/>
                  <a:pt x="0" y="1190"/>
                  <a:pt x="0" y="1327"/>
                </a:cubicBezTo>
                <a:cubicBezTo>
                  <a:pt x="0" y="1433"/>
                  <a:pt x="0" y="1601"/>
                  <a:pt x="132" y="1647"/>
                </a:cubicBezTo>
                <a:cubicBezTo>
                  <a:pt x="138" y="1671"/>
                  <a:pt x="148" y="1694"/>
                  <a:pt x="163" y="1715"/>
                </a:cubicBezTo>
                <a:cubicBezTo>
                  <a:pt x="161" y="1722"/>
                  <a:pt x="158" y="1729"/>
                  <a:pt x="158" y="1736"/>
                </a:cubicBezTo>
                <a:lnTo>
                  <a:pt x="158" y="1981"/>
                </a:lnTo>
                <a:cubicBezTo>
                  <a:pt x="158" y="2162"/>
                  <a:pt x="308" y="2308"/>
                  <a:pt x="489" y="2308"/>
                </a:cubicBezTo>
                <a:lnTo>
                  <a:pt x="2113" y="2308"/>
                </a:lnTo>
                <a:cubicBezTo>
                  <a:pt x="2294" y="2308"/>
                  <a:pt x="2439" y="2162"/>
                  <a:pt x="2439" y="1981"/>
                </a:cubicBezTo>
                <a:lnTo>
                  <a:pt x="2439" y="1736"/>
                </a:lnTo>
                <a:cubicBezTo>
                  <a:pt x="2439" y="1732"/>
                  <a:pt x="2440" y="1728"/>
                  <a:pt x="2439" y="1725"/>
                </a:cubicBezTo>
                <a:cubicBezTo>
                  <a:pt x="2455" y="1703"/>
                  <a:pt x="2467" y="1677"/>
                  <a:pt x="2473" y="1647"/>
                </a:cubicBezTo>
                <a:cubicBezTo>
                  <a:pt x="2603" y="1601"/>
                  <a:pt x="2603" y="1440"/>
                  <a:pt x="2603" y="1327"/>
                </a:cubicBezTo>
                <a:close/>
                <a:moveTo>
                  <a:pt x="523" y="370"/>
                </a:moveTo>
                <a:cubicBezTo>
                  <a:pt x="735" y="208"/>
                  <a:pt x="1012" y="119"/>
                  <a:pt x="1301" y="119"/>
                </a:cubicBezTo>
                <a:cubicBezTo>
                  <a:pt x="1591" y="119"/>
                  <a:pt x="1868" y="208"/>
                  <a:pt x="2081" y="370"/>
                </a:cubicBezTo>
                <a:cubicBezTo>
                  <a:pt x="2268" y="513"/>
                  <a:pt x="2381" y="695"/>
                  <a:pt x="2381" y="858"/>
                </a:cubicBezTo>
                <a:cubicBezTo>
                  <a:pt x="2381" y="994"/>
                  <a:pt x="2281" y="1053"/>
                  <a:pt x="2182" y="1053"/>
                </a:cubicBezTo>
                <a:lnTo>
                  <a:pt x="420" y="1053"/>
                </a:lnTo>
                <a:cubicBezTo>
                  <a:pt x="323" y="1053"/>
                  <a:pt x="223" y="981"/>
                  <a:pt x="223" y="858"/>
                </a:cubicBezTo>
                <a:cubicBezTo>
                  <a:pt x="223" y="695"/>
                  <a:pt x="335" y="513"/>
                  <a:pt x="523" y="370"/>
                </a:cubicBezTo>
                <a:close/>
                <a:moveTo>
                  <a:pt x="209" y="1172"/>
                </a:moveTo>
                <a:lnTo>
                  <a:pt x="420" y="1172"/>
                </a:lnTo>
                <a:lnTo>
                  <a:pt x="2182" y="1172"/>
                </a:lnTo>
                <a:lnTo>
                  <a:pt x="2394" y="1172"/>
                </a:lnTo>
                <a:cubicBezTo>
                  <a:pt x="2446" y="1172"/>
                  <a:pt x="2484" y="1254"/>
                  <a:pt x="2484" y="1326"/>
                </a:cubicBezTo>
                <a:cubicBezTo>
                  <a:pt x="2484" y="1508"/>
                  <a:pt x="2459" y="1535"/>
                  <a:pt x="2411" y="1538"/>
                </a:cubicBezTo>
                <a:cubicBezTo>
                  <a:pt x="2382" y="1536"/>
                  <a:pt x="2358" y="1525"/>
                  <a:pt x="2335" y="1506"/>
                </a:cubicBezTo>
                <a:cubicBezTo>
                  <a:pt x="2312" y="1485"/>
                  <a:pt x="2288" y="1457"/>
                  <a:pt x="2266" y="1430"/>
                </a:cubicBezTo>
                <a:cubicBezTo>
                  <a:pt x="2249" y="1410"/>
                  <a:pt x="2232" y="1390"/>
                  <a:pt x="2214" y="1371"/>
                </a:cubicBezTo>
                <a:cubicBezTo>
                  <a:pt x="2171" y="1322"/>
                  <a:pt x="2120" y="1280"/>
                  <a:pt x="2051" y="1277"/>
                </a:cubicBezTo>
                <a:cubicBezTo>
                  <a:pt x="2048" y="1276"/>
                  <a:pt x="2045" y="1276"/>
                  <a:pt x="2042" y="1276"/>
                </a:cubicBezTo>
                <a:cubicBezTo>
                  <a:pt x="1950" y="1276"/>
                  <a:pt x="1886" y="1350"/>
                  <a:pt x="1824" y="1422"/>
                </a:cubicBezTo>
                <a:cubicBezTo>
                  <a:pt x="1817" y="1429"/>
                  <a:pt x="1811" y="1436"/>
                  <a:pt x="1805" y="1443"/>
                </a:cubicBezTo>
                <a:cubicBezTo>
                  <a:pt x="1759" y="1493"/>
                  <a:pt x="1712" y="1539"/>
                  <a:pt x="1669" y="1539"/>
                </a:cubicBezTo>
                <a:cubicBezTo>
                  <a:pt x="1666" y="1539"/>
                  <a:pt x="1663" y="1539"/>
                  <a:pt x="1661" y="1539"/>
                </a:cubicBezTo>
                <a:cubicBezTo>
                  <a:pt x="1619" y="1532"/>
                  <a:pt x="1569" y="1476"/>
                  <a:pt x="1525" y="1425"/>
                </a:cubicBezTo>
                <a:cubicBezTo>
                  <a:pt x="1520" y="1420"/>
                  <a:pt x="1515" y="1414"/>
                  <a:pt x="1510" y="1409"/>
                </a:cubicBezTo>
                <a:cubicBezTo>
                  <a:pt x="1456" y="1344"/>
                  <a:pt x="1394" y="1276"/>
                  <a:pt x="1307" y="1276"/>
                </a:cubicBezTo>
                <a:cubicBezTo>
                  <a:pt x="1306" y="1276"/>
                  <a:pt x="1306" y="1276"/>
                  <a:pt x="1305" y="1276"/>
                </a:cubicBezTo>
                <a:lnTo>
                  <a:pt x="1304" y="1276"/>
                </a:lnTo>
                <a:cubicBezTo>
                  <a:pt x="1217" y="1276"/>
                  <a:pt x="1152" y="1348"/>
                  <a:pt x="1089" y="1416"/>
                </a:cubicBezTo>
                <a:cubicBezTo>
                  <a:pt x="1034" y="1475"/>
                  <a:pt x="978" y="1536"/>
                  <a:pt x="921" y="1539"/>
                </a:cubicBezTo>
                <a:cubicBezTo>
                  <a:pt x="865" y="1537"/>
                  <a:pt x="813" y="1481"/>
                  <a:pt x="758" y="1421"/>
                </a:cubicBezTo>
                <a:cubicBezTo>
                  <a:pt x="724" y="1383"/>
                  <a:pt x="688" y="1344"/>
                  <a:pt x="649" y="1317"/>
                </a:cubicBezTo>
                <a:cubicBezTo>
                  <a:pt x="618" y="1294"/>
                  <a:pt x="584" y="1279"/>
                  <a:pt x="545" y="1277"/>
                </a:cubicBezTo>
                <a:cubicBezTo>
                  <a:pt x="541" y="1277"/>
                  <a:pt x="536" y="1276"/>
                  <a:pt x="532" y="1276"/>
                </a:cubicBezTo>
                <a:cubicBezTo>
                  <a:pt x="431" y="1276"/>
                  <a:pt x="365" y="1362"/>
                  <a:pt x="312" y="1434"/>
                </a:cubicBezTo>
                <a:cubicBezTo>
                  <a:pt x="272" y="1486"/>
                  <a:pt x="233" y="1535"/>
                  <a:pt x="190" y="1539"/>
                </a:cubicBezTo>
                <a:cubicBezTo>
                  <a:pt x="148" y="1536"/>
                  <a:pt x="119" y="1511"/>
                  <a:pt x="119" y="1326"/>
                </a:cubicBezTo>
                <a:cubicBezTo>
                  <a:pt x="119" y="1254"/>
                  <a:pt x="158" y="1172"/>
                  <a:pt x="209" y="1172"/>
                </a:cubicBezTo>
                <a:close/>
                <a:moveTo>
                  <a:pt x="2271" y="1673"/>
                </a:moveTo>
                <a:lnTo>
                  <a:pt x="325" y="1673"/>
                </a:lnTo>
                <a:cubicBezTo>
                  <a:pt x="299" y="1673"/>
                  <a:pt x="278" y="1662"/>
                  <a:pt x="264" y="1646"/>
                </a:cubicBezTo>
                <a:cubicBezTo>
                  <a:pt x="321" y="1623"/>
                  <a:pt x="363" y="1567"/>
                  <a:pt x="403" y="1511"/>
                </a:cubicBezTo>
                <a:cubicBezTo>
                  <a:pt x="405" y="1509"/>
                  <a:pt x="406" y="1507"/>
                  <a:pt x="408" y="1505"/>
                </a:cubicBezTo>
                <a:cubicBezTo>
                  <a:pt x="408" y="1505"/>
                  <a:pt x="408" y="1505"/>
                  <a:pt x="409" y="1504"/>
                </a:cubicBezTo>
                <a:cubicBezTo>
                  <a:pt x="452" y="1449"/>
                  <a:pt x="492" y="1397"/>
                  <a:pt x="538" y="1396"/>
                </a:cubicBezTo>
                <a:cubicBezTo>
                  <a:pt x="553" y="1398"/>
                  <a:pt x="569" y="1406"/>
                  <a:pt x="585" y="1418"/>
                </a:cubicBezTo>
                <a:cubicBezTo>
                  <a:pt x="609" y="1438"/>
                  <a:pt x="635" y="1467"/>
                  <a:pt x="661" y="1496"/>
                </a:cubicBezTo>
                <a:cubicBezTo>
                  <a:pt x="728" y="1572"/>
                  <a:pt x="804" y="1659"/>
                  <a:pt x="916" y="1659"/>
                </a:cubicBezTo>
                <a:cubicBezTo>
                  <a:pt x="918" y="1659"/>
                  <a:pt x="919" y="1659"/>
                  <a:pt x="920" y="1659"/>
                </a:cubicBezTo>
                <a:cubicBezTo>
                  <a:pt x="921" y="1659"/>
                  <a:pt x="923" y="1659"/>
                  <a:pt x="924" y="1659"/>
                </a:cubicBezTo>
                <a:cubicBezTo>
                  <a:pt x="1035" y="1659"/>
                  <a:pt x="1111" y="1574"/>
                  <a:pt x="1178" y="1499"/>
                </a:cubicBezTo>
                <a:cubicBezTo>
                  <a:pt x="1223" y="1449"/>
                  <a:pt x="1268" y="1398"/>
                  <a:pt x="1305" y="1396"/>
                </a:cubicBezTo>
                <a:cubicBezTo>
                  <a:pt x="1338" y="1397"/>
                  <a:pt x="1380" y="1442"/>
                  <a:pt x="1420" y="1487"/>
                </a:cubicBezTo>
                <a:cubicBezTo>
                  <a:pt x="1424" y="1491"/>
                  <a:pt x="1428" y="1496"/>
                  <a:pt x="1431" y="1500"/>
                </a:cubicBezTo>
                <a:cubicBezTo>
                  <a:pt x="1489" y="1570"/>
                  <a:pt x="1554" y="1648"/>
                  <a:pt x="1650" y="1658"/>
                </a:cubicBezTo>
                <a:cubicBezTo>
                  <a:pt x="1656" y="1658"/>
                  <a:pt x="1662" y="1659"/>
                  <a:pt x="1668" y="1659"/>
                </a:cubicBezTo>
                <a:lnTo>
                  <a:pt x="1669" y="1659"/>
                </a:lnTo>
                <a:cubicBezTo>
                  <a:pt x="1765" y="1659"/>
                  <a:pt x="1834" y="1591"/>
                  <a:pt x="1894" y="1523"/>
                </a:cubicBezTo>
                <a:cubicBezTo>
                  <a:pt x="1901" y="1515"/>
                  <a:pt x="1908" y="1508"/>
                  <a:pt x="1914" y="1500"/>
                </a:cubicBezTo>
                <a:cubicBezTo>
                  <a:pt x="1958" y="1451"/>
                  <a:pt x="2008" y="1396"/>
                  <a:pt x="2043" y="1396"/>
                </a:cubicBezTo>
                <a:cubicBezTo>
                  <a:pt x="2044" y="1396"/>
                  <a:pt x="2045" y="1396"/>
                  <a:pt x="2047" y="1396"/>
                </a:cubicBezTo>
                <a:cubicBezTo>
                  <a:pt x="2070" y="1399"/>
                  <a:pt x="2097" y="1421"/>
                  <a:pt x="2124" y="1450"/>
                </a:cubicBezTo>
                <a:cubicBezTo>
                  <a:pt x="2135" y="1462"/>
                  <a:pt x="2147" y="1477"/>
                  <a:pt x="2160" y="1493"/>
                </a:cubicBezTo>
                <a:cubicBezTo>
                  <a:pt x="2188" y="1527"/>
                  <a:pt x="2219" y="1565"/>
                  <a:pt x="2256" y="1596"/>
                </a:cubicBezTo>
                <a:cubicBezTo>
                  <a:pt x="2284" y="1621"/>
                  <a:pt x="2314" y="1640"/>
                  <a:pt x="2348" y="1650"/>
                </a:cubicBezTo>
                <a:cubicBezTo>
                  <a:pt x="2333" y="1670"/>
                  <a:pt x="2307" y="1673"/>
                  <a:pt x="2271" y="1673"/>
                </a:cubicBezTo>
                <a:close/>
                <a:moveTo>
                  <a:pt x="2320" y="1981"/>
                </a:moveTo>
                <a:cubicBezTo>
                  <a:pt x="2320" y="2097"/>
                  <a:pt x="2229" y="2189"/>
                  <a:pt x="2113" y="2189"/>
                </a:cubicBezTo>
                <a:lnTo>
                  <a:pt x="489" y="2189"/>
                </a:lnTo>
                <a:cubicBezTo>
                  <a:pt x="374" y="2189"/>
                  <a:pt x="277" y="2097"/>
                  <a:pt x="277" y="1981"/>
                </a:cubicBezTo>
                <a:lnTo>
                  <a:pt x="277" y="1795"/>
                </a:lnTo>
                <a:lnTo>
                  <a:pt x="325" y="1795"/>
                </a:lnTo>
                <a:lnTo>
                  <a:pt x="2271" y="1795"/>
                </a:lnTo>
                <a:lnTo>
                  <a:pt x="2320" y="1795"/>
                </a:lnTo>
                <a:lnTo>
                  <a:pt x="2320" y="1981"/>
                </a:lnTo>
                <a:close/>
                <a:moveTo>
                  <a:pt x="1013" y="432"/>
                </a:moveTo>
                <a:cubicBezTo>
                  <a:pt x="1048" y="432"/>
                  <a:pt x="1076" y="403"/>
                  <a:pt x="1076" y="369"/>
                </a:cubicBezTo>
                <a:cubicBezTo>
                  <a:pt x="1076" y="334"/>
                  <a:pt x="1047" y="307"/>
                  <a:pt x="1013" y="307"/>
                </a:cubicBezTo>
                <a:cubicBezTo>
                  <a:pt x="978" y="307"/>
                  <a:pt x="950" y="334"/>
                  <a:pt x="950" y="369"/>
                </a:cubicBezTo>
                <a:cubicBezTo>
                  <a:pt x="950" y="403"/>
                  <a:pt x="979" y="432"/>
                  <a:pt x="1013" y="432"/>
                </a:cubicBezTo>
                <a:close/>
                <a:moveTo>
                  <a:pt x="697" y="767"/>
                </a:moveTo>
                <a:cubicBezTo>
                  <a:pt x="731" y="767"/>
                  <a:pt x="759" y="739"/>
                  <a:pt x="759" y="704"/>
                </a:cubicBezTo>
                <a:cubicBezTo>
                  <a:pt x="759" y="669"/>
                  <a:pt x="731" y="641"/>
                  <a:pt x="697" y="641"/>
                </a:cubicBezTo>
                <a:cubicBezTo>
                  <a:pt x="662" y="641"/>
                  <a:pt x="634" y="669"/>
                  <a:pt x="634" y="704"/>
                </a:cubicBezTo>
                <a:cubicBezTo>
                  <a:pt x="634" y="739"/>
                  <a:pt x="662" y="767"/>
                  <a:pt x="697" y="767"/>
                </a:cubicBezTo>
                <a:close/>
                <a:moveTo>
                  <a:pt x="1604" y="432"/>
                </a:moveTo>
                <a:cubicBezTo>
                  <a:pt x="1638" y="432"/>
                  <a:pt x="1666" y="403"/>
                  <a:pt x="1666" y="369"/>
                </a:cubicBezTo>
                <a:cubicBezTo>
                  <a:pt x="1666" y="334"/>
                  <a:pt x="1639" y="307"/>
                  <a:pt x="1604" y="307"/>
                </a:cubicBezTo>
                <a:cubicBezTo>
                  <a:pt x="1570" y="307"/>
                  <a:pt x="1541" y="334"/>
                  <a:pt x="1541" y="369"/>
                </a:cubicBezTo>
                <a:cubicBezTo>
                  <a:pt x="1541" y="403"/>
                  <a:pt x="1569" y="432"/>
                  <a:pt x="1604" y="432"/>
                </a:cubicBezTo>
                <a:close/>
                <a:moveTo>
                  <a:pt x="1308" y="767"/>
                </a:moveTo>
                <a:cubicBezTo>
                  <a:pt x="1342" y="767"/>
                  <a:pt x="1371" y="739"/>
                  <a:pt x="1371" y="704"/>
                </a:cubicBezTo>
                <a:cubicBezTo>
                  <a:pt x="1371" y="669"/>
                  <a:pt x="1342" y="641"/>
                  <a:pt x="1308" y="641"/>
                </a:cubicBezTo>
                <a:cubicBezTo>
                  <a:pt x="1274" y="641"/>
                  <a:pt x="1246" y="669"/>
                  <a:pt x="1246" y="704"/>
                </a:cubicBezTo>
                <a:cubicBezTo>
                  <a:pt x="1246" y="739"/>
                  <a:pt x="1274" y="767"/>
                  <a:pt x="1308" y="767"/>
                </a:cubicBezTo>
                <a:close/>
                <a:moveTo>
                  <a:pt x="1920" y="767"/>
                </a:moveTo>
                <a:cubicBezTo>
                  <a:pt x="1955" y="767"/>
                  <a:pt x="1983" y="739"/>
                  <a:pt x="1983" y="704"/>
                </a:cubicBezTo>
                <a:cubicBezTo>
                  <a:pt x="1983" y="669"/>
                  <a:pt x="1955" y="641"/>
                  <a:pt x="1920" y="641"/>
                </a:cubicBezTo>
                <a:cubicBezTo>
                  <a:pt x="1886" y="641"/>
                  <a:pt x="1857" y="669"/>
                  <a:pt x="1857" y="704"/>
                </a:cubicBezTo>
                <a:cubicBezTo>
                  <a:pt x="1857" y="739"/>
                  <a:pt x="1886" y="767"/>
                  <a:pt x="1920" y="7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40" name="Freeform 3"/>
          <p:cNvSpPr>
            <a:spLocks noChangeAspect="1" noChangeArrowheads="1"/>
          </p:cNvSpPr>
          <p:nvPr/>
        </p:nvSpPr>
        <p:spPr bwMode="auto">
          <a:xfrm>
            <a:off x="6595130" y="1172356"/>
            <a:ext cx="326868" cy="325429"/>
          </a:xfrm>
          <a:custGeom>
            <a:avLst/>
            <a:gdLst>
              <a:gd name="T0" fmla="*/ 217655 w 2610"/>
              <a:gd name="T1" fmla="*/ 359862 h 2609"/>
              <a:gd name="T2" fmla="*/ 217103 w 2610"/>
              <a:gd name="T3" fmla="*/ 359862 h 2609"/>
              <a:gd name="T4" fmla="*/ 209379 w 2610"/>
              <a:gd name="T5" fmla="*/ 353653 h 2609"/>
              <a:gd name="T6" fmla="*/ 165931 w 2610"/>
              <a:gd name="T7" fmla="*/ 194833 h 2609"/>
              <a:gd name="T8" fmla="*/ 6345 w 2610"/>
              <a:gd name="T9" fmla="*/ 150540 h 2609"/>
              <a:gd name="T10" fmla="*/ 138 w 2610"/>
              <a:gd name="T11" fmla="*/ 142813 h 2609"/>
              <a:gd name="T12" fmla="*/ 5517 w 2610"/>
              <a:gd name="T13" fmla="*/ 134396 h 2609"/>
              <a:gd name="T14" fmla="*/ 347586 w 2610"/>
              <a:gd name="T15" fmla="*/ 1242 h 2609"/>
              <a:gd name="T16" fmla="*/ 356690 w 2610"/>
              <a:gd name="T17" fmla="*/ 3174 h 2609"/>
              <a:gd name="T18" fmla="*/ 358621 w 2610"/>
              <a:gd name="T19" fmla="*/ 12281 h 2609"/>
              <a:gd name="T20" fmla="*/ 225517 w 2610"/>
              <a:gd name="T21" fmla="*/ 354481 h 2609"/>
              <a:gd name="T22" fmla="*/ 217655 w 2610"/>
              <a:gd name="T23" fmla="*/ 359862 h 2609"/>
              <a:gd name="T24" fmla="*/ 35448 w 2610"/>
              <a:gd name="T25" fmla="*/ 141020 h 2609"/>
              <a:gd name="T26" fmla="*/ 175034 w 2610"/>
              <a:gd name="T27" fmla="*/ 179931 h 2609"/>
              <a:gd name="T28" fmla="*/ 180828 w 2610"/>
              <a:gd name="T29" fmla="*/ 185726 h 2609"/>
              <a:gd name="T30" fmla="*/ 219034 w 2610"/>
              <a:gd name="T31" fmla="*/ 324400 h 2609"/>
              <a:gd name="T32" fmla="*/ 335862 w 2610"/>
              <a:gd name="T33" fmla="*/ 24147 h 2609"/>
              <a:gd name="T34" fmla="*/ 35448 w 2610"/>
              <a:gd name="T35" fmla="*/ 141020 h 260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610" h="2609">
                <a:moveTo>
                  <a:pt x="1578" y="2608"/>
                </a:moveTo>
                <a:cubicBezTo>
                  <a:pt x="1577" y="2608"/>
                  <a:pt x="1575" y="2608"/>
                  <a:pt x="1574" y="2608"/>
                </a:cubicBezTo>
                <a:cubicBezTo>
                  <a:pt x="1548" y="2607"/>
                  <a:pt x="1525" y="2589"/>
                  <a:pt x="1518" y="2563"/>
                </a:cubicBezTo>
                <a:lnTo>
                  <a:pt x="1203" y="1412"/>
                </a:lnTo>
                <a:lnTo>
                  <a:pt x="46" y="1091"/>
                </a:lnTo>
                <a:cubicBezTo>
                  <a:pt x="20" y="1084"/>
                  <a:pt x="2" y="1061"/>
                  <a:pt x="1" y="1035"/>
                </a:cubicBezTo>
                <a:cubicBezTo>
                  <a:pt x="0" y="1008"/>
                  <a:pt x="15" y="984"/>
                  <a:pt x="40" y="974"/>
                </a:cubicBezTo>
                <a:lnTo>
                  <a:pt x="2520" y="9"/>
                </a:lnTo>
                <a:cubicBezTo>
                  <a:pt x="2543" y="0"/>
                  <a:pt x="2569" y="6"/>
                  <a:pt x="2586" y="23"/>
                </a:cubicBezTo>
                <a:cubicBezTo>
                  <a:pt x="2603" y="40"/>
                  <a:pt x="2609" y="66"/>
                  <a:pt x="2600" y="89"/>
                </a:cubicBezTo>
                <a:lnTo>
                  <a:pt x="1635" y="2569"/>
                </a:lnTo>
                <a:cubicBezTo>
                  <a:pt x="1626" y="2593"/>
                  <a:pt x="1603" y="2608"/>
                  <a:pt x="1578" y="2608"/>
                </a:cubicBezTo>
                <a:close/>
                <a:moveTo>
                  <a:pt x="257" y="1022"/>
                </a:moveTo>
                <a:lnTo>
                  <a:pt x="1269" y="1304"/>
                </a:lnTo>
                <a:cubicBezTo>
                  <a:pt x="1290" y="1309"/>
                  <a:pt x="1305" y="1325"/>
                  <a:pt x="1311" y="1346"/>
                </a:cubicBezTo>
                <a:lnTo>
                  <a:pt x="1588" y="2351"/>
                </a:lnTo>
                <a:lnTo>
                  <a:pt x="2435" y="175"/>
                </a:lnTo>
                <a:lnTo>
                  <a:pt x="257" y="10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41" name="Freeform 4"/>
          <p:cNvSpPr>
            <a:spLocks noChangeAspect="1" noChangeArrowheads="1"/>
          </p:cNvSpPr>
          <p:nvPr/>
        </p:nvSpPr>
        <p:spPr bwMode="auto">
          <a:xfrm>
            <a:off x="1915293" y="1143556"/>
            <a:ext cx="332628" cy="326868"/>
          </a:xfrm>
          <a:custGeom>
            <a:avLst/>
            <a:gdLst>
              <a:gd name="T0" fmla="*/ 259329 w 2640"/>
              <a:gd name="T1" fmla="*/ 359584 h 2598"/>
              <a:gd name="T2" fmla="*/ 206354 w 2640"/>
              <a:gd name="T3" fmla="*/ 201201 h 2598"/>
              <a:gd name="T4" fmla="*/ 151021 w 2640"/>
              <a:gd name="T5" fmla="*/ 331316 h 2598"/>
              <a:gd name="T6" fmla="*/ 134796 w 2640"/>
              <a:gd name="T7" fmla="*/ 351270 h 2598"/>
              <a:gd name="T8" fmla="*/ 121067 w 2640"/>
              <a:gd name="T9" fmla="*/ 348499 h 2598"/>
              <a:gd name="T10" fmla="*/ 10401 w 2640"/>
              <a:gd name="T11" fmla="*/ 236259 h 2598"/>
              <a:gd name="T12" fmla="*/ 7627 w 2640"/>
              <a:gd name="T13" fmla="*/ 222818 h 2598"/>
              <a:gd name="T14" fmla="*/ 27874 w 2640"/>
              <a:gd name="T15" fmla="*/ 206051 h 2598"/>
              <a:gd name="T16" fmla="*/ 160174 w 2640"/>
              <a:gd name="T17" fmla="*/ 151871 h 2598"/>
              <a:gd name="T18" fmla="*/ 693 w 2640"/>
              <a:gd name="T19" fmla="*/ 97136 h 2598"/>
              <a:gd name="T20" fmla="*/ 29261 w 2640"/>
              <a:gd name="T21" fmla="*/ 62356 h 2598"/>
              <a:gd name="T22" fmla="*/ 225769 w 2640"/>
              <a:gd name="T23" fmla="*/ 78984 h 2598"/>
              <a:gd name="T24" fmla="*/ 331858 w 2640"/>
              <a:gd name="T25" fmla="*/ 0 h 2598"/>
              <a:gd name="T26" fmla="*/ 354740 w 2640"/>
              <a:gd name="T27" fmla="*/ 7483 h 2598"/>
              <a:gd name="T28" fmla="*/ 335187 w 2640"/>
              <a:gd name="T29" fmla="*/ 81478 h 2598"/>
              <a:gd name="T30" fmla="*/ 296079 w 2640"/>
              <a:gd name="T31" fmla="*/ 323834 h 2598"/>
              <a:gd name="T32" fmla="*/ 267234 w 2640"/>
              <a:gd name="T33" fmla="*/ 357367 h 2598"/>
              <a:gd name="T34" fmla="*/ 210653 w 2640"/>
              <a:gd name="T35" fmla="*/ 178476 h 2598"/>
              <a:gd name="T36" fmla="*/ 218558 w 2640"/>
              <a:gd name="T37" fmla="*/ 184296 h 2598"/>
              <a:gd name="T38" fmla="*/ 279160 w 2640"/>
              <a:gd name="T39" fmla="*/ 321478 h 2598"/>
              <a:gd name="T40" fmla="*/ 266402 w 2640"/>
              <a:gd name="T41" fmla="*/ 126513 h 2598"/>
              <a:gd name="T42" fmla="*/ 343923 w 2640"/>
              <a:gd name="T43" fmla="*/ 34919 h 2598"/>
              <a:gd name="T44" fmla="*/ 291364 w 2640"/>
              <a:gd name="T45" fmla="*/ 36859 h 2598"/>
              <a:gd name="T46" fmla="*/ 234645 w 2640"/>
              <a:gd name="T47" fmla="*/ 93533 h 2598"/>
              <a:gd name="T48" fmla="*/ 38275 w 2640"/>
              <a:gd name="T49" fmla="*/ 76767 h 2598"/>
              <a:gd name="T50" fmla="*/ 176815 w 2640"/>
              <a:gd name="T51" fmla="*/ 139815 h 2598"/>
              <a:gd name="T52" fmla="*/ 180837 w 2640"/>
              <a:gd name="T53" fmla="*/ 152979 h 2598"/>
              <a:gd name="T54" fmla="*/ 115935 w 2640"/>
              <a:gd name="T55" fmla="*/ 226975 h 2598"/>
              <a:gd name="T56" fmla="*/ 28013 w 2640"/>
              <a:gd name="T57" fmla="*/ 225727 h 2598"/>
              <a:gd name="T58" fmla="*/ 105257 w 2640"/>
              <a:gd name="T59" fmla="*/ 261617 h 2598"/>
              <a:gd name="T60" fmla="*/ 134380 w 2640"/>
              <a:gd name="T61" fmla="*/ 327991 h 2598"/>
              <a:gd name="T62" fmla="*/ 136599 w 2640"/>
              <a:gd name="T63" fmla="*/ 238476 h 2598"/>
              <a:gd name="T64" fmla="*/ 210653 w 2640"/>
              <a:gd name="T65" fmla="*/ 178476 h 259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640" h="2598">
                <a:moveTo>
                  <a:pt x="1884" y="2597"/>
                </a:moveTo>
                <a:cubicBezTo>
                  <a:pt x="1879" y="2597"/>
                  <a:pt x="1875" y="2596"/>
                  <a:pt x="1870" y="2595"/>
                </a:cubicBezTo>
                <a:cubicBezTo>
                  <a:pt x="1849" y="2590"/>
                  <a:pt x="1833" y="2575"/>
                  <a:pt x="1827" y="2554"/>
                </a:cubicBezTo>
                <a:lnTo>
                  <a:pt x="1488" y="1452"/>
                </a:lnTo>
                <a:lnTo>
                  <a:pt x="1084" y="1795"/>
                </a:lnTo>
                <a:lnTo>
                  <a:pt x="1089" y="2391"/>
                </a:lnTo>
                <a:cubicBezTo>
                  <a:pt x="1089" y="2407"/>
                  <a:pt x="1083" y="2422"/>
                  <a:pt x="1072" y="2433"/>
                </a:cubicBezTo>
                <a:lnTo>
                  <a:pt x="972" y="2535"/>
                </a:lnTo>
                <a:cubicBezTo>
                  <a:pt x="958" y="2550"/>
                  <a:pt x="937" y="2556"/>
                  <a:pt x="917" y="2552"/>
                </a:cubicBezTo>
                <a:cubicBezTo>
                  <a:pt x="897" y="2548"/>
                  <a:pt x="881" y="2534"/>
                  <a:pt x="873" y="2515"/>
                </a:cubicBezTo>
                <a:lnTo>
                  <a:pt x="656" y="1954"/>
                </a:lnTo>
                <a:lnTo>
                  <a:pt x="75" y="1705"/>
                </a:lnTo>
                <a:cubicBezTo>
                  <a:pt x="56" y="1697"/>
                  <a:pt x="43" y="1681"/>
                  <a:pt x="39" y="1661"/>
                </a:cubicBezTo>
                <a:cubicBezTo>
                  <a:pt x="36" y="1642"/>
                  <a:pt x="41" y="1622"/>
                  <a:pt x="55" y="1608"/>
                </a:cubicBezTo>
                <a:lnTo>
                  <a:pt x="155" y="1505"/>
                </a:lnTo>
                <a:cubicBezTo>
                  <a:pt x="167" y="1493"/>
                  <a:pt x="184" y="1486"/>
                  <a:pt x="201" y="1487"/>
                </a:cubicBezTo>
                <a:lnTo>
                  <a:pt x="811" y="1517"/>
                </a:lnTo>
                <a:lnTo>
                  <a:pt x="1155" y="1096"/>
                </a:lnTo>
                <a:lnTo>
                  <a:pt x="45" y="744"/>
                </a:lnTo>
                <a:cubicBezTo>
                  <a:pt x="25" y="737"/>
                  <a:pt x="10" y="721"/>
                  <a:pt x="5" y="701"/>
                </a:cubicBezTo>
                <a:cubicBezTo>
                  <a:pt x="0" y="681"/>
                  <a:pt x="5" y="659"/>
                  <a:pt x="20" y="645"/>
                </a:cubicBezTo>
                <a:lnTo>
                  <a:pt x="211" y="450"/>
                </a:lnTo>
                <a:cubicBezTo>
                  <a:pt x="223" y="437"/>
                  <a:pt x="241" y="430"/>
                  <a:pt x="259" y="432"/>
                </a:cubicBezTo>
                <a:lnTo>
                  <a:pt x="1628" y="570"/>
                </a:lnTo>
                <a:lnTo>
                  <a:pt x="2016" y="181"/>
                </a:lnTo>
                <a:cubicBezTo>
                  <a:pt x="2170" y="25"/>
                  <a:pt x="2318" y="0"/>
                  <a:pt x="2393" y="0"/>
                </a:cubicBezTo>
                <a:lnTo>
                  <a:pt x="2394" y="0"/>
                </a:lnTo>
                <a:cubicBezTo>
                  <a:pt x="2463" y="0"/>
                  <a:pt x="2524" y="21"/>
                  <a:pt x="2558" y="54"/>
                </a:cubicBezTo>
                <a:cubicBezTo>
                  <a:pt x="2639" y="135"/>
                  <a:pt x="2635" y="365"/>
                  <a:pt x="2417" y="587"/>
                </a:cubicBezTo>
                <a:lnTo>
                  <a:pt x="2417" y="588"/>
                </a:lnTo>
                <a:lnTo>
                  <a:pt x="2025" y="979"/>
                </a:lnTo>
                <a:lnTo>
                  <a:pt x="2135" y="2337"/>
                </a:lnTo>
                <a:cubicBezTo>
                  <a:pt x="2136" y="2355"/>
                  <a:pt x="2130" y="2372"/>
                  <a:pt x="2118" y="2384"/>
                </a:cubicBezTo>
                <a:lnTo>
                  <a:pt x="1927" y="2579"/>
                </a:lnTo>
                <a:cubicBezTo>
                  <a:pt x="1916" y="2590"/>
                  <a:pt x="1900" y="2597"/>
                  <a:pt x="1884" y="2597"/>
                </a:cubicBezTo>
                <a:close/>
                <a:moveTo>
                  <a:pt x="1519" y="1288"/>
                </a:moveTo>
                <a:cubicBezTo>
                  <a:pt x="1524" y="1288"/>
                  <a:pt x="1530" y="1289"/>
                  <a:pt x="1535" y="1291"/>
                </a:cubicBezTo>
                <a:cubicBezTo>
                  <a:pt x="1555" y="1296"/>
                  <a:pt x="1570" y="1310"/>
                  <a:pt x="1576" y="1330"/>
                </a:cubicBezTo>
                <a:lnTo>
                  <a:pt x="1912" y="2423"/>
                </a:lnTo>
                <a:lnTo>
                  <a:pt x="2013" y="2320"/>
                </a:lnTo>
                <a:lnTo>
                  <a:pt x="1903" y="961"/>
                </a:lnTo>
                <a:cubicBezTo>
                  <a:pt x="1902" y="943"/>
                  <a:pt x="1908" y="926"/>
                  <a:pt x="1921" y="913"/>
                </a:cubicBezTo>
                <a:lnTo>
                  <a:pt x="2332" y="503"/>
                </a:lnTo>
                <a:cubicBezTo>
                  <a:pt x="2432" y="400"/>
                  <a:pt x="2468" y="310"/>
                  <a:pt x="2480" y="252"/>
                </a:cubicBezTo>
                <a:cubicBezTo>
                  <a:pt x="2495" y="181"/>
                  <a:pt x="2478" y="145"/>
                  <a:pt x="2473" y="140"/>
                </a:cubicBezTo>
                <a:cubicBezTo>
                  <a:pt x="2451" y="118"/>
                  <a:pt x="2283" y="81"/>
                  <a:pt x="2101" y="266"/>
                </a:cubicBezTo>
                <a:lnTo>
                  <a:pt x="1692" y="675"/>
                </a:lnTo>
                <a:cubicBezTo>
                  <a:pt x="1680" y="688"/>
                  <a:pt x="1662" y="694"/>
                  <a:pt x="1644" y="692"/>
                </a:cubicBezTo>
                <a:lnTo>
                  <a:pt x="276" y="554"/>
                </a:lnTo>
                <a:lnTo>
                  <a:pt x="174" y="659"/>
                </a:lnTo>
                <a:lnTo>
                  <a:pt x="1275" y="1009"/>
                </a:lnTo>
                <a:cubicBezTo>
                  <a:pt x="1294" y="1015"/>
                  <a:pt x="1308" y="1030"/>
                  <a:pt x="1314" y="1049"/>
                </a:cubicBezTo>
                <a:cubicBezTo>
                  <a:pt x="1319" y="1068"/>
                  <a:pt x="1315" y="1088"/>
                  <a:pt x="1304" y="1104"/>
                </a:cubicBezTo>
                <a:lnTo>
                  <a:pt x="885" y="1616"/>
                </a:lnTo>
                <a:cubicBezTo>
                  <a:pt x="873" y="1631"/>
                  <a:pt x="855" y="1639"/>
                  <a:pt x="836" y="1638"/>
                </a:cubicBezTo>
                <a:lnTo>
                  <a:pt x="222" y="1608"/>
                </a:lnTo>
                <a:lnTo>
                  <a:pt x="202" y="1629"/>
                </a:lnTo>
                <a:lnTo>
                  <a:pt x="727" y="1854"/>
                </a:lnTo>
                <a:cubicBezTo>
                  <a:pt x="742" y="1861"/>
                  <a:pt x="753" y="1873"/>
                  <a:pt x="759" y="1888"/>
                </a:cubicBezTo>
                <a:lnTo>
                  <a:pt x="952" y="2385"/>
                </a:lnTo>
                <a:lnTo>
                  <a:pt x="969" y="2367"/>
                </a:lnTo>
                <a:lnTo>
                  <a:pt x="964" y="1767"/>
                </a:lnTo>
                <a:cubicBezTo>
                  <a:pt x="964" y="1750"/>
                  <a:pt x="972" y="1733"/>
                  <a:pt x="985" y="1721"/>
                </a:cubicBezTo>
                <a:lnTo>
                  <a:pt x="1480" y="1301"/>
                </a:lnTo>
                <a:cubicBezTo>
                  <a:pt x="1491" y="1293"/>
                  <a:pt x="1505" y="1288"/>
                  <a:pt x="1519" y="12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42" name="Freeform 5"/>
          <p:cNvSpPr>
            <a:spLocks noChangeAspect="1" noChangeArrowheads="1"/>
          </p:cNvSpPr>
          <p:nvPr/>
        </p:nvSpPr>
        <p:spPr bwMode="auto">
          <a:xfrm>
            <a:off x="3110453" y="1143556"/>
            <a:ext cx="372947" cy="326868"/>
          </a:xfrm>
          <a:custGeom>
            <a:avLst/>
            <a:gdLst>
              <a:gd name="T0" fmla="*/ 52282 w 2601"/>
              <a:gd name="T1" fmla="*/ 0 h 2282"/>
              <a:gd name="T2" fmla="*/ 0 w 2601"/>
              <a:gd name="T3" fmla="*/ 144347 h 2282"/>
              <a:gd name="T4" fmla="*/ 83240 w 2601"/>
              <a:gd name="T5" fmla="*/ 153812 h 2282"/>
              <a:gd name="T6" fmla="*/ 48491 w 2601"/>
              <a:gd name="T7" fmla="*/ 207292 h 2282"/>
              <a:gd name="T8" fmla="*/ 0 w 2601"/>
              <a:gd name="T9" fmla="*/ 312358 h 2282"/>
              <a:gd name="T10" fmla="*/ 50386 w 2601"/>
              <a:gd name="T11" fmla="*/ 321823 h 2282"/>
              <a:gd name="T12" fmla="*/ 135996 w 2601"/>
              <a:gd name="T13" fmla="*/ 321823 h 2282"/>
              <a:gd name="T14" fmla="*/ 317482 w 2601"/>
              <a:gd name="T15" fmla="*/ 359842 h 2282"/>
              <a:gd name="T16" fmla="*/ 401196 w 2601"/>
              <a:gd name="T17" fmla="*/ 321823 h 2282"/>
              <a:gd name="T18" fmla="*/ 410673 w 2601"/>
              <a:gd name="T19" fmla="*/ 52217 h 2282"/>
              <a:gd name="T20" fmla="*/ 391719 w 2601"/>
              <a:gd name="T21" fmla="*/ 52217 h 2282"/>
              <a:gd name="T22" fmla="*/ 328380 w 2601"/>
              <a:gd name="T23" fmla="*/ 75881 h 2282"/>
              <a:gd name="T24" fmla="*/ 358391 w 2601"/>
              <a:gd name="T25" fmla="*/ 18931 h 2282"/>
              <a:gd name="T26" fmla="*/ 102194 w 2601"/>
              <a:gd name="T27" fmla="*/ 75881 h 2282"/>
              <a:gd name="T28" fmla="*/ 158267 w 2601"/>
              <a:gd name="T29" fmla="*/ 18931 h 2282"/>
              <a:gd name="T30" fmla="*/ 102194 w 2601"/>
              <a:gd name="T31" fmla="*/ 75881 h 2282"/>
              <a:gd name="T32" fmla="*/ 234242 w 2601"/>
              <a:gd name="T33" fmla="*/ 18931 h 2282"/>
              <a:gd name="T34" fmla="*/ 177379 w 2601"/>
              <a:gd name="T35" fmla="*/ 75881 h 2282"/>
              <a:gd name="T36" fmla="*/ 253354 w 2601"/>
              <a:gd name="T37" fmla="*/ 18931 h 2282"/>
              <a:gd name="T38" fmla="*/ 309426 w 2601"/>
              <a:gd name="T39" fmla="*/ 75881 h 2282"/>
              <a:gd name="T40" fmla="*/ 253354 w 2601"/>
              <a:gd name="T41" fmla="*/ 18931 h 2282"/>
              <a:gd name="T42" fmla="*/ 83240 w 2601"/>
              <a:gd name="T43" fmla="*/ 18931 h 2282"/>
              <a:gd name="T44" fmla="*/ 18954 w 2601"/>
              <a:gd name="T45" fmla="*/ 75881 h 2282"/>
              <a:gd name="T46" fmla="*/ 52282 w 2601"/>
              <a:gd name="T47" fmla="*/ 18931 h 2282"/>
              <a:gd name="T48" fmla="*/ 391719 w 2601"/>
              <a:gd name="T49" fmla="*/ 94969 h 2282"/>
              <a:gd name="T50" fmla="*/ 18954 w 2601"/>
              <a:gd name="T51" fmla="*/ 134882 h 2282"/>
              <a:gd name="T52" fmla="*/ 309426 w 2601"/>
              <a:gd name="T53" fmla="*/ 206819 h 2282"/>
              <a:gd name="T54" fmla="*/ 253354 w 2601"/>
              <a:gd name="T55" fmla="*/ 153812 h 2282"/>
              <a:gd name="T56" fmla="*/ 309426 w 2601"/>
              <a:gd name="T57" fmla="*/ 206819 h 2282"/>
              <a:gd name="T58" fmla="*/ 158267 w 2601"/>
              <a:gd name="T59" fmla="*/ 153812 h 2282"/>
              <a:gd name="T60" fmla="*/ 102668 w 2601"/>
              <a:gd name="T61" fmla="*/ 206819 h 2282"/>
              <a:gd name="T62" fmla="*/ 177379 w 2601"/>
              <a:gd name="T63" fmla="*/ 153812 h 2282"/>
              <a:gd name="T64" fmla="*/ 234242 w 2601"/>
              <a:gd name="T65" fmla="*/ 206819 h 2282"/>
              <a:gd name="T66" fmla="*/ 177379 w 2601"/>
              <a:gd name="T67" fmla="*/ 153812 h 2282"/>
              <a:gd name="T68" fmla="*/ 48491 w 2601"/>
              <a:gd name="T69" fmla="*/ 226223 h 2282"/>
              <a:gd name="T70" fmla="*/ 309426 w 2601"/>
              <a:gd name="T71" fmla="*/ 274496 h 2282"/>
              <a:gd name="T72" fmla="*/ 134101 w 2601"/>
              <a:gd name="T73" fmla="*/ 302892 h 2282"/>
              <a:gd name="T74" fmla="*/ 52440 w 2601"/>
              <a:gd name="T75" fmla="*/ 302892 h 2282"/>
              <a:gd name="T76" fmla="*/ 18954 w 2601"/>
              <a:gd name="T77" fmla="*/ 256512 h 2282"/>
              <a:gd name="T78" fmla="*/ 69183 w 2601"/>
              <a:gd name="T79" fmla="*/ 316775 h 2282"/>
              <a:gd name="T80" fmla="*/ 117358 w 2601"/>
              <a:gd name="T81" fmla="*/ 316775 h 2282"/>
              <a:gd name="T82" fmla="*/ 317482 w 2601"/>
              <a:gd name="T83" fmla="*/ 340911 h 2282"/>
              <a:gd name="T84" fmla="*/ 317482 w 2601"/>
              <a:gd name="T85" fmla="*/ 292638 h 2282"/>
              <a:gd name="T86" fmla="*/ 317482 w 2601"/>
              <a:gd name="T87" fmla="*/ 340911 h 2282"/>
              <a:gd name="T88" fmla="*/ 328380 w 2601"/>
              <a:gd name="T89" fmla="*/ 275127 h 2282"/>
              <a:gd name="T90" fmla="*/ 391719 w 2601"/>
              <a:gd name="T91" fmla="*/ 153812 h 2282"/>
              <a:gd name="T92" fmla="*/ 358233 w 2601"/>
              <a:gd name="T93" fmla="*/ 302892 h 228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601" h="2282">
                <a:moveTo>
                  <a:pt x="2269" y="0"/>
                </a:moveTo>
                <a:lnTo>
                  <a:pt x="331" y="0"/>
                </a:lnTo>
                <a:cubicBezTo>
                  <a:pt x="148" y="0"/>
                  <a:pt x="0" y="148"/>
                  <a:pt x="0" y="331"/>
                </a:cubicBezTo>
                <a:lnTo>
                  <a:pt x="0" y="915"/>
                </a:lnTo>
                <a:cubicBezTo>
                  <a:pt x="0" y="948"/>
                  <a:pt x="27" y="975"/>
                  <a:pt x="60" y="975"/>
                </a:cubicBezTo>
                <a:lnTo>
                  <a:pt x="527" y="975"/>
                </a:lnTo>
                <a:lnTo>
                  <a:pt x="527" y="1314"/>
                </a:lnTo>
                <a:lnTo>
                  <a:pt x="307" y="1314"/>
                </a:lnTo>
                <a:cubicBezTo>
                  <a:pt x="123" y="1314"/>
                  <a:pt x="0" y="1475"/>
                  <a:pt x="0" y="1626"/>
                </a:cubicBezTo>
                <a:lnTo>
                  <a:pt x="0" y="1980"/>
                </a:lnTo>
                <a:cubicBezTo>
                  <a:pt x="0" y="2013"/>
                  <a:pt x="27" y="2040"/>
                  <a:pt x="60" y="2040"/>
                </a:cubicBezTo>
                <a:lnTo>
                  <a:pt x="319" y="2040"/>
                </a:lnTo>
                <a:cubicBezTo>
                  <a:pt x="335" y="2176"/>
                  <a:pt x="451" y="2281"/>
                  <a:pt x="590" y="2281"/>
                </a:cubicBezTo>
                <a:cubicBezTo>
                  <a:pt x="730" y="2281"/>
                  <a:pt x="845" y="2176"/>
                  <a:pt x="861" y="2040"/>
                </a:cubicBezTo>
                <a:lnTo>
                  <a:pt x="1739" y="2040"/>
                </a:lnTo>
                <a:cubicBezTo>
                  <a:pt x="1755" y="2176"/>
                  <a:pt x="1871" y="2281"/>
                  <a:pt x="2010" y="2281"/>
                </a:cubicBezTo>
                <a:cubicBezTo>
                  <a:pt x="2150" y="2281"/>
                  <a:pt x="2265" y="2176"/>
                  <a:pt x="2281" y="2040"/>
                </a:cubicBezTo>
                <a:lnTo>
                  <a:pt x="2540" y="2040"/>
                </a:lnTo>
                <a:cubicBezTo>
                  <a:pt x="2573" y="2040"/>
                  <a:pt x="2600" y="2013"/>
                  <a:pt x="2600" y="1980"/>
                </a:cubicBezTo>
                <a:lnTo>
                  <a:pt x="2600" y="331"/>
                </a:lnTo>
                <a:cubicBezTo>
                  <a:pt x="2600" y="148"/>
                  <a:pt x="2452" y="0"/>
                  <a:pt x="2269" y="0"/>
                </a:cubicBezTo>
                <a:close/>
                <a:moveTo>
                  <a:pt x="2480" y="331"/>
                </a:moveTo>
                <a:lnTo>
                  <a:pt x="2480" y="481"/>
                </a:lnTo>
                <a:lnTo>
                  <a:pt x="2079" y="481"/>
                </a:lnTo>
                <a:lnTo>
                  <a:pt x="2079" y="120"/>
                </a:lnTo>
                <a:lnTo>
                  <a:pt x="2269" y="120"/>
                </a:lnTo>
                <a:cubicBezTo>
                  <a:pt x="2385" y="120"/>
                  <a:pt x="2480" y="215"/>
                  <a:pt x="2480" y="331"/>
                </a:cubicBezTo>
                <a:close/>
                <a:moveTo>
                  <a:pt x="647" y="481"/>
                </a:moveTo>
                <a:lnTo>
                  <a:pt x="647" y="120"/>
                </a:lnTo>
                <a:lnTo>
                  <a:pt x="1002" y="120"/>
                </a:lnTo>
                <a:lnTo>
                  <a:pt x="1002" y="481"/>
                </a:lnTo>
                <a:lnTo>
                  <a:pt x="647" y="481"/>
                </a:lnTo>
                <a:close/>
                <a:moveTo>
                  <a:pt x="1123" y="120"/>
                </a:moveTo>
                <a:lnTo>
                  <a:pt x="1483" y="120"/>
                </a:lnTo>
                <a:lnTo>
                  <a:pt x="1483" y="481"/>
                </a:lnTo>
                <a:lnTo>
                  <a:pt x="1123" y="481"/>
                </a:lnTo>
                <a:lnTo>
                  <a:pt x="1123" y="120"/>
                </a:lnTo>
                <a:close/>
                <a:moveTo>
                  <a:pt x="1604" y="120"/>
                </a:moveTo>
                <a:lnTo>
                  <a:pt x="1959" y="120"/>
                </a:lnTo>
                <a:lnTo>
                  <a:pt x="1959" y="481"/>
                </a:lnTo>
                <a:lnTo>
                  <a:pt x="1604" y="481"/>
                </a:lnTo>
                <a:lnTo>
                  <a:pt x="1604" y="120"/>
                </a:lnTo>
                <a:close/>
                <a:moveTo>
                  <a:pt x="331" y="120"/>
                </a:moveTo>
                <a:lnTo>
                  <a:pt x="527" y="120"/>
                </a:lnTo>
                <a:lnTo>
                  <a:pt x="527" y="481"/>
                </a:lnTo>
                <a:lnTo>
                  <a:pt x="120" y="481"/>
                </a:lnTo>
                <a:lnTo>
                  <a:pt x="120" y="331"/>
                </a:lnTo>
                <a:cubicBezTo>
                  <a:pt x="120" y="215"/>
                  <a:pt x="215" y="120"/>
                  <a:pt x="331" y="120"/>
                </a:cubicBezTo>
                <a:close/>
                <a:moveTo>
                  <a:pt x="120" y="602"/>
                </a:moveTo>
                <a:lnTo>
                  <a:pt x="2480" y="602"/>
                </a:lnTo>
                <a:lnTo>
                  <a:pt x="2480" y="855"/>
                </a:lnTo>
                <a:lnTo>
                  <a:pt x="120" y="855"/>
                </a:lnTo>
                <a:lnTo>
                  <a:pt x="120" y="602"/>
                </a:lnTo>
                <a:close/>
                <a:moveTo>
                  <a:pt x="1959" y="1311"/>
                </a:moveTo>
                <a:lnTo>
                  <a:pt x="1604" y="1311"/>
                </a:lnTo>
                <a:lnTo>
                  <a:pt x="1604" y="975"/>
                </a:lnTo>
                <a:lnTo>
                  <a:pt x="1959" y="975"/>
                </a:lnTo>
                <a:lnTo>
                  <a:pt x="1959" y="1311"/>
                </a:lnTo>
                <a:close/>
                <a:moveTo>
                  <a:pt x="650" y="975"/>
                </a:moveTo>
                <a:lnTo>
                  <a:pt x="1002" y="975"/>
                </a:lnTo>
                <a:lnTo>
                  <a:pt x="1002" y="1311"/>
                </a:lnTo>
                <a:lnTo>
                  <a:pt x="650" y="1311"/>
                </a:lnTo>
                <a:lnTo>
                  <a:pt x="650" y="975"/>
                </a:lnTo>
                <a:close/>
                <a:moveTo>
                  <a:pt x="1123" y="975"/>
                </a:moveTo>
                <a:lnTo>
                  <a:pt x="1483" y="975"/>
                </a:lnTo>
                <a:lnTo>
                  <a:pt x="1483" y="1311"/>
                </a:lnTo>
                <a:lnTo>
                  <a:pt x="1123" y="1311"/>
                </a:lnTo>
                <a:lnTo>
                  <a:pt x="1123" y="975"/>
                </a:lnTo>
                <a:close/>
                <a:moveTo>
                  <a:pt x="120" y="1626"/>
                </a:moveTo>
                <a:cubicBezTo>
                  <a:pt x="120" y="1501"/>
                  <a:pt x="229" y="1434"/>
                  <a:pt x="307" y="1434"/>
                </a:cubicBezTo>
                <a:lnTo>
                  <a:pt x="1959" y="1432"/>
                </a:lnTo>
                <a:lnTo>
                  <a:pt x="1959" y="1740"/>
                </a:lnTo>
                <a:cubicBezTo>
                  <a:pt x="1862" y="1758"/>
                  <a:pt x="1783" y="1828"/>
                  <a:pt x="1751" y="1920"/>
                </a:cubicBezTo>
                <a:lnTo>
                  <a:pt x="849" y="1920"/>
                </a:lnTo>
                <a:cubicBezTo>
                  <a:pt x="812" y="1812"/>
                  <a:pt x="710" y="1735"/>
                  <a:pt x="590" y="1735"/>
                </a:cubicBezTo>
                <a:cubicBezTo>
                  <a:pt x="471" y="1735"/>
                  <a:pt x="369" y="1812"/>
                  <a:pt x="332" y="1920"/>
                </a:cubicBezTo>
                <a:lnTo>
                  <a:pt x="120" y="1920"/>
                </a:lnTo>
                <a:lnTo>
                  <a:pt x="120" y="1626"/>
                </a:lnTo>
                <a:close/>
                <a:moveTo>
                  <a:pt x="590" y="2161"/>
                </a:moveTo>
                <a:cubicBezTo>
                  <a:pt x="506" y="2161"/>
                  <a:pt x="438" y="2092"/>
                  <a:pt x="438" y="2008"/>
                </a:cubicBezTo>
                <a:cubicBezTo>
                  <a:pt x="438" y="1924"/>
                  <a:pt x="506" y="1855"/>
                  <a:pt x="590" y="1855"/>
                </a:cubicBezTo>
                <a:cubicBezTo>
                  <a:pt x="674" y="1855"/>
                  <a:pt x="743" y="1924"/>
                  <a:pt x="743" y="2008"/>
                </a:cubicBezTo>
                <a:cubicBezTo>
                  <a:pt x="743" y="2092"/>
                  <a:pt x="674" y="2161"/>
                  <a:pt x="590" y="2161"/>
                </a:cubicBezTo>
                <a:close/>
                <a:moveTo>
                  <a:pt x="2010" y="2161"/>
                </a:moveTo>
                <a:cubicBezTo>
                  <a:pt x="1926" y="2161"/>
                  <a:pt x="1857" y="2092"/>
                  <a:pt x="1857" y="2008"/>
                </a:cubicBezTo>
                <a:cubicBezTo>
                  <a:pt x="1857" y="1924"/>
                  <a:pt x="1926" y="1855"/>
                  <a:pt x="2010" y="1855"/>
                </a:cubicBezTo>
                <a:cubicBezTo>
                  <a:pt x="2094" y="1855"/>
                  <a:pt x="2162" y="1924"/>
                  <a:pt x="2162" y="2008"/>
                </a:cubicBezTo>
                <a:cubicBezTo>
                  <a:pt x="2162" y="2092"/>
                  <a:pt x="2094" y="2161"/>
                  <a:pt x="2010" y="2161"/>
                </a:cubicBezTo>
                <a:close/>
                <a:moveTo>
                  <a:pt x="2268" y="1920"/>
                </a:moveTo>
                <a:cubicBezTo>
                  <a:pt x="2239" y="1834"/>
                  <a:pt x="2168" y="1767"/>
                  <a:pt x="2079" y="1744"/>
                </a:cubicBezTo>
                <a:lnTo>
                  <a:pt x="2079" y="975"/>
                </a:lnTo>
                <a:lnTo>
                  <a:pt x="2480" y="975"/>
                </a:lnTo>
                <a:lnTo>
                  <a:pt x="2480" y="1920"/>
                </a:lnTo>
                <a:lnTo>
                  <a:pt x="2268" y="19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43" name="Freeform 6"/>
          <p:cNvSpPr>
            <a:spLocks noChangeAspect="1" noChangeArrowheads="1"/>
          </p:cNvSpPr>
          <p:nvPr/>
        </p:nvSpPr>
        <p:spPr bwMode="auto">
          <a:xfrm>
            <a:off x="2335759" y="3765706"/>
            <a:ext cx="334068" cy="326869"/>
          </a:xfrm>
          <a:custGeom>
            <a:avLst/>
            <a:gdLst>
              <a:gd name="T0" fmla="*/ 357414 w 2697"/>
              <a:gd name="T1" fmla="*/ 117677 h 2634"/>
              <a:gd name="T2" fmla="*/ 243567 w 2697"/>
              <a:gd name="T3" fmla="*/ 48519 h 2634"/>
              <a:gd name="T4" fmla="*/ 68281 w 2697"/>
              <a:gd name="T5" fmla="*/ 27335 h 2634"/>
              <a:gd name="T6" fmla="*/ 26683 w 2697"/>
              <a:gd name="T7" fmla="*/ 227973 h 2634"/>
              <a:gd name="T8" fmla="*/ 80186 w 2697"/>
              <a:gd name="T9" fmla="*/ 277585 h 2634"/>
              <a:gd name="T10" fmla="*/ 86617 w 2697"/>
              <a:gd name="T11" fmla="*/ 264875 h 2634"/>
              <a:gd name="T12" fmla="*/ 80870 w 2697"/>
              <a:gd name="T13" fmla="*/ 257084 h 2634"/>
              <a:gd name="T14" fmla="*/ 125341 w 2697"/>
              <a:gd name="T15" fmla="*/ 75991 h 2634"/>
              <a:gd name="T16" fmla="*/ 184591 w 2697"/>
              <a:gd name="T17" fmla="*/ 62460 h 2634"/>
              <a:gd name="T18" fmla="*/ 173644 w 2697"/>
              <a:gd name="T19" fmla="*/ 236993 h 2634"/>
              <a:gd name="T20" fmla="*/ 217158 w 2697"/>
              <a:gd name="T21" fmla="*/ 247927 h 2634"/>
              <a:gd name="T22" fmla="*/ 220168 w 2697"/>
              <a:gd name="T23" fmla="*/ 232620 h 2634"/>
              <a:gd name="T24" fmla="*/ 181170 w 2697"/>
              <a:gd name="T25" fmla="*/ 183554 h 2634"/>
              <a:gd name="T26" fmla="*/ 221947 w 2697"/>
              <a:gd name="T27" fmla="*/ 85558 h 2634"/>
              <a:gd name="T28" fmla="*/ 239462 w 2697"/>
              <a:gd name="T29" fmla="*/ 258861 h 2634"/>
              <a:gd name="T30" fmla="*/ 175833 w 2697"/>
              <a:gd name="T31" fmla="*/ 343599 h 2634"/>
              <a:gd name="T32" fmla="*/ 167760 w 2697"/>
              <a:gd name="T33" fmla="*/ 316674 h 2634"/>
              <a:gd name="T34" fmla="*/ 190338 w 2697"/>
              <a:gd name="T35" fmla="*/ 308747 h 2634"/>
              <a:gd name="T36" fmla="*/ 43650 w 2697"/>
              <a:gd name="T37" fmla="*/ 300820 h 2634"/>
              <a:gd name="T38" fmla="*/ 43650 w 2697"/>
              <a:gd name="T39" fmla="*/ 316674 h 2634"/>
              <a:gd name="T40" fmla="*/ 54871 w 2697"/>
              <a:gd name="T41" fmla="*/ 341276 h 2634"/>
              <a:gd name="T42" fmla="*/ 11768 w 2697"/>
              <a:gd name="T43" fmla="*/ 343599 h 2634"/>
              <a:gd name="T44" fmla="*/ 11768 w 2697"/>
              <a:gd name="T45" fmla="*/ 359863 h 2634"/>
              <a:gd name="T46" fmla="*/ 358372 w 2697"/>
              <a:gd name="T47" fmla="*/ 351800 h 2634"/>
              <a:gd name="T48" fmla="*/ 321700 w 2697"/>
              <a:gd name="T49" fmla="*/ 159636 h 2634"/>
              <a:gd name="T50" fmla="*/ 268882 w 2697"/>
              <a:gd name="T51" fmla="*/ 79408 h 2634"/>
              <a:gd name="T52" fmla="*/ 306238 w 2697"/>
              <a:gd name="T53" fmla="*/ 129567 h 2634"/>
              <a:gd name="T54" fmla="*/ 309522 w 2697"/>
              <a:gd name="T55" fmla="*/ 44146 h 2634"/>
              <a:gd name="T56" fmla="*/ 321700 w 2697"/>
              <a:gd name="T57" fmla="*/ 141458 h 2634"/>
              <a:gd name="T58" fmla="*/ 254924 w 2697"/>
              <a:gd name="T59" fmla="*/ 61503 h 2634"/>
              <a:gd name="T60" fmla="*/ 253830 w 2697"/>
              <a:gd name="T61" fmla="*/ 61230 h 2634"/>
              <a:gd name="T62" fmla="*/ 116447 w 2697"/>
              <a:gd name="T63" fmla="*/ 62870 h 2634"/>
              <a:gd name="T64" fmla="*/ 61576 w 2697"/>
              <a:gd name="T65" fmla="*/ 245877 h 2634"/>
              <a:gd name="T66" fmla="*/ 77175 w 2697"/>
              <a:gd name="T67" fmla="*/ 40592 h 2634"/>
              <a:gd name="T68" fmla="*/ 164339 w 2697"/>
              <a:gd name="T69" fmla="*/ 21868 h 2634"/>
              <a:gd name="T70" fmla="*/ 116447 w 2697"/>
              <a:gd name="T71" fmla="*/ 62870 h 2634"/>
              <a:gd name="T72" fmla="*/ 165434 w 2697"/>
              <a:gd name="T73" fmla="*/ 186697 h 2634"/>
              <a:gd name="T74" fmla="*/ 181307 w 2697"/>
              <a:gd name="T75" fmla="*/ 223052 h 2634"/>
              <a:gd name="T76" fmla="*/ 190338 w 2697"/>
              <a:gd name="T77" fmla="*/ 77358 h 2634"/>
              <a:gd name="T78" fmla="*/ 176107 w 2697"/>
              <a:gd name="T79" fmla="*/ 114806 h 2634"/>
              <a:gd name="T80" fmla="*/ 94416 w 2697"/>
              <a:gd name="T81" fmla="*/ 317358 h 2634"/>
              <a:gd name="T82" fmla="*/ 133551 w 2697"/>
              <a:gd name="T83" fmla="*/ 316674 h 2634"/>
              <a:gd name="T84" fmla="*/ 160234 w 2697"/>
              <a:gd name="T85" fmla="*/ 341276 h 2634"/>
              <a:gd name="T86" fmla="*/ 70470 w 2697"/>
              <a:gd name="T87" fmla="*/ 343599 h 2634"/>
              <a:gd name="T88" fmla="*/ 254514 w 2697"/>
              <a:gd name="T89" fmla="*/ 264191 h 2634"/>
              <a:gd name="T90" fmla="*/ 237409 w 2697"/>
              <a:gd name="T91" fmla="*/ 80228 h 2634"/>
              <a:gd name="T92" fmla="*/ 291870 w 2697"/>
              <a:gd name="T93" fmla="*/ 136538 h 2634"/>
              <a:gd name="T94" fmla="*/ 304459 w 2697"/>
              <a:gd name="T95" fmla="*/ 160456 h 2634"/>
              <a:gd name="T96" fmla="*/ 342362 w 2697"/>
              <a:gd name="T97" fmla="*/ 343599 h 2634"/>
              <a:gd name="T98" fmla="*/ 254514 w 2697"/>
              <a:gd name="T99" fmla="*/ 264191 h 263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697" h="2634">
                <a:moveTo>
                  <a:pt x="2351" y="1168"/>
                </a:moveTo>
                <a:cubicBezTo>
                  <a:pt x="2474" y="1111"/>
                  <a:pt x="2568" y="1002"/>
                  <a:pt x="2612" y="861"/>
                </a:cubicBezTo>
                <a:cubicBezTo>
                  <a:pt x="2696" y="593"/>
                  <a:pt x="2556" y="302"/>
                  <a:pt x="2300" y="213"/>
                </a:cubicBezTo>
                <a:cubicBezTo>
                  <a:pt x="2111" y="147"/>
                  <a:pt x="1907" y="209"/>
                  <a:pt x="1780" y="355"/>
                </a:cubicBezTo>
                <a:cubicBezTo>
                  <a:pt x="1631" y="193"/>
                  <a:pt x="1436" y="84"/>
                  <a:pt x="1222" y="46"/>
                </a:cubicBezTo>
                <a:cubicBezTo>
                  <a:pt x="970" y="0"/>
                  <a:pt x="714" y="55"/>
                  <a:pt x="499" y="200"/>
                </a:cubicBezTo>
                <a:cubicBezTo>
                  <a:pt x="271" y="354"/>
                  <a:pt x="114" y="592"/>
                  <a:pt x="57" y="869"/>
                </a:cubicBezTo>
                <a:cubicBezTo>
                  <a:pt x="0" y="1146"/>
                  <a:pt x="49" y="1429"/>
                  <a:pt x="195" y="1668"/>
                </a:cubicBezTo>
                <a:cubicBezTo>
                  <a:pt x="285" y="1815"/>
                  <a:pt x="411" y="1938"/>
                  <a:pt x="556" y="2023"/>
                </a:cubicBezTo>
                <a:cubicBezTo>
                  <a:pt x="566" y="2028"/>
                  <a:pt x="576" y="2031"/>
                  <a:pt x="586" y="2031"/>
                </a:cubicBezTo>
                <a:cubicBezTo>
                  <a:pt x="602" y="2031"/>
                  <a:pt x="618" y="2024"/>
                  <a:pt x="629" y="2011"/>
                </a:cubicBezTo>
                <a:cubicBezTo>
                  <a:pt x="648" y="1991"/>
                  <a:pt x="649" y="1960"/>
                  <a:pt x="633" y="1938"/>
                </a:cubicBezTo>
                <a:cubicBezTo>
                  <a:pt x="626" y="1930"/>
                  <a:pt x="620" y="1922"/>
                  <a:pt x="614" y="1915"/>
                </a:cubicBezTo>
                <a:cubicBezTo>
                  <a:pt x="603" y="1902"/>
                  <a:pt x="593" y="1890"/>
                  <a:pt x="591" y="1881"/>
                </a:cubicBezTo>
                <a:cubicBezTo>
                  <a:pt x="520" y="1628"/>
                  <a:pt x="505" y="1367"/>
                  <a:pt x="549" y="1145"/>
                </a:cubicBezTo>
                <a:cubicBezTo>
                  <a:pt x="599" y="885"/>
                  <a:pt x="723" y="687"/>
                  <a:pt x="916" y="556"/>
                </a:cubicBezTo>
                <a:cubicBezTo>
                  <a:pt x="1109" y="426"/>
                  <a:pt x="1306" y="380"/>
                  <a:pt x="1503" y="419"/>
                </a:cubicBezTo>
                <a:cubicBezTo>
                  <a:pt x="1451" y="426"/>
                  <a:pt x="1399" y="438"/>
                  <a:pt x="1349" y="457"/>
                </a:cubicBezTo>
                <a:cubicBezTo>
                  <a:pt x="1192" y="518"/>
                  <a:pt x="1063" y="637"/>
                  <a:pt x="985" y="792"/>
                </a:cubicBezTo>
                <a:cubicBezTo>
                  <a:pt x="816" y="1134"/>
                  <a:pt x="943" y="1556"/>
                  <a:pt x="1269" y="1734"/>
                </a:cubicBezTo>
                <a:cubicBezTo>
                  <a:pt x="1364" y="1787"/>
                  <a:pt x="1471" y="1814"/>
                  <a:pt x="1578" y="1814"/>
                </a:cubicBezTo>
                <a:cubicBezTo>
                  <a:pt x="1581" y="1814"/>
                  <a:pt x="1584" y="1814"/>
                  <a:pt x="1587" y="1814"/>
                </a:cubicBezTo>
                <a:cubicBezTo>
                  <a:pt x="1615" y="1814"/>
                  <a:pt x="1638" y="1794"/>
                  <a:pt x="1643" y="1767"/>
                </a:cubicBezTo>
                <a:cubicBezTo>
                  <a:pt x="1649" y="1740"/>
                  <a:pt x="1635" y="1713"/>
                  <a:pt x="1609" y="1702"/>
                </a:cubicBezTo>
                <a:cubicBezTo>
                  <a:pt x="1593" y="1695"/>
                  <a:pt x="1578" y="1688"/>
                  <a:pt x="1563" y="1680"/>
                </a:cubicBezTo>
                <a:cubicBezTo>
                  <a:pt x="1403" y="1592"/>
                  <a:pt x="1344" y="1448"/>
                  <a:pt x="1324" y="1343"/>
                </a:cubicBezTo>
                <a:cubicBezTo>
                  <a:pt x="1295" y="1198"/>
                  <a:pt x="1319" y="1038"/>
                  <a:pt x="1390" y="892"/>
                </a:cubicBezTo>
                <a:cubicBezTo>
                  <a:pt x="1455" y="762"/>
                  <a:pt x="1531" y="674"/>
                  <a:pt x="1622" y="626"/>
                </a:cubicBezTo>
                <a:cubicBezTo>
                  <a:pt x="1750" y="825"/>
                  <a:pt x="1821" y="1045"/>
                  <a:pt x="1835" y="1281"/>
                </a:cubicBezTo>
                <a:cubicBezTo>
                  <a:pt x="1846" y="1475"/>
                  <a:pt x="1817" y="1682"/>
                  <a:pt x="1750" y="1894"/>
                </a:cubicBezTo>
                <a:cubicBezTo>
                  <a:pt x="1644" y="2231"/>
                  <a:pt x="1472" y="2476"/>
                  <a:pt x="1444" y="2514"/>
                </a:cubicBezTo>
                <a:lnTo>
                  <a:pt x="1285" y="2514"/>
                </a:lnTo>
                <a:cubicBezTo>
                  <a:pt x="1287" y="2509"/>
                  <a:pt x="1288" y="2503"/>
                  <a:pt x="1288" y="2497"/>
                </a:cubicBezTo>
                <a:cubicBezTo>
                  <a:pt x="1288" y="2429"/>
                  <a:pt x="1265" y="2367"/>
                  <a:pt x="1226" y="2317"/>
                </a:cubicBezTo>
                <a:lnTo>
                  <a:pt x="1334" y="2317"/>
                </a:lnTo>
                <a:cubicBezTo>
                  <a:pt x="1365" y="2317"/>
                  <a:pt x="1391" y="2291"/>
                  <a:pt x="1391" y="2259"/>
                </a:cubicBezTo>
                <a:cubicBezTo>
                  <a:pt x="1391" y="2227"/>
                  <a:pt x="1365" y="2201"/>
                  <a:pt x="1334" y="2201"/>
                </a:cubicBezTo>
                <a:lnTo>
                  <a:pt x="319" y="2201"/>
                </a:lnTo>
                <a:cubicBezTo>
                  <a:pt x="287" y="2201"/>
                  <a:pt x="261" y="2227"/>
                  <a:pt x="261" y="2259"/>
                </a:cubicBezTo>
                <a:cubicBezTo>
                  <a:pt x="261" y="2291"/>
                  <a:pt x="287" y="2317"/>
                  <a:pt x="319" y="2317"/>
                </a:cubicBezTo>
                <a:lnTo>
                  <a:pt x="462" y="2317"/>
                </a:lnTo>
                <a:cubicBezTo>
                  <a:pt x="424" y="2367"/>
                  <a:pt x="401" y="2429"/>
                  <a:pt x="401" y="2497"/>
                </a:cubicBezTo>
                <a:cubicBezTo>
                  <a:pt x="401" y="2503"/>
                  <a:pt x="401" y="2509"/>
                  <a:pt x="403" y="2514"/>
                </a:cubicBezTo>
                <a:lnTo>
                  <a:pt x="86" y="2514"/>
                </a:lnTo>
                <a:cubicBezTo>
                  <a:pt x="54" y="2514"/>
                  <a:pt x="28" y="2542"/>
                  <a:pt x="28" y="2574"/>
                </a:cubicBezTo>
                <a:cubicBezTo>
                  <a:pt x="28" y="2606"/>
                  <a:pt x="54" y="2633"/>
                  <a:pt x="86" y="2633"/>
                </a:cubicBezTo>
                <a:lnTo>
                  <a:pt x="2561" y="2633"/>
                </a:lnTo>
                <a:cubicBezTo>
                  <a:pt x="2593" y="2633"/>
                  <a:pt x="2619" y="2607"/>
                  <a:pt x="2619" y="2574"/>
                </a:cubicBezTo>
                <a:cubicBezTo>
                  <a:pt x="2619" y="2218"/>
                  <a:pt x="2579" y="1886"/>
                  <a:pt x="2499" y="1588"/>
                </a:cubicBezTo>
                <a:cubicBezTo>
                  <a:pt x="2459" y="1439"/>
                  <a:pt x="2410" y="1299"/>
                  <a:pt x="2351" y="1168"/>
                </a:cubicBezTo>
                <a:close/>
                <a:moveTo>
                  <a:pt x="2234" y="940"/>
                </a:moveTo>
                <a:cubicBezTo>
                  <a:pt x="2136" y="773"/>
                  <a:pt x="2039" y="657"/>
                  <a:pt x="1965" y="581"/>
                </a:cubicBezTo>
                <a:cubicBezTo>
                  <a:pt x="1970" y="583"/>
                  <a:pt x="1975" y="585"/>
                  <a:pt x="1980" y="586"/>
                </a:cubicBezTo>
                <a:cubicBezTo>
                  <a:pt x="2133" y="640"/>
                  <a:pt x="2232" y="787"/>
                  <a:pt x="2238" y="948"/>
                </a:cubicBezTo>
                <a:cubicBezTo>
                  <a:pt x="2237" y="945"/>
                  <a:pt x="2235" y="942"/>
                  <a:pt x="2234" y="940"/>
                </a:cubicBezTo>
                <a:close/>
                <a:moveTo>
                  <a:pt x="2262" y="323"/>
                </a:moveTo>
                <a:cubicBezTo>
                  <a:pt x="2459" y="392"/>
                  <a:pt x="2566" y="617"/>
                  <a:pt x="2501" y="826"/>
                </a:cubicBezTo>
                <a:cubicBezTo>
                  <a:pt x="2473" y="915"/>
                  <a:pt x="2420" y="987"/>
                  <a:pt x="2351" y="1035"/>
                </a:cubicBezTo>
                <a:cubicBezTo>
                  <a:pt x="2383" y="795"/>
                  <a:pt x="2247" y="556"/>
                  <a:pt x="2019" y="476"/>
                </a:cubicBezTo>
                <a:cubicBezTo>
                  <a:pt x="1968" y="458"/>
                  <a:pt x="1915" y="450"/>
                  <a:pt x="1863" y="450"/>
                </a:cubicBezTo>
                <a:cubicBezTo>
                  <a:pt x="1860" y="450"/>
                  <a:pt x="1858" y="450"/>
                  <a:pt x="1856" y="450"/>
                </a:cubicBezTo>
                <a:cubicBezTo>
                  <a:pt x="1855" y="449"/>
                  <a:pt x="1855" y="449"/>
                  <a:pt x="1855" y="448"/>
                </a:cubicBezTo>
                <a:cubicBezTo>
                  <a:pt x="1950" y="325"/>
                  <a:pt x="2112" y="271"/>
                  <a:pt x="2262" y="323"/>
                </a:cubicBezTo>
                <a:close/>
                <a:moveTo>
                  <a:pt x="851" y="460"/>
                </a:moveTo>
                <a:cubicBezTo>
                  <a:pt x="634" y="606"/>
                  <a:pt x="490" y="835"/>
                  <a:pt x="434" y="1122"/>
                </a:cubicBezTo>
                <a:cubicBezTo>
                  <a:pt x="394" y="1329"/>
                  <a:pt x="400" y="1565"/>
                  <a:pt x="450" y="1799"/>
                </a:cubicBezTo>
                <a:cubicBezTo>
                  <a:pt x="390" y="1743"/>
                  <a:pt x="338" y="1678"/>
                  <a:pt x="294" y="1607"/>
                </a:cubicBezTo>
                <a:cubicBezTo>
                  <a:pt x="25" y="1168"/>
                  <a:pt x="146" y="580"/>
                  <a:pt x="564" y="297"/>
                </a:cubicBezTo>
                <a:cubicBezTo>
                  <a:pt x="710" y="198"/>
                  <a:pt x="878" y="147"/>
                  <a:pt x="1049" y="147"/>
                </a:cubicBezTo>
                <a:cubicBezTo>
                  <a:pt x="1100" y="147"/>
                  <a:pt x="1151" y="151"/>
                  <a:pt x="1201" y="160"/>
                </a:cubicBezTo>
                <a:cubicBezTo>
                  <a:pt x="1331" y="184"/>
                  <a:pt x="1451" y="236"/>
                  <a:pt x="1557" y="312"/>
                </a:cubicBezTo>
                <a:cubicBezTo>
                  <a:pt x="1319" y="256"/>
                  <a:pt x="1079" y="306"/>
                  <a:pt x="851" y="460"/>
                </a:cubicBezTo>
                <a:close/>
                <a:moveTo>
                  <a:pt x="1287" y="840"/>
                </a:moveTo>
                <a:cubicBezTo>
                  <a:pt x="1203" y="1009"/>
                  <a:pt x="1175" y="1196"/>
                  <a:pt x="1209" y="1366"/>
                </a:cubicBezTo>
                <a:cubicBezTo>
                  <a:pt x="1230" y="1469"/>
                  <a:pt x="1273" y="1561"/>
                  <a:pt x="1334" y="1636"/>
                </a:cubicBezTo>
                <a:cubicBezTo>
                  <a:pt x="1331" y="1635"/>
                  <a:pt x="1328" y="1633"/>
                  <a:pt x="1325" y="1632"/>
                </a:cubicBezTo>
                <a:cubicBezTo>
                  <a:pt x="1053" y="1483"/>
                  <a:pt x="948" y="1130"/>
                  <a:pt x="1090" y="844"/>
                </a:cubicBezTo>
                <a:cubicBezTo>
                  <a:pt x="1154" y="715"/>
                  <a:pt x="1261" y="616"/>
                  <a:pt x="1391" y="566"/>
                </a:cubicBezTo>
                <a:cubicBezTo>
                  <a:pt x="1442" y="547"/>
                  <a:pt x="1495" y="536"/>
                  <a:pt x="1549" y="532"/>
                </a:cubicBezTo>
                <a:cubicBezTo>
                  <a:pt x="1444" y="594"/>
                  <a:pt x="1357" y="696"/>
                  <a:pt x="1287" y="840"/>
                </a:cubicBezTo>
                <a:close/>
                <a:moveTo>
                  <a:pt x="517" y="2497"/>
                </a:moveTo>
                <a:cubicBezTo>
                  <a:pt x="517" y="2400"/>
                  <a:pt x="595" y="2322"/>
                  <a:pt x="690" y="2322"/>
                </a:cubicBezTo>
                <a:cubicBezTo>
                  <a:pt x="698" y="2322"/>
                  <a:pt x="705" y="2320"/>
                  <a:pt x="712" y="2317"/>
                </a:cubicBezTo>
                <a:lnTo>
                  <a:pt x="976" y="2317"/>
                </a:lnTo>
                <a:cubicBezTo>
                  <a:pt x="983" y="2320"/>
                  <a:pt x="990" y="2322"/>
                  <a:pt x="998" y="2322"/>
                </a:cubicBezTo>
                <a:cubicBezTo>
                  <a:pt x="1094" y="2322"/>
                  <a:pt x="1171" y="2400"/>
                  <a:pt x="1171" y="2497"/>
                </a:cubicBezTo>
                <a:cubicBezTo>
                  <a:pt x="1171" y="2503"/>
                  <a:pt x="1172" y="2509"/>
                  <a:pt x="1173" y="2514"/>
                </a:cubicBezTo>
                <a:lnTo>
                  <a:pt x="515" y="2514"/>
                </a:lnTo>
                <a:cubicBezTo>
                  <a:pt x="516" y="2509"/>
                  <a:pt x="517" y="2503"/>
                  <a:pt x="517" y="2497"/>
                </a:cubicBezTo>
                <a:close/>
                <a:moveTo>
                  <a:pt x="1860" y="1933"/>
                </a:moveTo>
                <a:cubicBezTo>
                  <a:pt x="1932" y="1707"/>
                  <a:pt x="1963" y="1485"/>
                  <a:pt x="1951" y="1276"/>
                </a:cubicBezTo>
                <a:cubicBezTo>
                  <a:pt x="1937" y="1029"/>
                  <a:pt x="1865" y="797"/>
                  <a:pt x="1735" y="587"/>
                </a:cubicBezTo>
                <a:cubicBezTo>
                  <a:pt x="1753" y="583"/>
                  <a:pt x="1772" y="581"/>
                  <a:pt x="1791" y="580"/>
                </a:cubicBezTo>
                <a:cubicBezTo>
                  <a:pt x="1840" y="619"/>
                  <a:pt x="1986" y="748"/>
                  <a:pt x="2133" y="999"/>
                </a:cubicBezTo>
                <a:cubicBezTo>
                  <a:pt x="2161" y="1047"/>
                  <a:pt x="2188" y="1097"/>
                  <a:pt x="2213" y="1149"/>
                </a:cubicBezTo>
                <a:cubicBezTo>
                  <a:pt x="2215" y="1158"/>
                  <a:pt x="2219" y="1166"/>
                  <a:pt x="2225" y="1174"/>
                </a:cubicBezTo>
                <a:cubicBezTo>
                  <a:pt x="2290" y="1311"/>
                  <a:pt x="2344" y="1458"/>
                  <a:pt x="2386" y="1617"/>
                </a:cubicBezTo>
                <a:cubicBezTo>
                  <a:pt x="2459" y="1889"/>
                  <a:pt x="2498" y="2192"/>
                  <a:pt x="2502" y="2514"/>
                </a:cubicBezTo>
                <a:lnTo>
                  <a:pt x="1585" y="2514"/>
                </a:lnTo>
                <a:cubicBezTo>
                  <a:pt x="1654" y="2409"/>
                  <a:pt x="1775" y="2200"/>
                  <a:pt x="1860" y="19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44" name="Freeform 7"/>
          <p:cNvSpPr>
            <a:spLocks noChangeAspect="1" noChangeArrowheads="1"/>
          </p:cNvSpPr>
          <p:nvPr/>
        </p:nvSpPr>
        <p:spPr bwMode="auto">
          <a:xfrm>
            <a:off x="4347368" y="1137796"/>
            <a:ext cx="224633" cy="326868"/>
          </a:xfrm>
          <a:custGeom>
            <a:avLst/>
            <a:gdLst>
              <a:gd name="T0" fmla="*/ 247780 w 1795"/>
              <a:gd name="T1" fmla="*/ 122765 h 2604"/>
              <a:gd name="T2" fmla="*/ 127619 w 1795"/>
              <a:gd name="T3" fmla="*/ 0 h 2604"/>
              <a:gd name="T4" fmla="*/ 35358 w 1795"/>
              <a:gd name="T5" fmla="*/ 37051 h 2604"/>
              <a:gd name="T6" fmla="*/ 138 w 1795"/>
              <a:gd name="T7" fmla="*/ 274286 h 2604"/>
              <a:gd name="T8" fmla="*/ 45854 w 1795"/>
              <a:gd name="T9" fmla="*/ 320876 h 2604"/>
              <a:gd name="T10" fmla="*/ 13259 w 1795"/>
              <a:gd name="T11" fmla="*/ 356544 h 2604"/>
              <a:gd name="T12" fmla="*/ 24999 w 1795"/>
              <a:gd name="T13" fmla="*/ 358203 h 2604"/>
              <a:gd name="T14" fmla="*/ 204964 w 1795"/>
              <a:gd name="T15" fmla="*/ 345484 h 2604"/>
              <a:gd name="T16" fmla="*/ 226648 w 1795"/>
              <a:gd name="T17" fmla="*/ 359862 h 2604"/>
              <a:gd name="T18" fmla="*/ 231758 w 1795"/>
              <a:gd name="T19" fmla="*/ 344793 h 2604"/>
              <a:gd name="T20" fmla="*/ 201511 w 1795"/>
              <a:gd name="T21" fmla="*/ 321014 h 2604"/>
              <a:gd name="T22" fmla="*/ 47512 w 1795"/>
              <a:gd name="T23" fmla="*/ 48664 h 2604"/>
              <a:gd name="T24" fmla="*/ 124442 w 1795"/>
              <a:gd name="T25" fmla="*/ 16728 h 2604"/>
              <a:gd name="T26" fmla="*/ 200682 w 1795"/>
              <a:gd name="T27" fmla="*/ 48525 h 2604"/>
              <a:gd name="T28" fmla="*/ 230930 w 1795"/>
              <a:gd name="T29" fmla="*/ 268479 h 2604"/>
              <a:gd name="T30" fmla="*/ 16988 w 1795"/>
              <a:gd name="T31" fmla="*/ 123594 h 2604"/>
              <a:gd name="T32" fmla="*/ 18922 w 1795"/>
              <a:gd name="T33" fmla="*/ 285346 h 2604"/>
              <a:gd name="T34" fmla="*/ 201511 w 1795"/>
              <a:gd name="T35" fmla="*/ 304147 h 2604"/>
              <a:gd name="T36" fmla="*/ 18922 w 1795"/>
              <a:gd name="T37" fmla="*/ 285346 h 2604"/>
              <a:gd name="T38" fmla="*/ 62981 w 1795"/>
              <a:gd name="T39" fmla="*/ 329032 h 2604"/>
              <a:gd name="T40" fmla="*/ 173059 w 1795"/>
              <a:gd name="T41" fmla="*/ 321014 h 2604"/>
              <a:gd name="T42" fmla="*/ 43783 w 1795"/>
              <a:gd name="T43" fmla="*/ 151382 h 2604"/>
              <a:gd name="T44" fmla="*/ 212422 w 1795"/>
              <a:gd name="T45" fmla="*/ 142949 h 2604"/>
              <a:gd name="T46" fmla="*/ 203997 w 1795"/>
              <a:gd name="T47" fmla="*/ 85853 h 2604"/>
              <a:gd name="T48" fmla="*/ 35496 w 1795"/>
              <a:gd name="T49" fmla="*/ 94147 h 2604"/>
              <a:gd name="T50" fmla="*/ 43783 w 1795"/>
              <a:gd name="T51" fmla="*/ 151382 h 2604"/>
              <a:gd name="T52" fmla="*/ 131486 w 1795"/>
              <a:gd name="T53" fmla="*/ 134516 h 2604"/>
              <a:gd name="T54" fmla="*/ 131486 w 1795"/>
              <a:gd name="T55" fmla="*/ 102581 h 2604"/>
              <a:gd name="T56" fmla="*/ 195710 w 1795"/>
              <a:gd name="T57" fmla="*/ 134516 h 2604"/>
              <a:gd name="T58" fmla="*/ 114774 w 1795"/>
              <a:gd name="T59" fmla="*/ 102581 h 2604"/>
              <a:gd name="T60" fmla="*/ 114774 w 1795"/>
              <a:gd name="T61" fmla="*/ 134516 h 2604"/>
              <a:gd name="T62" fmla="*/ 52208 w 1795"/>
              <a:gd name="T63" fmla="*/ 102581 h 2604"/>
              <a:gd name="T64" fmla="*/ 89361 w 1795"/>
              <a:gd name="T65" fmla="*/ 218295 h 2604"/>
              <a:gd name="T66" fmla="*/ 157728 w 1795"/>
              <a:gd name="T67" fmla="*/ 218295 h 2604"/>
              <a:gd name="T68" fmla="*/ 123614 w 1795"/>
              <a:gd name="T69" fmla="*/ 235853 h 2604"/>
              <a:gd name="T70" fmla="*/ 123614 w 1795"/>
              <a:gd name="T71" fmla="*/ 200876 h 2604"/>
              <a:gd name="T72" fmla="*/ 123614 w 1795"/>
              <a:gd name="T73" fmla="*/ 235853 h 2604"/>
              <a:gd name="T74" fmla="*/ 149027 w 1795"/>
              <a:gd name="T75" fmla="*/ 64424 h 2604"/>
              <a:gd name="T76" fmla="*/ 149027 w 1795"/>
              <a:gd name="T77" fmla="*/ 47558 h 2604"/>
              <a:gd name="T78" fmla="*/ 88809 w 1795"/>
              <a:gd name="T79" fmla="*/ 55991 h 260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795" h="2604">
                <a:moveTo>
                  <a:pt x="1794" y="1987"/>
                </a:moveTo>
                <a:lnTo>
                  <a:pt x="1794" y="888"/>
                </a:lnTo>
                <a:cubicBezTo>
                  <a:pt x="1794" y="654"/>
                  <a:pt x="1704" y="433"/>
                  <a:pt x="1540" y="266"/>
                </a:cubicBezTo>
                <a:cubicBezTo>
                  <a:pt x="1376" y="98"/>
                  <a:pt x="1158" y="3"/>
                  <a:pt x="924" y="0"/>
                </a:cubicBezTo>
                <a:cubicBezTo>
                  <a:pt x="908" y="0"/>
                  <a:pt x="893" y="0"/>
                  <a:pt x="877" y="0"/>
                </a:cubicBezTo>
                <a:cubicBezTo>
                  <a:pt x="642" y="3"/>
                  <a:pt x="422" y="98"/>
                  <a:pt x="256" y="268"/>
                </a:cubicBezTo>
                <a:cubicBezTo>
                  <a:pt x="92" y="436"/>
                  <a:pt x="1" y="659"/>
                  <a:pt x="1" y="894"/>
                </a:cubicBezTo>
                <a:lnTo>
                  <a:pt x="1" y="1984"/>
                </a:lnTo>
                <a:cubicBezTo>
                  <a:pt x="1" y="1984"/>
                  <a:pt x="0" y="2020"/>
                  <a:pt x="4" y="2028"/>
                </a:cubicBezTo>
                <a:cubicBezTo>
                  <a:pt x="24" y="2192"/>
                  <a:pt x="163" y="2320"/>
                  <a:pt x="332" y="2321"/>
                </a:cubicBezTo>
                <a:lnTo>
                  <a:pt x="107" y="2494"/>
                </a:lnTo>
                <a:cubicBezTo>
                  <a:pt x="80" y="2515"/>
                  <a:pt x="75" y="2553"/>
                  <a:pt x="96" y="2579"/>
                </a:cubicBezTo>
                <a:cubicBezTo>
                  <a:pt x="108" y="2595"/>
                  <a:pt x="126" y="2603"/>
                  <a:pt x="144" y="2603"/>
                </a:cubicBezTo>
                <a:cubicBezTo>
                  <a:pt x="157" y="2603"/>
                  <a:pt x="170" y="2599"/>
                  <a:pt x="181" y="2591"/>
                </a:cubicBezTo>
                <a:lnTo>
                  <a:pt x="297" y="2501"/>
                </a:lnTo>
                <a:cubicBezTo>
                  <a:pt x="297" y="2501"/>
                  <a:pt x="1479" y="2501"/>
                  <a:pt x="1484" y="2499"/>
                </a:cubicBezTo>
                <a:lnTo>
                  <a:pt x="1604" y="2591"/>
                </a:lnTo>
                <a:cubicBezTo>
                  <a:pt x="1615" y="2599"/>
                  <a:pt x="1628" y="2603"/>
                  <a:pt x="1641" y="2603"/>
                </a:cubicBezTo>
                <a:cubicBezTo>
                  <a:pt x="1659" y="2603"/>
                  <a:pt x="1677" y="2595"/>
                  <a:pt x="1689" y="2579"/>
                </a:cubicBezTo>
                <a:cubicBezTo>
                  <a:pt x="1709" y="2553"/>
                  <a:pt x="1704" y="2515"/>
                  <a:pt x="1678" y="2494"/>
                </a:cubicBezTo>
                <a:lnTo>
                  <a:pt x="1453" y="2322"/>
                </a:lnTo>
                <a:lnTo>
                  <a:pt x="1459" y="2322"/>
                </a:lnTo>
                <a:cubicBezTo>
                  <a:pt x="1644" y="2322"/>
                  <a:pt x="1794" y="2172"/>
                  <a:pt x="1794" y="1987"/>
                </a:cubicBezTo>
                <a:close/>
                <a:moveTo>
                  <a:pt x="344" y="352"/>
                </a:moveTo>
                <a:cubicBezTo>
                  <a:pt x="486" y="206"/>
                  <a:pt x="676" y="124"/>
                  <a:pt x="879" y="122"/>
                </a:cubicBezTo>
                <a:cubicBezTo>
                  <a:pt x="886" y="121"/>
                  <a:pt x="894" y="121"/>
                  <a:pt x="901" y="121"/>
                </a:cubicBezTo>
                <a:cubicBezTo>
                  <a:pt x="908" y="121"/>
                  <a:pt x="915" y="121"/>
                  <a:pt x="922" y="122"/>
                </a:cubicBezTo>
                <a:cubicBezTo>
                  <a:pt x="1123" y="124"/>
                  <a:pt x="1312" y="206"/>
                  <a:pt x="1453" y="351"/>
                </a:cubicBezTo>
                <a:cubicBezTo>
                  <a:pt x="1594" y="495"/>
                  <a:pt x="1672" y="686"/>
                  <a:pt x="1672" y="888"/>
                </a:cubicBezTo>
                <a:lnTo>
                  <a:pt x="1672" y="1942"/>
                </a:lnTo>
                <a:lnTo>
                  <a:pt x="123" y="1942"/>
                </a:lnTo>
                <a:lnTo>
                  <a:pt x="123" y="894"/>
                </a:lnTo>
                <a:cubicBezTo>
                  <a:pt x="123" y="691"/>
                  <a:pt x="201" y="498"/>
                  <a:pt x="344" y="352"/>
                </a:cubicBezTo>
                <a:close/>
                <a:moveTo>
                  <a:pt x="137" y="2064"/>
                </a:moveTo>
                <a:lnTo>
                  <a:pt x="1658" y="2064"/>
                </a:lnTo>
                <a:cubicBezTo>
                  <a:pt x="1627" y="2143"/>
                  <a:pt x="1550" y="2200"/>
                  <a:pt x="1459" y="2200"/>
                </a:cubicBezTo>
                <a:lnTo>
                  <a:pt x="336" y="2200"/>
                </a:lnTo>
                <a:cubicBezTo>
                  <a:pt x="245" y="2200"/>
                  <a:pt x="168" y="2143"/>
                  <a:pt x="137" y="2064"/>
                </a:cubicBezTo>
                <a:close/>
                <a:moveTo>
                  <a:pt x="1329" y="2380"/>
                </a:moveTo>
                <a:lnTo>
                  <a:pt x="456" y="2380"/>
                </a:lnTo>
                <a:lnTo>
                  <a:pt x="532" y="2322"/>
                </a:lnTo>
                <a:lnTo>
                  <a:pt x="1253" y="2322"/>
                </a:lnTo>
                <a:lnTo>
                  <a:pt x="1329" y="2380"/>
                </a:lnTo>
                <a:close/>
                <a:moveTo>
                  <a:pt x="317" y="1095"/>
                </a:moveTo>
                <a:lnTo>
                  <a:pt x="1477" y="1095"/>
                </a:lnTo>
                <a:cubicBezTo>
                  <a:pt x="1511" y="1095"/>
                  <a:pt x="1538" y="1067"/>
                  <a:pt x="1538" y="1034"/>
                </a:cubicBezTo>
                <a:lnTo>
                  <a:pt x="1538" y="681"/>
                </a:lnTo>
                <a:cubicBezTo>
                  <a:pt x="1538" y="648"/>
                  <a:pt x="1511" y="621"/>
                  <a:pt x="1477" y="621"/>
                </a:cubicBezTo>
                <a:lnTo>
                  <a:pt x="317" y="621"/>
                </a:lnTo>
                <a:cubicBezTo>
                  <a:pt x="284" y="621"/>
                  <a:pt x="257" y="648"/>
                  <a:pt x="257" y="681"/>
                </a:cubicBezTo>
                <a:lnTo>
                  <a:pt x="257" y="1034"/>
                </a:lnTo>
                <a:cubicBezTo>
                  <a:pt x="257" y="1067"/>
                  <a:pt x="284" y="1095"/>
                  <a:pt x="317" y="1095"/>
                </a:cubicBezTo>
                <a:close/>
                <a:moveTo>
                  <a:pt x="1417" y="973"/>
                </a:moveTo>
                <a:lnTo>
                  <a:pt x="952" y="973"/>
                </a:lnTo>
                <a:cubicBezTo>
                  <a:pt x="952" y="972"/>
                  <a:pt x="952" y="971"/>
                  <a:pt x="952" y="971"/>
                </a:cubicBezTo>
                <a:lnTo>
                  <a:pt x="952" y="742"/>
                </a:lnTo>
                <a:lnTo>
                  <a:pt x="1417" y="742"/>
                </a:lnTo>
                <a:lnTo>
                  <a:pt x="1417" y="973"/>
                </a:lnTo>
                <a:close/>
                <a:moveTo>
                  <a:pt x="378" y="742"/>
                </a:moveTo>
                <a:lnTo>
                  <a:pt x="831" y="742"/>
                </a:lnTo>
                <a:lnTo>
                  <a:pt x="831" y="971"/>
                </a:lnTo>
                <a:cubicBezTo>
                  <a:pt x="831" y="971"/>
                  <a:pt x="831" y="972"/>
                  <a:pt x="831" y="973"/>
                </a:cubicBezTo>
                <a:lnTo>
                  <a:pt x="378" y="973"/>
                </a:lnTo>
                <a:lnTo>
                  <a:pt x="378" y="742"/>
                </a:lnTo>
                <a:close/>
                <a:moveTo>
                  <a:pt x="895" y="1331"/>
                </a:moveTo>
                <a:cubicBezTo>
                  <a:pt x="758" y="1331"/>
                  <a:pt x="647" y="1442"/>
                  <a:pt x="647" y="1579"/>
                </a:cubicBezTo>
                <a:cubicBezTo>
                  <a:pt x="647" y="1716"/>
                  <a:pt x="758" y="1827"/>
                  <a:pt x="895" y="1827"/>
                </a:cubicBezTo>
                <a:cubicBezTo>
                  <a:pt x="1031" y="1827"/>
                  <a:pt x="1142" y="1716"/>
                  <a:pt x="1142" y="1579"/>
                </a:cubicBezTo>
                <a:cubicBezTo>
                  <a:pt x="1142" y="1442"/>
                  <a:pt x="1031" y="1331"/>
                  <a:pt x="895" y="1331"/>
                </a:cubicBezTo>
                <a:close/>
                <a:moveTo>
                  <a:pt x="895" y="1706"/>
                </a:moveTo>
                <a:cubicBezTo>
                  <a:pt x="825" y="1706"/>
                  <a:pt x="768" y="1649"/>
                  <a:pt x="768" y="1579"/>
                </a:cubicBezTo>
                <a:cubicBezTo>
                  <a:pt x="768" y="1509"/>
                  <a:pt x="825" y="1453"/>
                  <a:pt x="895" y="1453"/>
                </a:cubicBezTo>
                <a:cubicBezTo>
                  <a:pt x="964" y="1453"/>
                  <a:pt x="1021" y="1509"/>
                  <a:pt x="1021" y="1579"/>
                </a:cubicBezTo>
                <a:cubicBezTo>
                  <a:pt x="1021" y="1649"/>
                  <a:pt x="964" y="1706"/>
                  <a:pt x="895" y="1706"/>
                </a:cubicBezTo>
                <a:close/>
                <a:moveTo>
                  <a:pt x="704" y="466"/>
                </a:moveTo>
                <a:lnTo>
                  <a:pt x="1079" y="466"/>
                </a:lnTo>
                <a:cubicBezTo>
                  <a:pt x="1113" y="466"/>
                  <a:pt x="1140" y="438"/>
                  <a:pt x="1140" y="405"/>
                </a:cubicBezTo>
                <a:cubicBezTo>
                  <a:pt x="1140" y="371"/>
                  <a:pt x="1113" y="344"/>
                  <a:pt x="1079" y="344"/>
                </a:cubicBezTo>
                <a:lnTo>
                  <a:pt x="704" y="344"/>
                </a:lnTo>
                <a:cubicBezTo>
                  <a:pt x="670" y="344"/>
                  <a:pt x="643" y="372"/>
                  <a:pt x="643" y="405"/>
                </a:cubicBezTo>
                <a:cubicBezTo>
                  <a:pt x="643" y="439"/>
                  <a:pt x="670" y="466"/>
                  <a:pt x="704" y="4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45" name="Freeform 8"/>
          <p:cNvSpPr>
            <a:spLocks noChangeAspect="1" noChangeArrowheads="1"/>
          </p:cNvSpPr>
          <p:nvPr/>
        </p:nvSpPr>
        <p:spPr bwMode="auto">
          <a:xfrm>
            <a:off x="5998991" y="1137796"/>
            <a:ext cx="326868" cy="326868"/>
          </a:xfrm>
          <a:custGeom>
            <a:avLst/>
            <a:gdLst>
              <a:gd name="T0" fmla="*/ 361707 w 2595"/>
              <a:gd name="T1" fmla="*/ 320930 h 2580"/>
              <a:gd name="T2" fmla="*/ 338420 w 2595"/>
              <a:gd name="T3" fmla="*/ 162558 h 2580"/>
              <a:gd name="T4" fmla="*/ 285294 w 2595"/>
              <a:gd name="T5" fmla="*/ 51907 h 2580"/>
              <a:gd name="T6" fmla="*/ 180435 w 2595"/>
              <a:gd name="T7" fmla="*/ 0 h 2580"/>
              <a:gd name="T8" fmla="*/ 84919 w 2595"/>
              <a:gd name="T9" fmla="*/ 52047 h 2580"/>
              <a:gd name="T10" fmla="*/ 31234 w 2595"/>
              <a:gd name="T11" fmla="*/ 162279 h 2580"/>
              <a:gd name="T12" fmla="*/ 0 w 2595"/>
              <a:gd name="T13" fmla="*/ 320651 h 2580"/>
              <a:gd name="T14" fmla="*/ 15059 w 2595"/>
              <a:gd name="T15" fmla="*/ 352884 h 2580"/>
              <a:gd name="T16" fmla="*/ 46712 w 2595"/>
              <a:gd name="T17" fmla="*/ 359860 h 2580"/>
              <a:gd name="T18" fmla="*/ 315413 w 2595"/>
              <a:gd name="T19" fmla="*/ 359860 h 2580"/>
              <a:gd name="T20" fmla="*/ 347065 w 2595"/>
              <a:gd name="T21" fmla="*/ 352884 h 2580"/>
              <a:gd name="T22" fmla="*/ 361707 w 2595"/>
              <a:gd name="T23" fmla="*/ 320930 h 2580"/>
              <a:gd name="T24" fmla="*/ 272605 w 2595"/>
              <a:gd name="T25" fmla="*/ 62093 h 2580"/>
              <a:gd name="T26" fmla="*/ 322663 w 2595"/>
              <a:gd name="T27" fmla="*/ 166744 h 2580"/>
              <a:gd name="T28" fmla="*/ 345253 w 2595"/>
              <a:gd name="T29" fmla="*/ 315907 h 2580"/>
              <a:gd name="T30" fmla="*/ 259637 w 2595"/>
              <a:gd name="T31" fmla="*/ 315907 h 2580"/>
              <a:gd name="T32" fmla="*/ 277624 w 2595"/>
              <a:gd name="T33" fmla="*/ 279628 h 2580"/>
              <a:gd name="T34" fmla="*/ 277624 w 2595"/>
              <a:gd name="T35" fmla="*/ 272372 h 2580"/>
              <a:gd name="T36" fmla="*/ 188801 w 2595"/>
              <a:gd name="T37" fmla="*/ 100744 h 2580"/>
              <a:gd name="T38" fmla="*/ 187825 w 2595"/>
              <a:gd name="T39" fmla="*/ 96000 h 2580"/>
              <a:gd name="T40" fmla="*/ 187825 w 2595"/>
              <a:gd name="T41" fmla="*/ 16465 h 2580"/>
              <a:gd name="T42" fmla="*/ 272605 w 2595"/>
              <a:gd name="T43" fmla="*/ 62093 h 2580"/>
              <a:gd name="T44" fmla="*/ 98863 w 2595"/>
              <a:gd name="T45" fmla="*/ 276140 h 2580"/>
              <a:gd name="T46" fmla="*/ 159658 w 2595"/>
              <a:gd name="T47" fmla="*/ 158791 h 2580"/>
              <a:gd name="T48" fmla="*/ 123125 w 2595"/>
              <a:gd name="T49" fmla="*/ 324698 h 2580"/>
              <a:gd name="T50" fmla="*/ 98863 w 2595"/>
              <a:gd name="T51" fmla="*/ 276140 h 2580"/>
              <a:gd name="T52" fmla="*/ 180156 w 2595"/>
              <a:gd name="T53" fmla="*/ 141209 h 2580"/>
              <a:gd name="T54" fmla="*/ 224498 w 2595"/>
              <a:gd name="T55" fmla="*/ 343674 h 2580"/>
              <a:gd name="T56" fmla="*/ 135675 w 2595"/>
              <a:gd name="T57" fmla="*/ 343674 h 2580"/>
              <a:gd name="T58" fmla="*/ 180156 w 2595"/>
              <a:gd name="T59" fmla="*/ 141209 h 2580"/>
              <a:gd name="T60" fmla="*/ 200514 w 2595"/>
              <a:gd name="T61" fmla="*/ 158791 h 2580"/>
              <a:gd name="T62" fmla="*/ 261310 w 2595"/>
              <a:gd name="T63" fmla="*/ 276140 h 2580"/>
              <a:gd name="T64" fmla="*/ 237047 w 2595"/>
              <a:gd name="T65" fmla="*/ 324698 h 2580"/>
              <a:gd name="T66" fmla="*/ 200514 w 2595"/>
              <a:gd name="T67" fmla="*/ 158791 h 2580"/>
              <a:gd name="T68" fmla="*/ 171790 w 2595"/>
              <a:gd name="T69" fmla="*/ 16605 h 2580"/>
              <a:gd name="T70" fmla="*/ 171790 w 2595"/>
              <a:gd name="T71" fmla="*/ 97256 h 2580"/>
              <a:gd name="T72" fmla="*/ 171371 w 2595"/>
              <a:gd name="T73" fmla="*/ 100744 h 2580"/>
              <a:gd name="T74" fmla="*/ 82548 w 2595"/>
              <a:gd name="T75" fmla="*/ 272372 h 2580"/>
              <a:gd name="T76" fmla="*/ 82548 w 2595"/>
              <a:gd name="T77" fmla="*/ 279628 h 2580"/>
              <a:gd name="T78" fmla="*/ 100675 w 2595"/>
              <a:gd name="T79" fmla="*/ 315907 h 2580"/>
              <a:gd name="T80" fmla="*/ 16733 w 2595"/>
              <a:gd name="T81" fmla="*/ 315907 h 2580"/>
              <a:gd name="T82" fmla="*/ 171790 w 2595"/>
              <a:gd name="T83" fmla="*/ 16605 h 2580"/>
              <a:gd name="T84" fmla="*/ 17430 w 2595"/>
              <a:gd name="T85" fmla="*/ 332233 h 2580"/>
              <a:gd name="T86" fmla="*/ 107926 w 2595"/>
              <a:gd name="T87" fmla="*/ 332233 h 2580"/>
              <a:gd name="T88" fmla="*/ 108763 w 2595"/>
              <a:gd name="T89" fmla="*/ 332233 h 2580"/>
              <a:gd name="T90" fmla="*/ 114480 w 2595"/>
              <a:gd name="T91" fmla="*/ 343674 h 2580"/>
              <a:gd name="T92" fmla="*/ 46712 w 2595"/>
              <a:gd name="T93" fmla="*/ 343674 h 2580"/>
              <a:gd name="T94" fmla="*/ 17430 w 2595"/>
              <a:gd name="T95" fmla="*/ 332233 h 2580"/>
              <a:gd name="T96" fmla="*/ 315413 w 2595"/>
              <a:gd name="T97" fmla="*/ 343674 h 2580"/>
              <a:gd name="T98" fmla="*/ 245832 w 2595"/>
              <a:gd name="T99" fmla="*/ 343674 h 2580"/>
              <a:gd name="T100" fmla="*/ 251410 w 2595"/>
              <a:gd name="T101" fmla="*/ 332233 h 2580"/>
              <a:gd name="T102" fmla="*/ 251828 w 2595"/>
              <a:gd name="T103" fmla="*/ 332233 h 2580"/>
              <a:gd name="T104" fmla="*/ 344834 w 2595"/>
              <a:gd name="T105" fmla="*/ 332233 h 2580"/>
              <a:gd name="T106" fmla="*/ 315413 w 2595"/>
              <a:gd name="T107" fmla="*/ 343674 h 258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595" h="2580">
                <a:moveTo>
                  <a:pt x="2594" y="2300"/>
                </a:moveTo>
                <a:cubicBezTo>
                  <a:pt x="2593" y="2254"/>
                  <a:pt x="2582" y="1714"/>
                  <a:pt x="2427" y="1165"/>
                </a:cubicBezTo>
                <a:cubicBezTo>
                  <a:pt x="2333" y="831"/>
                  <a:pt x="2204" y="564"/>
                  <a:pt x="2046" y="372"/>
                </a:cubicBezTo>
                <a:cubicBezTo>
                  <a:pt x="1842" y="125"/>
                  <a:pt x="1589" y="0"/>
                  <a:pt x="1294" y="0"/>
                </a:cubicBezTo>
                <a:cubicBezTo>
                  <a:pt x="1034" y="0"/>
                  <a:pt x="804" y="125"/>
                  <a:pt x="609" y="373"/>
                </a:cubicBezTo>
                <a:cubicBezTo>
                  <a:pt x="458" y="565"/>
                  <a:pt x="329" y="831"/>
                  <a:pt x="224" y="1163"/>
                </a:cubicBezTo>
                <a:cubicBezTo>
                  <a:pt x="47" y="1724"/>
                  <a:pt x="0" y="2292"/>
                  <a:pt x="0" y="2298"/>
                </a:cubicBezTo>
                <a:cubicBezTo>
                  <a:pt x="0" y="2398"/>
                  <a:pt x="36" y="2486"/>
                  <a:pt x="108" y="2529"/>
                </a:cubicBezTo>
                <a:cubicBezTo>
                  <a:pt x="164" y="2563"/>
                  <a:pt x="238" y="2579"/>
                  <a:pt x="335" y="2579"/>
                </a:cubicBezTo>
                <a:lnTo>
                  <a:pt x="2262" y="2579"/>
                </a:lnTo>
                <a:cubicBezTo>
                  <a:pt x="2359" y="2579"/>
                  <a:pt x="2434" y="2563"/>
                  <a:pt x="2489" y="2529"/>
                </a:cubicBezTo>
                <a:cubicBezTo>
                  <a:pt x="2561" y="2486"/>
                  <a:pt x="2594" y="2420"/>
                  <a:pt x="2594" y="2300"/>
                </a:cubicBezTo>
                <a:close/>
                <a:moveTo>
                  <a:pt x="1955" y="445"/>
                </a:moveTo>
                <a:cubicBezTo>
                  <a:pt x="2103" y="625"/>
                  <a:pt x="2224" y="877"/>
                  <a:pt x="2314" y="1195"/>
                </a:cubicBezTo>
                <a:cubicBezTo>
                  <a:pt x="2445" y="1658"/>
                  <a:pt x="2471" y="2128"/>
                  <a:pt x="2476" y="2264"/>
                </a:cubicBezTo>
                <a:lnTo>
                  <a:pt x="1862" y="2264"/>
                </a:lnTo>
                <a:lnTo>
                  <a:pt x="1991" y="2004"/>
                </a:lnTo>
                <a:cubicBezTo>
                  <a:pt x="2000" y="1988"/>
                  <a:pt x="2000" y="1968"/>
                  <a:pt x="1991" y="1952"/>
                </a:cubicBezTo>
                <a:lnTo>
                  <a:pt x="1354" y="722"/>
                </a:lnTo>
                <a:cubicBezTo>
                  <a:pt x="1356" y="710"/>
                  <a:pt x="1353" y="698"/>
                  <a:pt x="1347" y="688"/>
                </a:cubicBezTo>
                <a:lnTo>
                  <a:pt x="1347" y="118"/>
                </a:lnTo>
                <a:cubicBezTo>
                  <a:pt x="1583" y="132"/>
                  <a:pt x="1788" y="242"/>
                  <a:pt x="1955" y="445"/>
                </a:cubicBezTo>
                <a:close/>
                <a:moveTo>
                  <a:pt x="709" y="1979"/>
                </a:moveTo>
                <a:lnTo>
                  <a:pt x="1145" y="1138"/>
                </a:lnTo>
                <a:lnTo>
                  <a:pt x="883" y="2327"/>
                </a:lnTo>
                <a:lnTo>
                  <a:pt x="709" y="1979"/>
                </a:lnTo>
                <a:close/>
                <a:moveTo>
                  <a:pt x="1292" y="1012"/>
                </a:moveTo>
                <a:lnTo>
                  <a:pt x="1610" y="2463"/>
                </a:lnTo>
                <a:lnTo>
                  <a:pt x="973" y="2463"/>
                </a:lnTo>
                <a:lnTo>
                  <a:pt x="1292" y="1012"/>
                </a:lnTo>
                <a:close/>
                <a:moveTo>
                  <a:pt x="1438" y="1138"/>
                </a:moveTo>
                <a:lnTo>
                  <a:pt x="1874" y="1979"/>
                </a:lnTo>
                <a:lnTo>
                  <a:pt x="1700" y="2327"/>
                </a:lnTo>
                <a:lnTo>
                  <a:pt x="1438" y="1138"/>
                </a:lnTo>
                <a:close/>
                <a:moveTo>
                  <a:pt x="1232" y="119"/>
                </a:moveTo>
                <a:lnTo>
                  <a:pt x="1232" y="697"/>
                </a:lnTo>
                <a:cubicBezTo>
                  <a:pt x="1229" y="705"/>
                  <a:pt x="1228" y="713"/>
                  <a:pt x="1229" y="722"/>
                </a:cubicBezTo>
                <a:lnTo>
                  <a:pt x="592" y="1952"/>
                </a:lnTo>
                <a:cubicBezTo>
                  <a:pt x="584" y="1968"/>
                  <a:pt x="584" y="1988"/>
                  <a:pt x="592" y="2004"/>
                </a:cubicBezTo>
                <a:lnTo>
                  <a:pt x="722" y="2264"/>
                </a:lnTo>
                <a:lnTo>
                  <a:pt x="120" y="2264"/>
                </a:lnTo>
                <a:cubicBezTo>
                  <a:pt x="151" y="1965"/>
                  <a:pt x="369" y="201"/>
                  <a:pt x="1232" y="119"/>
                </a:cubicBezTo>
                <a:close/>
                <a:moveTo>
                  <a:pt x="125" y="2381"/>
                </a:moveTo>
                <a:lnTo>
                  <a:pt x="774" y="2381"/>
                </a:lnTo>
                <a:cubicBezTo>
                  <a:pt x="776" y="2381"/>
                  <a:pt x="778" y="2381"/>
                  <a:pt x="780" y="2381"/>
                </a:cubicBezTo>
                <a:lnTo>
                  <a:pt x="821" y="2463"/>
                </a:lnTo>
                <a:lnTo>
                  <a:pt x="335" y="2463"/>
                </a:lnTo>
                <a:cubicBezTo>
                  <a:pt x="193" y="2463"/>
                  <a:pt x="142" y="2421"/>
                  <a:pt x="125" y="2381"/>
                </a:cubicBezTo>
                <a:close/>
                <a:moveTo>
                  <a:pt x="2262" y="2463"/>
                </a:moveTo>
                <a:lnTo>
                  <a:pt x="1763" y="2463"/>
                </a:lnTo>
                <a:lnTo>
                  <a:pt x="1803" y="2381"/>
                </a:lnTo>
                <a:cubicBezTo>
                  <a:pt x="1804" y="2381"/>
                  <a:pt x="1805" y="2381"/>
                  <a:pt x="1806" y="2381"/>
                </a:cubicBezTo>
                <a:lnTo>
                  <a:pt x="2473" y="2381"/>
                </a:lnTo>
                <a:cubicBezTo>
                  <a:pt x="2455" y="2421"/>
                  <a:pt x="2405" y="2463"/>
                  <a:pt x="2262" y="24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46" name="Freeform 9"/>
          <p:cNvSpPr>
            <a:spLocks noChangeAspect="1" noChangeArrowheads="1"/>
          </p:cNvSpPr>
          <p:nvPr/>
        </p:nvSpPr>
        <p:spPr bwMode="auto">
          <a:xfrm>
            <a:off x="4841273" y="1191074"/>
            <a:ext cx="325429" cy="260631"/>
          </a:xfrm>
          <a:custGeom>
            <a:avLst/>
            <a:gdLst>
              <a:gd name="T0" fmla="*/ 330000 w 2604"/>
              <a:gd name="T1" fmla="*/ 35932 h 2076"/>
              <a:gd name="T2" fmla="*/ 321290 w 2604"/>
              <a:gd name="T3" fmla="*/ 33168 h 2076"/>
              <a:gd name="T4" fmla="*/ 287281 w 2604"/>
              <a:gd name="T5" fmla="*/ 0 h 2076"/>
              <a:gd name="T6" fmla="*/ 254101 w 2604"/>
              <a:gd name="T7" fmla="*/ 118023 h 2076"/>
              <a:gd name="T8" fmla="*/ 105760 w 2604"/>
              <a:gd name="T9" fmla="*/ 33168 h 2076"/>
              <a:gd name="T10" fmla="*/ 71751 w 2604"/>
              <a:gd name="T11" fmla="*/ 0 h 2076"/>
              <a:gd name="T12" fmla="*/ 38571 w 2604"/>
              <a:gd name="T13" fmla="*/ 37452 h 2076"/>
              <a:gd name="T14" fmla="*/ 24885 w 2604"/>
              <a:gd name="T15" fmla="*/ 35932 h 2076"/>
              <a:gd name="T16" fmla="*/ 0 w 2604"/>
              <a:gd name="T17" fmla="*/ 224022 h 2076"/>
              <a:gd name="T18" fmla="*/ 29862 w 2604"/>
              <a:gd name="T19" fmla="*/ 248898 h 2076"/>
              <a:gd name="T20" fmla="*/ 38571 w 2604"/>
              <a:gd name="T21" fmla="*/ 253597 h 2076"/>
              <a:gd name="T22" fmla="*/ 72581 w 2604"/>
              <a:gd name="T23" fmla="*/ 286765 h 2076"/>
              <a:gd name="T24" fmla="*/ 105760 w 2604"/>
              <a:gd name="T25" fmla="*/ 169295 h 2076"/>
              <a:gd name="T26" fmla="*/ 254101 w 2604"/>
              <a:gd name="T27" fmla="*/ 253597 h 2076"/>
              <a:gd name="T28" fmla="*/ 288111 w 2604"/>
              <a:gd name="T29" fmla="*/ 286765 h 2076"/>
              <a:gd name="T30" fmla="*/ 321290 w 2604"/>
              <a:gd name="T31" fmla="*/ 247378 h 2076"/>
              <a:gd name="T32" fmla="*/ 334977 w 2604"/>
              <a:gd name="T33" fmla="*/ 248898 h 2076"/>
              <a:gd name="T34" fmla="*/ 359862 w 2604"/>
              <a:gd name="T35" fmla="*/ 60808 h 2076"/>
              <a:gd name="T36" fmla="*/ 38157 w 2604"/>
              <a:gd name="T37" fmla="*/ 224022 h 2076"/>
              <a:gd name="T38" fmla="*/ 24885 w 2604"/>
              <a:gd name="T39" fmla="*/ 232314 h 2076"/>
              <a:gd name="T40" fmla="*/ 16590 w 2604"/>
              <a:gd name="T41" fmla="*/ 60808 h 2076"/>
              <a:gd name="T42" fmla="*/ 29862 w 2604"/>
              <a:gd name="T43" fmla="*/ 52516 h 2076"/>
              <a:gd name="T44" fmla="*/ 38157 w 2604"/>
              <a:gd name="T45" fmla="*/ 224022 h 2076"/>
              <a:gd name="T46" fmla="*/ 71751 w 2604"/>
              <a:gd name="T47" fmla="*/ 270181 h 2076"/>
              <a:gd name="T48" fmla="*/ 55161 w 2604"/>
              <a:gd name="T49" fmla="*/ 33168 h 2076"/>
              <a:gd name="T50" fmla="*/ 72581 w 2604"/>
              <a:gd name="T51" fmla="*/ 16584 h 2076"/>
              <a:gd name="T52" fmla="*/ 89171 w 2604"/>
              <a:gd name="T53" fmla="*/ 253597 h 2076"/>
              <a:gd name="T54" fmla="*/ 105760 w 2604"/>
              <a:gd name="T55" fmla="*/ 152711 h 2076"/>
              <a:gd name="T56" fmla="*/ 253687 w 2604"/>
              <a:gd name="T57" fmla="*/ 134607 h 2076"/>
              <a:gd name="T58" fmla="*/ 105760 w 2604"/>
              <a:gd name="T59" fmla="*/ 152711 h 2076"/>
              <a:gd name="T60" fmla="*/ 288111 w 2604"/>
              <a:gd name="T61" fmla="*/ 270181 h 2076"/>
              <a:gd name="T62" fmla="*/ 270691 w 2604"/>
              <a:gd name="T63" fmla="*/ 253597 h 2076"/>
              <a:gd name="T64" fmla="*/ 287281 w 2604"/>
              <a:gd name="T65" fmla="*/ 16584 h 2076"/>
              <a:gd name="T66" fmla="*/ 304700 w 2604"/>
              <a:gd name="T67" fmla="*/ 33168 h 2076"/>
              <a:gd name="T68" fmla="*/ 343272 w 2604"/>
              <a:gd name="T69" fmla="*/ 224022 h 2076"/>
              <a:gd name="T70" fmla="*/ 330000 w 2604"/>
              <a:gd name="T71" fmla="*/ 232314 h 2076"/>
              <a:gd name="T72" fmla="*/ 321705 w 2604"/>
              <a:gd name="T73" fmla="*/ 60808 h 2076"/>
              <a:gd name="T74" fmla="*/ 334977 w 2604"/>
              <a:gd name="T75" fmla="*/ 52516 h 2076"/>
              <a:gd name="T76" fmla="*/ 343272 w 2604"/>
              <a:gd name="T77" fmla="*/ 224022 h 207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604" h="2076">
                <a:moveTo>
                  <a:pt x="2423" y="260"/>
                </a:moveTo>
                <a:lnTo>
                  <a:pt x="2387" y="260"/>
                </a:lnTo>
                <a:cubicBezTo>
                  <a:pt x="2365" y="260"/>
                  <a:pt x="2344" y="264"/>
                  <a:pt x="2324" y="272"/>
                </a:cubicBezTo>
                <a:lnTo>
                  <a:pt x="2324" y="240"/>
                </a:lnTo>
                <a:cubicBezTo>
                  <a:pt x="2324" y="107"/>
                  <a:pt x="2216" y="0"/>
                  <a:pt x="2084" y="0"/>
                </a:cubicBezTo>
                <a:lnTo>
                  <a:pt x="2078" y="0"/>
                </a:lnTo>
                <a:cubicBezTo>
                  <a:pt x="1946" y="0"/>
                  <a:pt x="1838" y="107"/>
                  <a:pt x="1838" y="240"/>
                </a:cubicBezTo>
                <a:lnTo>
                  <a:pt x="1838" y="854"/>
                </a:lnTo>
                <a:lnTo>
                  <a:pt x="765" y="854"/>
                </a:lnTo>
                <a:lnTo>
                  <a:pt x="765" y="240"/>
                </a:lnTo>
                <a:cubicBezTo>
                  <a:pt x="765" y="107"/>
                  <a:pt x="657" y="0"/>
                  <a:pt x="525" y="0"/>
                </a:cubicBezTo>
                <a:lnTo>
                  <a:pt x="519" y="0"/>
                </a:lnTo>
                <a:cubicBezTo>
                  <a:pt x="386" y="0"/>
                  <a:pt x="279" y="107"/>
                  <a:pt x="279" y="240"/>
                </a:cubicBezTo>
                <a:lnTo>
                  <a:pt x="279" y="271"/>
                </a:lnTo>
                <a:cubicBezTo>
                  <a:pt x="259" y="264"/>
                  <a:pt x="238" y="260"/>
                  <a:pt x="216" y="260"/>
                </a:cubicBezTo>
                <a:lnTo>
                  <a:pt x="180" y="260"/>
                </a:lnTo>
                <a:cubicBezTo>
                  <a:pt x="80" y="260"/>
                  <a:pt x="0" y="341"/>
                  <a:pt x="0" y="440"/>
                </a:cubicBezTo>
                <a:lnTo>
                  <a:pt x="0" y="1621"/>
                </a:lnTo>
                <a:cubicBezTo>
                  <a:pt x="0" y="1721"/>
                  <a:pt x="80" y="1801"/>
                  <a:pt x="180" y="1801"/>
                </a:cubicBezTo>
                <a:lnTo>
                  <a:pt x="216" y="1801"/>
                </a:lnTo>
                <a:cubicBezTo>
                  <a:pt x="238" y="1801"/>
                  <a:pt x="259" y="1797"/>
                  <a:pt x="279" y="1790"/>
                </a:cubicBezTo>
                <a:lnTo>
                  <a:pt x="279" y="1835"/>
                </a:lnTo>
                <a:cubicBezTo>
                  <a:pt x="279" y="1967"/>
                  <a:pt x="386" y="2075"/>
                  <a:pt x="519" y="2075"/>
                </a:cubicBezTo>
                <a:lnTo>
                  <a:pt x="525" y="2075"/>
                </a:lnTo>
                <a:cubicBezTo>
                  <a:pt x="657" y="2075"/>
                  <a:pt x="765" y="1967"/>
                  <a:pt x="765" y="1835"/>
                </a:cubicBezTo>
                <a:lnTo>
                  <a:pt x="765" y="1225"/>
                </a:lnTo>
                <a:lnTo>
                  <a:pt x="1838" y="1225"/>
                </a:lnTo>
                <a:lnTo>
                  <a:pt x="1838" y="1835"/>
                </a:lnTo>
                <a:cubicBezTo>
                  <a:pt x="1838" y="1967"/>
                  <a:pt x="1946" y="2075"/>
                  <a:pt x="2078" y="2075"/>
                </a:cubicBezTo>
                <a:lnTo>
                  <a:pt x="2084" y="2075"/>
                </a:lnTo>
                <a:cubicBezTo>
                  <a:pt x="2216" y="2075"/>
                  <a:pt x="2324" y="1967"/>
                  <a:pt x="2324" y="1835"/>
                </a:cubicBezTo>
                <a:lnTo>
                  <a:pt x="2324" y="1790"/>
                </a:lnTo>
                <a:cubicBezTo>
                  <a:pt x="2344" y="1797"/>
                  <a:pt x="2365" y="1801"/>
                  <a:pt x="2387" y="1801"/>
                </a:cubicBezTo>
                <a:lnTo>
                  <a:pt x="2423" y="1801"/>
                </a:lnTo>
                <a:cubicBezTo>
                  <a:pt x="2523" y="1801"/>
                  <a:pt x="2603" y="1721"/>
                  <a:pt x="2603" y="1621"/>
                </a:cubicBezTo>
                <a:lnTo>
                  <a:pt x="2603" y="440"/>
                </a:lnTo>
                <a:cubicBezTo>
                  <a:pt x="2603" y="341"/>
                  <a:pt x="2523" y="260"/>
                  <a:pt x="2423" y="260"/>
                </a:cubicBezTo>
                <a:close/>
                <a:moveTo>
                  <a:pt x="276" y="1621"/>
                </a:moveTo>
                <a:cubicBezTo>
                  <a:pt x="276" y="1655"/>
                  <a:pt x="249" y="1681"/>
                  <a:pt x="216" y="1681"/>
                </a:cubicBezTo>
                <a:lnTo>
                  <a:pt x="180" y="1681"/>
                </a:lnTo>
                <a:cubicBezTo>
                  <a:pt x="147" y="1681"/>
                  <a:pt x="120" y="1655"/>
                  <a:pt x="120" y="1621"/>
                </a:cubicBezTo>
                <a:lnTo>
                  <a:pt x="120" y="440"/>
                </a:lnTo>
                <a:cubicBezTo>
                  <a:pt x="120" y="407"/>
                  <a:pt x="147" y="380"/>
                  <a:pt x="180" y="380"/>
                </a:cubicBezTo>
                <a:lnTo>
                  <a:pt x="216" y="380"/>
                </a:lnTo>
                <a:cubicBezTo>
                  <a:pt x="249" y="380"/>
                  <a:pt x="276" y="407"/>
                  <a:pt x="276" y="440"/>
                </a:cubicBezTo>
                <a:lnTo>
                  <a:pt x="276" y="1621"/>
                </a:lnTo>
                <a:close/>
                <a:moveTo>
                  <a:pt x="525" y="1955"/>
                </a:moveTo>
                <a:lnTo>
                  <a:pt x="519" y="1955"/>
                </a:lnTo>
                <a:cubicBezTo>
                  <a:pt x="453" y="1955"/>
                  <a:pt x="399" y="1901"/>
                  <a:pt x="399" y="1835"/>
                </a:cubicBezTo>
                <a:lnTo>
                  <a:pt x="399" y="240"/>
                </a:lnTo>
                <a:cubicBezTo>
                  <a:pt x="399" y="173"/>
                  <a:pt x="453" y="120"/>
                  <a:pt x="519" y="120"/>
                </a:cubicBezTo>
                <a:lnTo>
                  <a:pt x="525" y="120"/>
                </a:lnTo>
                <a:cubicBezTo>
                  <a:pt x="591" y="120"/>
                  <a:pt x="645" y="173"/>
                  <a:pt x="645" y="240"/>
                </a:cubicBezTo>
                <a:lnTo>
                  <a:pt x="645" y="1835"/>
                </a:lnTo>
                <a:cubicBezTo>
                  <a:pt x="645" y="1901"/>
                  <a:pt x="591" y="1955"/>
                  <a:pt x="525" y="1955"/>
                </a:cubicBezTo>
                <a:close/>
                <a:moveTo>
                  <a:pt x="765" y="1105"/>
                </a:moveTo>
                <a:lnTo>
                  <a:pt x="765" y="974"/>
                </a:lnTo>
                <a:lnTo>
                  <a:pt x="1835" y="974"/>
                </a:lnTo>
                <a:lnTo>
                  <a:pt x="1835" y="1105"/>
                </a:lnTo>
                <a:lnTo>
                  <a:pt x="765" y="1105"/>
                </a:lnTo>
                <a:close/>
                <a:moveTo>
                  <a:pt x="2204" y="1835"/>
                </a:moveTo>
                <a:cubicBezTo>
                  <a:pt x="2204" y="1901"/>
                  <a:pt x="2150" y="1955"/>
                  <a:pt x="2084" y="1955"/>
                </a:cubicBezTo>
                <a:lnTo>
                  <a:pt x="2078" y="1955"/>
                </a:lnTo>
                <a:cubicBezTo>
                  <a:pt x="2012" y="1955"/>
                  <a:pt x="1958" y="1901"/>
                  <a:pt x="1958" y="1835"/>
                </a:cubicBezTo>
                <a:lnTo>
                  <a:pt x="1958" y="240"/>
                </a:lnTo>
                <a:cubicBezTo>
                  <a:pt x="1958" y="173"/>
                  <a:pt x="2012" y="120"/>
                  <a:pt x="2078" y="120"/>
                </a:cubicBezTo>
                <a:lnTo>
                  <a:pt x="2084" y="120"/>
                </a:lnTo>
                <a:cubicBezTo>
                  <a:pt x="2150" y="120"/>
                  <a:pt x="2204" y="173"/>
                  <a:pt x="2204" y="240"/>
                </a:cubicBezTo>
                <a:lnTo>
                  <a:pt x="2204" y="1835"/>
                </a:lnTo>
                <a:close/>
                <a:moveTo>
                  <a:pt x="2483" y="1621"/>
                </a:moveTo>
                <a:cubicBezTo>
                  <a:pt x="2483" y="1655"/>
                  <a:pt x="2456" y="1681"/>
                  <a:pt x="2423" y="1681"/>
                </a:cubicBezTo>
                <a:lnTo>
                  <a:pt x="2387" y="1681"/>
                </a:lnTo>
                <a:cubicBezTo>
                  <a:pt x="2354" y="1681"/>
                  <a:pt x="2327" y="1655"/>
                  <a:pt x="2327" y="1621"/>
                </a:cubicBezTo>
                <a:lnTo>
                  <a:pt x="2327" y="440"/>
                </a:lnTo>
                <a:cubicBezTo>
                  <a:pt x="2327" y="407"/>
                  <a:pt x="2354" y="380"/>
                  <a:pt x="2387" y="380"/>
                </a:cubicBezTo>
                <a:lnTo>
                  <a:pt x="2423" y="380"/>
                </a:lnTo>
                <a:cubicBezTo>
                  <a:pt x="2456" y="380"/>
                  <a:pt x="2483" y="407"/>
                  <a:pt x="2483" y="440"/>
                </a:cubicBezTo>
                <a:lnTo>
                  <a:pt x="2483" y="16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47" name="Freeform 10"/>
          <p:cNvSpPr>
            <a:spLocks noChangeAspect="1" noChangeArrowheads="1"/>
          </p:cNvSpPr>
          <p:nvPr/>
        </p:nvSpPr>
        <p:spPr bwMode="auto">
          <a:xfrm>
            <a:off x="594861" y="3765706"/>
            <a:ext cx="316789" cy="326869"/>
          </a:xfrm>
          <a:custGeom>
            <a:avLst/>
            <a:gdLst>
              <a:gd name="T0" fmla="*/ 277695 w 2543"/>
              <a:gd name="T1" fmla="*/ 77782 h 2615"/>
              <a:gd name="T2" fmla="*/ 236371 w 2543"/>
              <a:gd name="T3" fmla="*/ 7985 h 2615"/>
              <a:gd name="T4" fmla="*/ 111987 w 2543"/>
              <a:gd name="T5" fmla="*/ 7985 h 2615"/>
              <a:gd name="T6" fmla="*/ 98626 w 2543"/>
              <a:gd name="T7" fmla="*/ 43778 h 2615"/>
              <a:gd name="T8" fmla="*/ 44079 w 2543"/>
              <a:gd name="T9" fmla="*/ 153637 h 2615"/>
              <a:gd name="T10" fmla="*/ 44079 w 2543"/>
              <a:gd name="T11" fmla="*/ 329438 h 2615"/>
              <a:gd name="T12" fmla="*/ 69011 w 2543"/>
              <a:gd name="T13" fmla="*/ 359862 h 2615"/>
              <a:gd name="T14" fmla="*/ 105238 w 2543"/>
              <a:gd name="T15" fmla="*/ 329438 h 2615"/>
              <a:gd name="T16" fmla="*/ 268191 w 2543"/>
              <a:gd name="T17" fmla="*/ 359862 h 2615"/>
              <a:gd name="T18" fmla="*/ 304280 w 2543"/>
              <a:gd name="T19" fmla="*/ 329438 h 2615"/>
              <a:gd name="T20" fmla="*/ 350149 w 2543"/>
              <a:gd name="T21" fmla="*/ 197690 h 2615"/>
              <a:gd name="T22" fmla="*/ 334033 w 2543"/>
              <a:gd name="T23" fmla="*/ 197690 h 2615"/>
              <a:gd name="T24" fmla="*/ 222321 w 2543"/>
              <a:gd name="T25" fmla="*/ 280428 h 2615"/>
              <a:gd name="T26" fmla="*/ 294225 w 2543"/>
              <a:gd name="T27" fmla="*/ 170019 h 2615"/>
              <a:gd name="T28" fmla="*/ 305933 w 2543"/>
              <a:gd name="T29" fmla="*/ 169744 h 2615"/>
              <a:gd name="T30" fmla="*/ 182651 w 2543"/>
              <a:gd name="T31" fmla="*/ 280841 h 2615"/>
              <a:gd name="T32" fmla="*/ 240504 w 2543"/>
              <a:gd name="T33" fmla="*/ 207052 h 2615"/>
              <a:gd name="T34" fmla="*/ 159096 w 2543"/>
              <a:gd name="T35" fmla="*/ 280841 h 2615"/>
              <a:gd name="T36" fmla="*/ 106753 w 2543"/>
              <a:gd name="T37" fmla="*/ 201407 h 2615"/>
              <a:gd name="T38" fmla="*/ 166672 w 2543"/>
              <a:gd name="T39" fmla="*/ 280841 h 2615"/>
              <a:gd name="T40" fmla="*/ 220393 w 2543"/>
              <a:gd name="T41" fmla="*/ 16107 h 2615"/>
              <a:gd name="T42" fmla="*/ 128103 w 2543"/>
              <a:gd name="T43" fmla="*/ 33728 h 2615"/>
              <a:gd name="T44" fmla="*/ 174937 w 2543"/>
              <a:gd name="T45" fmla="*/ 45843 h 2615"/>
              <a:gd name="T46" fmla="*/ 152071 w 2543"/>
              <a:gd name="T47" fmla="*/ 98570 h 2615"/>
              <a:gd name="T48" fmla="*/ 236509 w 2543"/>
              <a:gd name="T49" fmla="*/ 54654 h 2615"/>
              <a:gd name="T50" fmla="*/ 283480 w 2543"/>
              <a:gd name="T51" fmla="*/ 153361 h 2615"/>
              <a:gd name="T52" fmla="*/ 44079 w 2543"/>
              <a:gd name="T53" fmla="*/ 169744 h 2615"/>
              <a:gd name="T54" fmla="*/ 55787 w 2543"/>
              <a:gd name="T55" fmla="*/ 170019 h 2615"/>
              <a:gd name="T56" fmla="*/ 15978 w 2543"/>
              <a:gd name="T57" fmla="*/ 281667 h 2615"/>
              <a:gd name="T58" fmla="*/ 89121 w 2543"/>
              <a:gd name="T59" fmla="*/ 335771 h 2615"/>
              <a:gd name="T60" fmla="*/ 61021 w 2543"/>
              <a:gd name="T61" fmla="*/ 335771 h 2615"/>
              <a:gd name="T62" fmla="*/ 89121 w 2543"/>
              <a:gd name="T63" fmla="*/ 335771 h 2615"/>
              <a:gd name="T64" fmla="*/ 268191 w 2543"/>
              <a:gd name="T65" fmla="*/ 343893 h 2615"/>
              <a:gd name="T66" fmla="*/ 288301 w 2543"/>
              <a:gd name="T67" fmla="*/ 329438 h 2615"/>
              <a:gd name="T68" fmla="*/ 44079 w 2543"/>
              <a:gd name="T69" fmla="*/ 313331 h 2615"/>
              <a:gd name="T70" fmla="*/ 305933 w 2543"/>
              <a:gd name="T71" fmla="*/ 313331 h 2615"/>
              <a:gd name="T72" fmla="*/ 326044 w 2543"/>
              <a:gd name="T73" fmla="*/ 233346 h 2615"/>
              <a:gd name="T74" fmla="*/ 310065 w 2543"/>
              <a:gd name="T75" fmla="*/ 233346 h 2615"/>
              <a:gd name="T76" fmla="*/ 294225 w 2543"/>
              <a:gd name="T77" fmla="*/ 217652 h 2615"/>
              <a:gd name="T78" fmla="*/ 87606 w 2543"/>
              <a:gd name="T79" fmla="*/ 233346 h 2615"/>
              <a:gd name="T80" fmla="*/ 55787 w 2543"/>
              <a:gd name="T81" fmla="*/ 265147 h 2615"/>
              <a:gd name="T82" fmla="*/ 55787 w 2543"/>
              <a:gd name="T83" fmla="*/ 249040 h 261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543" h="2615">
                <a:moveTo>
                  <a:pt x="2221" y="1116"/>
                </a:moveTo>
                <a:lnTo>
                  <a:pt x="2180" y="1116"/>
                </a:lnTo>
                <a:lnTo>
                  <a:pt x="2016" y="565"/>
                </a:lnTo>
                <a:cubicBezTo>
                  <a:pt x="1973" y="421"/>
                  <a:pt x="1879" y="326"/>
                  <a:pt x="1716" y="272"/>
                </a:cubicBezTo>
                <a:cubicBezTo>
                  <a:pt x="1716" y="271"/>
                  <a:pt x="1716" y="270"/>
                  <a:pt x="1716" y="268"/>
                </a:cubicBezTo>
                <a:lnTo>
                  <a:pt x="1716" y="58"/>
                </a:lnTo>
                <a:cubicBezTo>
                  <a:pt x="1716" y="26"/>
                  <a:pt x="1690" y="0"/>
                  <a:pt x="1658" y="0"/>
                </a:cubicBezTo>
                <a:lnTo>
                  <a:pt x="872" y="0"/>
                </a:lnTo>
                <a:cubicBezTo>
                  <a:pt x="839" y="0"/>
                  <a:pt x="813" y="26"/>
                  <a:pt x="813" y="58"/>
                </a:cubicBezTo>
                <a:lnTo>
                  <a:pt x="813" y="268"/>
                </a:lnTo>
                <a:cubicBezTo>
                  <a:pt x="813" y="271"/>
                  <a:pt x="814" y="273"/>
                  <a:pt x="814" y="276"/>
                </a:cubicBezTo>
                <a:cubicBezTo>
                  <a:pt x="778" y="288"/>
                  <a:pt x="746" y="302"/>
                  <a:pt x="716" y="318"/>
                </a:cubicBezTo>
                <a:cubicBezTo>
                  <a:pt x="610" y="376"/>
                  <a:pt x="542" y="460"/>
                  <a:pt x="511" y="573"/>
                </a:cubicBezTo>
                <a:lnTo>
                  <a:pt x="360" y="1116"/>
                </a:lnTo>
                <a:lnTo>
                  <a:pt x="320" y="1116"/>
                </a:lnTo>
                <a:cubicBezTo>
                  <a:pt x="143" y="1116"/>
                  <a:pt x="0" y="1260"/>
                  <a:pt x="0" y="1436"/>
                </a:cubicBezTo>
                <a:lnTo>
                  <a:pt x="0" y="2072"/>
                </a:lnTo>
                <a:cubicBezTo>
                  <a:pt x="0" y="2249"/>
                  <a:pt x="143" y="2393"/>
                  <a:pt x="320" y="2393"/>
                </a:cubicBezTo>
                <a:lnTo>
                  <a:pt x="326" y="2393"/>
                </a:lnTo>
                <a:lnTo>
                  <a:pt x="326" y="2439"/>
                </a:lnTo>
                <a:cubicBezTo>
                  <a:pt x="326" y="2536"/>
                  <a:pt x="405" y="2614"/>
                  <a:pt x="501" y="2614"/>
                </a:cubicBezTo>
                <a:lnTo>
                  <a:pt x="589" y="2614"/>
                </a:lnTo>
                <a:cubicBezTo>
                  <a:pt x="685" y="2614"/>
                  <a:pt x="764" y="2536"/>
                  <a:pt x="764" y="2439"/>
                </a:cubicBezTo>
                <a:lnTo>
                  <a:pt x="764" y="2393"/>
                </a:lnTo>
                <a:lnTo>
                  <a:pt x="1772" y="2393"/>
                </a:lnTo>
                <a:lnTo>
                  <a:pt x="1772" y="2439"/>
                </a:lnTo>
                <a:cubicBezTo>
                  <a:pt x="1772" y="2536"/>
                  <a:pt x="1850" y="2614"/>
                  <a:pt x="1947" y="2614"/>
                </a:cubicBezTo>
                <a:lnTo>
                  <a:pt x="2034" y="2614"/>
                </a:lnTo>
                <a:cubicBezTo>
                  <a:pt x="2131" y="2614"/>
                  <a:pt x="2209" y="2536"/>
                  <a:pt x="2209" y="2439"/>
                </a:cubicBezTo>
                <a:lnTo>
                  <a:pt x="2209" y="2393"/>
                </a:lnTo>
                <a:lnTo>
                  <a:pt x="2221" y="2393"/>
                </a:lnTo>
                <a:cubicBezTo>
                  <a:pt x="2398" y="2393"/>
                  <a:pt x="2542" y="2249"/>
                  <a:pt x="2542" y="2072"/>
                </a:cubicBezTo>
                <a:lnTo>
                  <a:pt x="2542" y="1436"/>
                </a:lnTo>
                <a:cubicBezTo>
                  <a:pt x="2542" y="1260"/>
                  <a:pt x="2398" y="1116"/>
                  <a:pt x="2221" y="1116"/>
                </a:cubicBezTo>
                <a:close/>
                <a:moveTo>
                  <a:pt x="2221" y="1233"/>
                </a:moveTo>
                <a:cubicBezTo>
                  <a:pt x="2333" y="1233"/>
                  <a:pt x="2425" y="1324"/>
                  <a:pt x="2425" y="1436"/>
                </a:cubicBezTo>
                <a:lnTo>
                  <a:pt x="2425" y="2046"/>
                </a:lnTo>
                <a:lnTo>
                  <a:pt x="1606" y="2046"/>
                </a:lnTo>
                <a:cubicBezTo>
                  <a:pt x="1609" y="2043"/>
                  <a:pt x="1612" y="2040"/>
                  <a:pt x="1614" y="2037"/>
                </a:cubicBezTo>
                <a:cubicBezTo>
                  <a:pt x="1623" y="2026"/>
                  <a:pt x="1632" y="2013"/>
                  <a:pt x="1640" y="1995"/>
                </a:cubicBezTo>
                <a:cubicBezTo>
                  <a:pt x="1662" y="1939"/>
                  <a:pt x="1745" y="1744"/>
                  <a:pt x="1848" y="1562"/>
                </a:cubicBezTo>
                <a:cubicBezTo>
                  <a:pt x="2020" y="1259"/>
                  <a:pt x="2113" y="1235"/>
                  <a:pt x="2136" y="1235"/>
                </a:cubicBezTo>
                <a:lnTo>
                  <a:pt x="2136" y="1233"/>
                </a:lnTo>
                <a:lnTo>
                  <a:pt x="2221" y="1233"/>
                </a:lnTo>
                <a:close/>
                <a:moveTo>
                  <a:pt x="1523" y="1964"/>
                </a:moveTo>
                <a:cubicBezTo>
                  <a:pt x="1484" y="2013"/>
                  <a:pt x="1425" y="2040"/>
                  <a:pt x="1360" y="2040"/>
                </a:cubicBezTo>
                <a:lnTo>
                  <a:pt x="1326" y="2040"/>
                </a:lnTo>
                <a:lnTo>
                  <a:pt x="1326" y="1231"/>
                </a:lnTo>
                <a:lnTo>
                  <a:pt x="1936" y="1231"/>
                </a:lnTo>
                <a:cubicBezTo>
                  <a:pt x="1877" y="1294"/>
                  <a:pt x="1814" y="1384"/>
                  <a:pt x="1746" y="1504"/>
                </a:cubicBezTo>
                <a:cubicBezTo>
                  <a:pt x="1640" y="1692"/>
                  <a:pt x="1555" y="1894"/>
                  <a:pt x="1532" y="1951"/>
                </a:cubicBezTo>
                <a:cubicBezTo>
                  <a:pt x="1530" y="1954"/>
                  <a:pt x="1529" y="1957"/>
                  <a:pt x="1523" y="1964"/>
                </a:cubicBezTo>
                <a:close/>
                <a:moveTo>
                  <a:pt x="1155" y="2040"/>
                </a:moveTo>
                <a:cubicBezTo>
                  <a:pt x="1122" y="2040"/>
                  <a:pt x="1093" y="2035"/>
                  <a:pt x="1069" y="2024"/>
                </a:cubicBezTo>
                <a:cubicBezTo>
                  <a:pt x="1024" y="2003"/>
                  <a:pt x="989" y="1965"/>
                  <a:pt x="972" y="1916"/>
                </a:cubicBezTo>
                <a:cubicBezTo>
                  <a:pt x="938" y="1819"/>
                  <a:pt x="867" y="1632"/>
                  <a:pt x="775" y="1463"/>
                </a:cubicBezTo>
                <a:cubicBezTo>
                  <a:pt x="721" y="1363"/>
                  <a:pt x="668" y="1287"/>
                  <a:pt x="615" y="1231"/>
                </a:cubicBezTo>
                <a:lnTo>
                  <a:pt x="1210" y="1231"/>
                </a:lnTo>
                <a:lnTo>
                  <a:pt x="1210" y="2040"/>
                </a:lnTo>
                <a:lnTo>
                  <a:pt x="1155" y="2040"/>
                </a:lnTo>
                <a:close/>
                <a:moveTo>
                  <a:pt x="930" y="117"/>
                </a:moveTo>
                <a:lnTo>
                  <a:pt x="1600" y="117"/>
                </a:lnTo>
                <a:lnTo>
                  <a:pt x="1600" y="242"/>
                </a:lnTo>
                <a:cubicBezTo>
                  <a:pt x="1507" y="225"/>
                  <a:pt x="1398" y="216"/>
                  <a:pt x="1270" y="216"/>
                </a:cubicBezTo>
                <a:cubicBezTo>
                  <a:pt x="1139" y="216"/>
                  <a:pt x="1026" y="226"/>
                  <a:pt x="930" y="245"/>
                </a:cubicBezTo>
                <a:lnTo>
                  <a:pt x="930" y="117"/>
                </a:lnTo>
                <a:close/>
                <a:moveTo>
                  <a:pt x="623" y="605"/>
                </a:moveTo>
                <a:cubicBezTo>
                  <a:pt x="658" y="478"/>
                  <a:pt x="764" y="333"/>
                  <a:pt x="1270" y="333"/>
                </a:cubicBezTo>
                <a:cubicBezTo>
                  <a:pt x="1384" y="333"/>
                  <a:pt x="1482" y="340"/>
                  <a:pt x="1565" y="355"/>
                </a:cubicBezTo>
                <a:lnTo>
                  <a:pt x="1122" y="636"/>
                </a:lnTo>
                <a:cubicBezTo>
                  <a:pt x="1095" y="653"/>
                  <a:pt x="1087" y="689"/>
                  <a:pt x="1104" y="716"/>
                </a:cubicBezTo>
                <a:cubicBezTo>
                  <a:pt x="1115" y="734"/>
                  <a:pt x="1134" y="744"/>
                  <a:pt x="1154" y="744"/>
                </a:cubicBezTo>
                <a:cubicBezTo>
                  <a:pt x="1164" y="744"/>
                  <a:pt x="1175" y="741"/>
                  <a:pt x="1185" y="735"/>
                </a:cubicBezTo>
                <a:lnTo>
                  <a:pt x="1717" y="397"/>
                </a:lnTo>
                <a:cubicBezTo>
                  <a:pt x="1733" y="404"/>
                  <a:pt x="1747" y="411"/>
                  <a:pt x="1761" y="418"/>
                </a:cubicBezTo>
                <a:cubicBezTo>
                  <a:pt x="1835" y="459"/>
                  <a:pt x="1879" y="515"/>
                  <a:pt x="1904" y="598"/>
                </a:cubicBezTo>
                <a:lnTo>
                  <a:pt x="2058" y="1114"/>
                </a:lnTo>
                <a:lnTo>
                  <a:pt x="482" y="1114"/>
                </a:lnTo>
                <a:lnTo>
                  <a:pt x="623" y="605"/>
                </a:lnTo>
                <a:close/>
                <a:moveTo>
                  <a:pt x="320" y="1233"/>
                </a:moveTo>
                <a:lnTo>
                  <a:pt x="405" y="1233"/>
                </a:lnTo>
                <a:lnTo>
                  <a:pt x="405" y="1235"/>
                </a:lnTo>
                <a:cubicBezTo>
                  <a:pt x="528" y="1235"/>
                  <a:pt x="711" y="1523"/>
                  <a:pt x="862" y="1954"/>
                </a:cubicBezTo>
                <a:cubicBezTo>
                  <a:pt x="874" y="1988"/>
                  <a:pt x="891" y="2019"/>
                  <a:pt x="913" y="2046"/>
                </a:cubicBezTo>
                <a:lnTo>
                  <a:pt x="116" y="2046"/>
                </a:lnTo>
                <a:lnTo>
                  <a:pt x="116" y="1436"/>
                </a:lnTo>
                <a:cubicBezTo>
                  <a:pt x="116" y="1324"/>
                  <a:pt x="208" y="1233"/>
                  <a:pt x="320" y="1233"/>
                </a:cubicBezTo>
                <a:close/>
                <a:moveTo>
                  <a:pt x="647" y="2439"/>
                </a:moveTo>
                <a:cubicBezTo>
                  <a:pt x="647" y="2471"/>
                  <a:pt x="621" y="2498"/>
                  <a:pt x="589" y="2498"/>
                </a:cubicBezTo>
                <a:lnTo>
                  <a:pt x="501" y="2498"/>
                </a:lnTo>
                <a:cubicBezTo>
                  <a:pt x="469" y="2498"/>
                  <a:pt x="443" y="2471"/>
                  <a:pt x="443" y="2439"/>
                </a:cubicBezTo>
                <a:lnTo>
                  <a:pt x="443" y="2393"/>
                </a:lnTo>
                <a:lnTo>
                  <a:pt x="647" y="2393"/>
                </a:lnTo>
                <a:lnTo>
                  <a:pt x="647" y="2439"/>
                </a:lnTo>
                <a:close/>
                <a:moveTo>
                  <a:pt x="2093" y="2439"/>
                </a:moveTo>
                <a:cubicBezTo>
                  <a:pt x="2093" y="2471"/>
                  <a:pt x="2066" y="2498"/>
                  <a:pt x="2034" y="2498"/>
                </a:cubicBezTo>
                <a:lnTo>
                  <a:pt x="1947" y="2498"/>
                </a:lnTo>
                <a:cubicBezTo>
                  <a:pt x="1915" y="2498"/>
                  <a:pt x="1888" y="2471"/>
                  <a:pt x="1888" y="2439"/>
                </a:cubicBezTo>
                <a:lnTo>
                  <a:pt x="1888" y="2393"/>
                </a:lnTo>
                <a:lnTo>
                  <a:pt x="2093" y="2393"/>
                </a:lnTo>
                <a:lnTo>
                  <a:pt x="2093" y="2439"/>
                </a:lnTo>
                <a:close/>
                <a:moveTo>
                  <a:pt x="2221" y="2276"/>
                </a:moveTo>
                <a:lnTo>
                  <a:pt x="320" y="2276"/>
                </a:lnTo>
                <a:cubicBezTo>
                  <a:pt x="241" y="2276"/>
                  <a:pt x="171" y="2230"/>
                  <a:pt x="138" y="2163"/>
                </a:cubicBezTo>
                <a:lnTo>
                  <a:pt x="2403" y="2163"/>
                </a:lnTo>
                <a:cubicBezTo>
                  <a:pt x="2370" y="2230"/>
                  <a:pt x="2301" y="2276"/>
                  <a:pt x="2221" y="2276"/>
                </a:cubicBezTo>
                <a:close/>
                <a:moveTo>
                  <a:pt x="1906" y="1695"/>
                </a:moveTo>
                <a:cubicBezTo>
                  <a:pt x="1906" y="1822"/>
                  <a:pt x="2009" y="1926"/>
                  <a:pt x="2136" y="1926"/>
                </a:cubicBezTo>
                <a:cubicBezTo>
                  <a:pt x="2264" y="1926"/>
                  <a:pt x="2367" y="1823"/>
                  <a:pt x="2367" y="1695"/>
                </a:cubicBezTo>
                <a:cubicBezTo>
                  <a:pt x="2367" y="1568"/>
                  <a:pt x="2264" y="1464"/>
                  <a:pt x="2136" y="1464"/>
                </a:cubicBezTo>
                <a:cubicBezTo>
                  <a:pt x="2009" y="1464"/>
                  <a:pt x="1906" y="1567"/>
                  <a:pt x="1906" y="1695"/>
                </a:cubicBezTo>
                <a:close/>
                <a:moveTo>
                  <a:pt x="2251" y="1695"/>
                </a:moveTo>
                <a:cubicBezTo>
                  <a:pt x="2251" y="1758"/>
                  <a:pt x="2199" y="1809"/>
                  <a:pt x="2136" y="1809"/>
                </a:cubicBezTo>
                <a:cubicBezTo>
                  <a:pt x="2073" y="1809"/>
                  <a:pt x="2022" y="1758"/>
                  <a:pt x="2022" y="1695"/>
                </a:cubicBezTo>
                <a:cubicBezTo>
                  <a:pt x="2022" y="1632"/>
                  <a:pt x="2073" y="1581"/>
                  <a:pt x="2136" y="1581"/>
                </a:cubicBezTo>
                <a:cubicBezTo>
                  <a:pt x="2199" y="1581"/>
                  <a:pt x="2251" y="1632"/>
                  <a:pt x="2251" y="1695"/>
                </a:cubicBezTo>
                <a:close/>
                <a:moveTo>
                  <a:pt x="405" y="1926"/>
                </a:moveTo>
                <a:cubicBezTo>
                  <a:pt x="532" y="1926"/>
                  <a:pt x="636" y="1823"/>
                  <a:pt x="636" y="1695"/>
                </a:cubicBezTo>
                <a:cubicBezTo>
                  <a:pt x="636" y="1568"/>
                  <a:pt x="532" y="1464"/>
                  <a:pt x="405" y="1464"/>
                </a:cubicBezTo>
                <a:cubicBezTo>
                  <a:pt x="278" y="1464"/>
                  <a:pt x="174" y="1568"/>
                  <a:pt x="174" y="1695"/>
                </a:cubicBezTo>
                <a:cubicBezTo>
                  <a:pt x="174" y="1823"/>
                  <a:pt x="278" y="1926"/>
                  <a:pt x="405" y="1926"/>
                </a:cubicBezTo>
                <a:close/>
                <a:moveTo>
                  <a:pt x="405" y="1581"/>
                </a:moveTo>
                <a:cubicBezTo>
                  <a:pt x="468" y="1581"/>
                  <a:pt x="519" y="1632"/>
                  <a:pt x="519" y="1695"/>
                </a:cubicBezTo>
                <a:cubicBezTo>
                  <a:pt x="519" y="1758"/>
                  <a:pt x="468" y="1809"/>
                  <a:pt x="405" y="1809"/>
                </a:cubicBezTo>
                <a:cubicBezTo>
                  <a:pt x="342" y="1809"/>
                  <a:pt x="291" y="1758"/>
                  <a:pt x="291" y="1695"/>
                </a:cubicBezTo>
                <a:cubicBezTo>
                  <a:pt x="291" y="1632"/>
                  <a:pt x="342" y="1581"/>
                  <a:pt x="405" y="15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48" name="Freeform 11"/>
          <p:cNvSpPr>
            <a:spLocks noChangeAspect="1" noChangeArrowheads="1"/>
          </p:cNvSpPr>
          <p:nvPr/>
        </p:nvSpPr>
        <p:spPr bwMode="auto">
          <a:xfrm>
            <a:off x="5435971" y="1180996"/>
            <a:ext cx="293750" cy="290870"/>
          </a:xfrm>
          <a:custGeom>
            <a:avLst/>
            <a:gdLst>
              <a:gd name="T0" fmla="*/ 312234 w 2616"/>
              <a:gd name="T1" fmla="*/ 274330 h 2584"/>
              <a:gd name="T2" fmla="*/ 320037 w 2616"/>
              <a:gd name="T3" fmla="*/ 215970 h 2584"/>
              <a:gd name="T4" fmla="*/ 314587 w 2616"/>
              <a:gd name="T5" fmla="*/ 202712 h 2584"/>
              <a:gd name="T6" fmla="*/ 297000 w 2616"/>
              <a:gd name="T7" fmla="*/ 140139 h 2584"/>
              <a:gd name="T8" fmla="*/ 311986 w 2616"/>
              <a:gd name="T9" fmla="*/ 104949 h 2584"/>
              <a:gd name="T10" fmla="*/ 279661 w 2616"/>
              <a:gd name="T11" fmla="*/ 102595 h 2584"/>
              <a:gd name="T12" fmla="*/ 241142 w 2616"/>
              <a:gd name="T13" fmla="*/ 110030 h 2584"/>
              <a:gd name="T14" fmla="*/ 64651 w 2616"/>
              <a:gd name="T15" fmla="*/ 496 h 2584"/>
              <a:gd name="T16" fmla="*/ 58706 w 2616"/>
              <a:gd name="T17" fmla="*/ 13382 h 2584"/>
              <a:gd name="T18" fmla="*/ 110353 w 2616"/>
              <a:gd name="T19" fmla="*/ 101232 h 2584"/>
              <a:gd name="T20" fmla="*/ 34555 w 2616"/>
              <a:gd name="T21" fmla="*/ 81159 h 2584"/>
              <a:gd name="T22" fmla="*/ 61927 w 2616"/>
              <a:gd name="T23" fmla="*/ 139767 h 2584"/>
              <a:gd name="T24" fmla="*/ 70101 w 2616"/>
              <a:gd name="T25" fmla="*/ 204818 h 2584"/>
              <a:gd name="T26" fmla="*/ 1486 w 2616"/>
              <a:gd name="T27" fmla="*/ 188958 h 2584"/>
              <a:gd name="T28" fmla="*/ 42234 w 2616"/>
              <a:gd name="T29" fmla="*/ 274330 h 2584"/>
              <a:gd name="T30" fmla="*/ 2106 w 2616"/>
              <a:gd name="T31" fmla="*/ 281889 h 2584"/>
              <a:gd name="T32" fmla="*/ 9784 w 2616"/>
              <a:gd name="T33" fmla="*/ 320052 h 2584"/>
              <a:gd name="T34" fmla="*/ 320780 w 2616"/>
              <a:gd name="T35" fmla="*/ 312989 h 2584"/>
              <a:gd name="T36" fmla="*/ 313596 w 2616"/>
              <a:gd name="T37" fmla="*/ 274330 h 2584"/>
              <a:gd name="T38" fmla="*/ 295638 w 2616"/>
              <a:gd name="T39" fmla="*/ 222413 h 2584"/>
              <a:gd name="T40" fmla="*/ 295390 w 2616"/>
              <a:gd name="T41" fmla="*/ 274330 h 2584"/>
              <a:gd name="T42" fmla="*/ 273220 w 2616"/>
              <a:gd name="T43" fmla="*/ 230219 h 2584"/>
              <a:gd name="T44" fmla="*/ 283005 w 2616"/>
              <a:gd name="T45" fmla="*/ 135059 h 2584"/>
              <a:gd name="T46" fmla="*/ 273220 w 2616"/>
              <a:gd name="T47" fmla="*/ 214359 h 2584"/>
              <a:gd name="T48" fmla="*/ 291179 w 2616"/>
              <a:gd name="T49" fmla="*/ 116101 h 2584"/>
              <a:gd name="T50" fmla="*/ 125463 w 2616"/>
              <a:gd name="T51" fmla="*/ 34074 h 2584"/>
              <a:gd name="T52" fmla="*/ 258358 w 2616"/>
              <a:gd name="T53" fmla="*/ 228733 h 2584"/>
              <a:gd name="T54" fmla="*/ 108124 w 2616"/>
              <a:gd name="T55" fmla="*/ 274330 h 2584"/>
              <a:gd name="T56" fmla="*/ 117661 w 2616"/>
              <a:gd name="T57" fmla="*/ 76946 h 2584"/>
              <a:gd name="T58" fmla="*/ 57220 w 2616"/>
              <a:gd name="T59" fmla="*/ 93550 h 2584"/>
              <a:gd name="T60" fmla="*/ 118651 w 2616"/>
              <a:gd name="T61" fmla="*/ 165912 h 2584"/>
              <a:gd name="T62" fmla="*/ 72206 w 2616"/>
              <a:gd name="T63" fmla="*/ 274330 h 2584"/>
              <a:gd name="T64" fmla="*/ 75922 w 2616"/>
              <a:gd name="T65" fmla="*/ 134563 h 2584"/>
              <a:gd name="T66" fmla="*/ 68862 w 2616"/>
              <a:gd name="T67" fmla="*/ 220679 h 2584"/>
              <a:gd name="T68" fmla="*/ 27991 w 2616"/>
              <a:gd name="T69" fmla="*/ 204571 h 2584"/>
              <a:gd name="T70" fmla="*/ 305670 w 2616"/>
              <a:gd name="T71" fmla="*/ 305307 h 2584"/>
              <a:gd name="T72" fmla="*/ 16844 w 2616"/>
              <a:gd name="T73" fmla="*/ 289075 h 2584"/>
              <a:gd name="T74" fmla="*/ 305670 w 2616"/>
              <a:gd name="T75" fmla="*/ 305307 h 258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616" h="2584">
                <a:moveTo>
                  <a:pt x="2532" y="2214"/>
                </a:moveTo>
                <a:lnTo>
                  <a:pt x="2521" y="2214"/>
                </a:lnTo>
                <a:cubicBezTo>
                  <a:pt x="2449" y="2094"/>
                  <a:pt x="2435" y="1981"/>
                  <a:pt x="2479" y="1879"/>
                </a:cubicBezTo>
                <a:cubicBezTo>
                  <a:pt x="2516" y="1792"/>
                  <a:pt x="2583" y="1744"/>
                  <a:pt x="2584" y="1743"/>
                </a:cubicBezTo>
                <a:cubicBezTo>
                  <a:pt x="2607" y="1727"/>
                  <a:pt x="2615" y="1698"/>
                  <a:pt x="2605" y="1672"/>
                </a:cubicBezTo>
                <a:cubicBezTo>
                  <a:pt x="2594" y="1646"/>
                  <a:pt x="2568" y="1631"/>
                  <a:pt x="2540" y="1636"/>
                </a:cubicBezTo>
                <a:cubicBezTo>
                  <a:pt x="2537" y="1636"/>
                  <a:pt x="2498" y="1642"/>
                  <a:pt x="2435" y="1658"/>
                </a:cubicBezTo>
                <a:cubicBezTo>
                  <a:pt x="2355" y="1483"/>
                  <a:pt x="2343" y="1306"/>
                  <a:pt x="2398" y="1131"/>
                </a:cubicBezTo>
                <a:cubicBezTo>
                  <a:pt x="2440" y="996"/>
                  <a:pt x="2509" y="911"/>
                  <a:pt x="2510" y="911"/>
                </a:cubicBezTo>
                <a:cubicBezTo>
                  <a:pt x="2525" y="893"/>
                  <a:pt x="2528" y="869"/>
                  <a:pt x="2519" y="847"/>
                </a:cubicBezTo>
                <a:cubicBezTo>
                  <a:pt x="2509" y="826"/>
                  <a:pt x="2488" y="813"/>
                  <a:pt x="2465" y="812"/>
                </a:cubicBezTo>
                <a:cubicBezTo>
                  <a:pt x="2462" y="812"/>
                  <a:pt x="2370" y="811"/>
                  <a:pt x="2258" y="828"/>
                </a:cubicBezTo>
                <a:cubicBezTo>
                  <a:pt x="2139" y="847"/>
                  <a:pt x="2042" y="879"/>
                  <a:pt x="1970" y="925"/>
                </a:cubicBezTo>
                <a:cubicBezTo>
                  <a:pt x="1962" y="913"/>
                  <a:pt x="1955" y="901"/>
                  <a:pt x="1947" y="888"/>
                </a:cubicBezTo>
                <a:cubicBezTo>
                  <a:pt x="1706" y="502"/>
                  <a:pt x="1331" y="282"/>
                  <a:pt x="1060" y="165"/>
                </a:cubicBezTo>
                <a:cubicBezTo>
                  <a:pt x="766" y="40"/>
                  <a:pt x="532" y="5"/>
                  <a:pt x="522" y="4"/>
                </a:cubicBezTo>
                <a:cubicBezTo>
                  <a:pt x="495" y="0"/>
                  <a:pt x="470" y="14"/>
                  <a:pt x="459" y="38"/>
                </a:cubicBezTo>
                <a:cubicBezTo>
                  <a:pt x="448" y="62"/>
                  <a:pt x="454" y="90"/>
                  <a:pt x="474" y="108"/>
                </a:cubicBezTo>
                <a:cubicBezTo>
                  <a:pt x="476" y="110"/>
                  <a:pt x="700" y="309"/>
                  <a:pt x="841" y="670"/>
                </a:cubicBezTo>
                <a:cubicBezTo>
                  <a:pt x="860" y="718"/>
                  <a:pt x="876" y="767"/>
                  <a:pt x="891" y="817"/>
                </a:cubicBezTo>
                <a:cubicBezTo>
                  <a:pt x="633" y="622"/>
                  <a:pt x="348" y="619"/>
                  <a:pt x="333" y="619"/>
                </a:cubicBezTo>
                <a:cubicBezTo>
                  <a:pt x="310" y="619"/>
                  <a:pt x="288" y="633"/>
                  <a:pt x="279" y="655"/>
                </a:cubicBezTo>
                <a:cubicBezTo>
                  <a:pt x="269" y="677"/>
                  <a:pt x="273" y="702"/>
                  <a:pt x="289" y="719"/>
                </a:cubicBezTo>
                <a:cubicBezTo>
                  <a:pt x="334" y="769"/>
                  <a:pt x="435" y="918"/>
                  <a:pt x="500" y="1128"/>
                </a:cubicBezTo>
                <a:cubicBezTo>
                  <a:pt x="548" y="1283"/>
                  <a:pt x="570" y="1446"/>
                  <a:pt x="567" y="1617"/>
                </a:cubicBezTo>
                <a:cubicBezTo>
                  <a:pt x="567" y="1629"/>
                  <a:pt x="567" y="1641"/>
                  <a:pt x="566" y="1653"/>
                </a:cubicBezTo>
                <a:cubicBezTo>
                  <a:pt x="303" y="1529"/>
                  <a:pt x="85" y="1494"/>
                  <a:pt x="75" y="1492"/>
                </a:cubicBezTo>
                <a:cubicBezTo>
                  <a:pt x="49" y="1488"/>
                  <a:pt x="23" y="1501"/>
                  <a:pt x="12" y="1525"/>
                </a:cubicBezTo>
                <a:cubicBezTo>
                  <a:pt x="0" y="1548"/>
                  <a:pt x="6" y="1576"/>
                  <a:pt x="25" y="1594"/>
                </a:cubicBezTo>
                <a:cubicBezTo>
                  <a:pt x="27" y="1596"/>
                  <a:pt x="255" y="1817"/>
                  <a:pt x="341" y="2214"/>
                </a:cubicBezTo>
                <a:lnTo>
                  <a:pt x="79" y="2214"/>
                </a:lnTo>
                <a:cubicBezTo>
                  <a:pt x="46" y="2214"/>
                  <a:pt x="17" y="2242"/>
                  <a:pt x="17" y="2275"/>
                </a:cubicBezTo>
                <a:lnTo>
                  <a:pt x="17" y="2526"/>
                </a:lnTo>
                <a:cubicBezTo>
                  <a:pt x="17" y="2559"/>
                  <a:pt x="46" y="2583"/>
                  <a:pt x="79" y="2583"/>
                </a:cubicBezTo>
                <a:lnTo>
                  <a:pt x="2532" y="2583"/>
                </a:lnTo>
                <a:cubicBezTo>
                  <a:pt x="2565" y="2583"/>
                  <a:pt x="2590" y="2559"/>
                  <a:pt x="2590" y="2526"/>
                </a:cubicBezTo>
                <a:lnTo>
                  <a:pt x="2590" y="2275"/>
                </a:lnTo>
                <a:cubicBezTo>
                  <a:pt x="2590" y="2242"/>
                  <a:pt x="2565" y="2214"/>
                  <a:pt x="2532" y="2214"/>
                </a:cubicBezTo>
                <a:close/>
                <a:moveTo>
                  <a:pt x="2206" y="1858"/>
                </a:moveTo>
                <a:cubicBezTo>
                  <a:pt x="2273" y="1831"/>
                  <a:pt x="2334" y="1811"/>
                  <a:pt x="2387" y="1795"/>
                </a:cubicBezTo>
                <a:cubicBezTo>
                  <a:pt x="2382" y="1805"/>
                  <a:pt x="2377" y="1815"/>
                  <a:pt x="2372" y="1825"/>
                </a:cubicBezTo>
                <a:cubicBezTo>
                  <a:pt x="2332" y="1914"/>
                  <a:pt x="2307" y="2050"/>
                  <a:pt x="2385" y="2214"/>
                </a:cubicBezTo>
                <a:lnTo>
                  <a:pt x="2155" y="2214"/>
                </a:lnTo>
                <a:cubicBezTo>
                  <a:pt x="2175" y="2142"/>
                  <a:pt x="2200" y="2014"/>
                  <a:pt x="2206" y="1858"/>
                </a:cubicBezTo>
                <a:close/>
                <a:moveTo>
                  <a:pt x="2351" y="937"/>
                </a:moveTo>
                <a:cubicBezTo>
                  <a:pt x="2328" y="978"/>
                  <a:pt x="2304" y="1029"/>
                  <a:pt x="2285" y="1090"/>
                </a:cubicBezTo>
                <a:cubicBezTo>
                  <a:pt x="2240" y="1229"/>
                  <a:pt x="2212" y="1444"/>
                  <a:pt x="2319" y="1691"/>
                </a:cubicBezTo>
                <a:cubicBezTo>
                  <a:pt x="2284" y="1702"/>
                  <a:pt x="2246" y="1715"/>
                  <a:pt x="2206" y="1730"/>
                </a:cubicBezTo>
                <a:cubicBezTo>
                  <a:pt x="2198" y="1535"/>
                  <a:pt x="2156" y="1288"/>
                  <a:pt x="2027" y="1031"/>
                </a:cubicBezTo>
                <a:cubicBezTo>
                  <a:pt x="2114" y="973"/>
                  <a:pt x="2248" y="947"/>
                  <a:pt x="2351" y="937"/>
                </a:cubicBezTo>
                <a:close/>
                <a:moveTo>
                  <a:pt x="686" y="162"/>
                </a:moveTo>
                <a:cubicBezTo>
                  <a:pt x="774" y="186"/>
                  <a:pt x="888" y="222"/>
                  <a:pt x="1013" y="275"/>
                </a:cubicBezTo>
                <a:cubicBezTo>
                  <a:pt x="1269" y="385"/>
                  <a:pt x="1621" y="591"/>
                  <a:pt x="1846" y="952"/>
                </a:cubicBezTo>
                <a:cubicBezTo>
                  <a:pt x="2058" y="1290"/>
                  <a:pt x="2094" y="1625"/>
                  <a:pt x="2086" y="1846"/>
                </a:cubicBezTo>
                <a:cubicBezTo>
                  <a:pt x="2081" y="2019"/>
                  <a:pt x="2049" y="2154"/>
                  <a:pt x="2031" y="2214"/>
                </a:cubicBezTo>
                <a:lnTo>
                  <a:pt x="873" y="2214"/>
                </a:lnTo>
                <a:cubicBezTo>
                  <a:pt x="1003" y="1912"/>
                  <a:pt x="1071" y="1621"/>
                  <a:pt x="1077" y="1337"/>
                </a:cubicBezTo>
                <a:cubicBezTo>
                  <a:pt x="1083" y="1089"/>
                  <a:pt x="1040" y="847"/>
                  <a:pt x="950" y="621"/>
                </a:cubicBezTo>
                <a:cubicBezTo>
                  <a:pt x="870" y="417"/>
                  <a:pt x="767" y="264"/>
                  <a:pt x="686" y="162"/>
                </a:cubicBezTo>
                <a:close/>
                <a:moveTo>
                  <a:pt x="462" y="755"/>
                </a:moveTo>
                <a:cubicBezTo>
                  <a:pt x="588" y="781"/>
                  <a:pt x="783" y="848"/>
                  <a:pt x="936" y="1021"/>
                </a:cubicBezTo>
                <a:cubicBezTo>
                  <a:pt x="953" y="1126"/>
                  <a:pt x="960" y="1232"/>
                  <a:pt x="958" y="1339"/>
                </a:cubicBezTo>
                <a:cubicBezTo>
                  <a:pt x="951" y="1621"/>
                  <a:pt x="879" y="1912"/>
                  <a:pt x="742" y="2214"/>
                </a:cubicBezTo>
                <a:lnTo>
                  <a:pt x="583" y="2214"/>
                </a:lnTo>
                <a:cubicBezTo>
                  <a:pt x="649" y="2008"/>
                  <a:pt x="684" y="1808"/>
                  <a:pt x="687" y="1614"/>
                </a:cubicBezTo>
                <a:cubicBezTo>
                  <a:pt x="690" y="1430"/>
                  <a:pt x="665" y="1253"/>
                  <a:pt x="613" y="1086"/>
                </a:cubicBezTo>
                <a:cubicBezTo>
                  <a:pt x="567" y="941"/>
                  <a:pt x="509" y="830"/>
                  <a:pt x="462" y="755"/>
                </a:cubicBezTo>
                <a:close/>
                <a:moveTo>
                  <a:pt x="556" y="1781"/>
                </a:moveTo>
                <a:cubicBezTo>
                  <a:pt x="541" y="1919"/>
                  <a:pt x="509" y="2061"/>
                  <a:pt x="461" y="2204"/>
                </a:cubicBezTo>
                <a:cubicBezTo>
                  <a:pt x="410" y="1954"/>
                  <a:pt x="308" y="1768"/>
                  <a:pt x="226" y="1651"/>
                </a:cubicBezTo>
                <a:cubicBezTo>
                  <a:pt x="315" y="1678"/>
                  <a:pt x="432" y="1719"/>
                  <a:pt x="556" y="1781"/>
                </a:cubicBezTo>
                <a:close/>
                <a:moveTo>
                  <a:pt x="2468" y="2464"/>
                </a:moveTo>
                <a:lnTo>
                  <a:pt x="136" y="2464"/>
                </a:lnTo>
                <a:lnTo>
                  <a:pt x="136" y="2333"/>
                </a:lnTo>
                <a:lnTo>
                  <a:pt x="2468" y="2333"/>
                </a:lnTo>
                <a:lnTo>
                  <a:pt x="2468" y="2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49" name="Freeform 13"/>
          <p:cNvSpPr>
            <a:spLocks noChangeAspect="1" noChangeArrowheads="1"/>
          </p:cNvSpPr>
          <p:nvPr/>
        </p:nvSpPr>
        <p:spPr bwMode="auto">
          <a:xfrm>
            <a:off x="2515754" y="1123397"/>
            <a:ext cx="326869" cy="326868"/>
          </a:xfrm>
          <a:custGeom>
            <a:avLst/>
            <a:gdLst>
              <a:gd name="T0" fmla="*/ 309860 w 2612"/>
              <a:gd name="T1" fmla="*/ 332604 h 2615"/>
              <a:gd name="T2" fmla="*/ 311098 w 2612"/>
              <a:gd name="T3" fmla="*/ 241744 h 2615"/>
              <a:gd name="T4" fmla="*/ 288257 w 2612"/>
              <a:gd name="T5" fmla="*/ 203472 h 2615"/>
              <a:gd name="T6" fmla="*/ 280277 w 2612"/>
              <a:gd name="T7" fmla="*/ 77920 h 2615"/>
              <a:gd name="T8" fmla="*/ 233771 w 2612"/>
              <a:gd name="T9" fmla="*/ 33728 h 2615"/>
              <a:gd name="T10" fmla="*/ 187952 w 2612"/>
              <a:gd name="T11" fmla="*/ 25744 h 2615"/>
              <a:gd name="T12" fmla="*/ 179972 w 2612"/>
              <a:gd name="T13" fmla="*/ 0 h 2615"/>
              <a:gd name="T14" fmla="*/ 172129 w 2612"/>
              <a:gd name="T15" fmla="*/ 25744 h 2615"/>
              <a:gd name="T16" fmla="*/ 126310 w 2612"/>
              <a:gd name="T17" fmla="*/ 33728 h 2615"/>
              <a:gd name="T18" fmla="*/ 79804 w 2612"/>
              <a:gd name="T19" fmla="*/ 77920 h 2615"/>
              <a:gd name="T20" fmla="*/ 71824 w 2612"/>
              <a:gd name="T21" fmla="*/ 203059 h 2615"/>
              <a:gd name="T22" fmla="*/ 50084 w 2612"/>
              <a:gd name="T23" fmla="*/ 242019 h 2615"/>
              <a:gd name="T24" fmla="*/ 58752 w 2612"/>
              <a:gd name="T25" fmla="*/ 331365 h 2615"/>
              <a:gd name="T26" fmla="*/ 0 w 2612"/>
              <a:gd name="T27" fmla="*/ 351740 h 2615"/>
              <a:gd name="T28" fmla="*/ 65357 w 2612"/>
              <a:gd name="T29" fmla="*/ 346096 h 2615"/>
              <a:gd name="T30" fmla="*/ 133190 w 2612"/>
              <a:gd name="T31" fmla="*/ 347610 h 2615"/>
              <a:gd name="T32" fmla="*/ 227992 w 2612"/>
              <a:gd name="T33" fmla="*/ 348023 h 2615"/>
              <a:gd name="T34" fmla="*/ 302980 w 2612"/>
              <a:gd name="T35" fmla="*/ 347059 h 2615"/>
              <a:gd name="T36" fmla="*/ 359255 w 2612"/>
              <a:gd name="T37" fmla="*/ 351878 h 2615"/>
              <a:gd name="T38" fmla="*/ 142409 w 2612"/>
              <a:gd name="T39" fmla="*/ 41713 h 2615"/>
              <a:gd name="T40" fmla="*/ 217672 w 2612"/>
              <a:gd name="T41" fmla="*/ 77920 h 2615"/>
              <a:gd name="T42" fmla="*/ 142409 w 2612"/>
              <a:gd name="T43" fmla="*/ 41713 h 2615"/>
              <a:gd name="T44" fmla="*/ 134428 w 2612"/>
              <a:gd name="T45" fmla="*/ 93889 h 2615"/>
              <a:gd name="T46" fmla="*/ 272297 w 2612"/>
              <a:gd name="T47" fmla="*/ 93889 h 2615"/>
              <a:gd name="T48" fmla="*/ 184237 w 2612"/>
              <a:gd name="T49" fmla="*/ 141797 h 2615"/>
              <a:gd name="T50" fmla="*/ 87784 w 2612"/>
              <a:gd name="T51" fmla="*/ 193560 h 2615"/>
              <a:gd name="T52" fmla="*/ 222488 w 2612"/>
              <a:gd name="T53" fmla="*/ 333017 h 2615"/>
              <a:gd name="T54" fmla="*/ 139244 w 2612"/>
              <a:gd name="T55" fmla="*/ 332880 h 2615"/>
              <a:gd name="T56" fmla="*/ 64394 w 2612"/>
              <a:gd name="T57" fmla="*/ 234723 h 2615"/>
              <a:gd name="T58" fmla="*/ 171303 w 2612"/>
              <a:gd name="T59" fmla="*/ 163273 h 2615"/>
              <a:gd name="T60" fmla="*/ 179284 w 2612"/>
              <a:gd name="T61" fmla="*/ 264872 h 2615"/>
              <a:gd name="T62" fmla="*/ 187127 w 2612"/>
              <a:gd name="T63" fmla="*/ 162310 h 2615"/>
              <a:gd name="T64" fmla="*/ 296513 w 2612"/>
              <a:gd name="T65" fmla="*/ 235136 h 2615"/>
              <a:gd name="T66" fmla="*/ 222488 w 2612"/>
              <a:gd name="T67" fmla="*/ 333017 h 2615"/>
              <a:gd name="T68" fmla="*/ 110350 w 2612"/>
              <a:gd name="T69" fmla="*/ 112474 h 2615"/>
              <a:gd name="T70" fmla="*/ 110350 w 2612"/>
              <a:gd name="T71" fmla="*/ 128444 h 2615"/>
              <a:gd name="T72" fmla="*/ 144060 w 2612"/>
              <a:gd name="T73" fmla="*/ 120459 h 2615"/>
              <a:gd name="T74" fmla="*/ 257849 w 2612"/>
              <a:gd name="T75" fmla="*/ 120459 h 2615"/>
              <a:gd name="T76" fmla="*/ 173642 w 2612"/>
              <a:gd name="T77" fmla="*/ 112474 h 2615"/>
              <a:gd name="T78" fmla="*/ 173642 w 2612"/>
              <a:gd name="T79" fmla="*/ 128444 h 2615"/>
              <a:gd name="T80" fmla="*/ 257849 w 2612"/>
              <a:gd name="T81" fmla="*/ 120459 h 261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612" h="2615">
                <a:moveTo>
                  <a:pt x="2552" y="2497"/>
                </a:moveTo>
                <a:cubicBezTo>
                  <a:pt x="2425" y="2497"/>
                  <a:pt x="2341" y="2458"/>
                  <a:pt x="2252" y="2416"/>
                </a:cubicBezTo>
                <a:cubicBezTo>
                  <a:pt x="2177" y="2380"/>
                  <a:pt x="2100" y="2344"/>
                  <a:pt x="2001" y="2336"/>
                </a:cubicBezTo>
                <a:lnTo>
                  <a:pt x="2261" y="1756"/>
                </a:lnTo>
                <a:cubicBezTo>
                  <a:pt x="2297" y="1675"/>
                  <a:pt x="2267" y="1579"/>
                  <a:pt x="2191" y="1534"/>
                </a:cubicBezTo>
                <a:lnTo>
                  <a:pt x="2095" y="1478"/>
                </a:lnTo>
                <a:lnTo>
                  <a:pt x="2095" y="624"/>
                </a:lnTo>
                <a:cubicBezTo>
                  <a:pt x="2095" y="592"/>
                  <a:pt x="2069" y="566"/>
                  <a:pt x="2037" y="566"/>
                </a:cubicBezTo>
                <a:lnTo>
                  <a:pt x="1699" y="566"/>
                </a:lnTo>
                <a:lnTo>
                  <a:pt x="1699" y="245"/>
                </a:lnTo>
                <a:cubicBezTo>
                  <a:pt x="1699" y="213"/>
                  <a:pt x="1673" y="187"/>
                  <a:pt x="1640" y="187"/>
                </a:cubicBezTo>
                <a:lnTo>
                  <a:pt x="1366" y="187"/>
                </a:lnTo>
                <a:lnTo>
                  <a:pt x="1366" y="58"/>
                </a:lnTo>
                <a:cubicBezTo>
                  <a:pt x="1366" y="26"/>
                  <a:pt x="1340" y="0"/>
                  <a:pt x="1308" y="0"/>
                </a:cubicBezTo>
                <a:cubicBezTo>
                  <a:pt x="1277" y="0"/>
                  <a:pt x="1251" y="26"/>
                  <a:pt x="1251" y="58"/>
                </a:cubicBezTo>
                <a:lnTo>
                  <a:pt x="1251" y="187"/>
                </a:lnTo>
                <a:lnTo>
                  <a:pt x="977" y="187"/>
                </a:lnTo>
                <a:cubicBezTo>
                  <a:pt x="944" y="187"/>
                  <a:pt x="918" y="213"/>
                  <a:pt x="918" y="245"/>
                </a:cubicBezTo>
                <a:lnTo>
                  <a:pt x="918" y="566"/>
                </a:lnTo>
                <a:lnTo>
                  <a:pt x="580" y="566"/>
                </a:lnTo>
                <a:cubicBezTo>
                  <a:pt x="548" y="566"/>
                  <a:pt x="522" y="592"/>
                  <a:pt x="522" y="624"/>
                </a:cubicBezTo>
                <a:lnTo>
                  <a:pt x="522" y="1475"/>
                </a:lnTo>
                <a:lnTo>
                  <a:pt x="431" y="1528"/>
                </a:lnTo>
                <a:cubicBezTo>
                  <a:pt x="351" y="1574"/>
                  <a:pt x="322" y="1676"/>
                  <a:pt x="364" y="1758"/>
                </a:cubicBezTo>
                <a:lnTo>
                  <a:pt x="661" y="2336"/>
                </a:lnTo>
                <a:cubicBezTo>
                  <a:pt x="572" y="2342"/>
                  <a:pt x="501" y="2374"/>
                  <a:pt x="427" y="2407"/>
                </a:cubicBezTo>
                <a:cubicBezTo>
                  <a:pt x="329" y="2451"/>
                  <a:pt x="227" y="2497"/>
                  <a:pt x="59" y="2497"/>
                </a:cubicBezTo>
                <a:cubicBezTo>
                  <a:pt x="26" y="2497"/>
                  <a:pt x="0" y="2523"/>
                  <a:pt x="0" y="2555"/>
                </a:cubicBezTo>
                <a:cubicBezTo>
                  <a:pt x="0" y="2588"/>
                  <a:pt x="26" y="2614"/>
                  <a:pt x="59" y="2614"/>
                </a:cubicBezTo>
                <a:cubicBezTo>
                  <a:pt x="252" y="2614"/>
                  <a:pt x="370" y="2561"/>
                  <a:pt x="475" y="2514"/>
                </a:cubicBezTo>
                <a:cubicBezTo>
                  <a:pt x="550" y="2480"/>
                  <a:pt x="615" y="2451"/>
                  <a:pt x="696" y="2451"/>
                </a:cubicBezTo>
                <a:cubicBezTo>
                  <a:pt x="786" y="2451"/>
                  <a:pt x="875" y="2487"/>
                  <a:pt x="968" y="2525"/>
                </a:cubicBezTo>
                <a:cubicBezTo>
                  <a:pt x="1073" y="2569"/>
                  <a:pt x="1181" y="2613"/>
                  <a:pt x="1306" y="2613"/>
                </a:cubicBezTo>
                <a:cubicBezTo>
                  <a:pt x="1428" y="2613"/>
                  <a:pt x="1545" y="2570"/>
                  <a:pt x="1657" y="2528"/>
                </a:cubicBezTo>
                <a:cubicBezTo>
                  <a:pt x="1764" y="2488"/>
                  <a:pt x="1864" y="2451"/>
                  <a:pt x="1963" y="2451"/>
                </a:cubicBezTo>
                <a:cubicBezTo>
                  <a:pt x="2055" y="2451"/>
                  <a:pt x="2123" y="2484"/>
                  <a:pt x="2202" y="2521"/>
                </a:cubicBezTo>
                <a:cubicBezTo>
                  <a:pt x="2294" y="2565"/>
                  <a:pt x="2399" y="2614"/>
                  <a:pt x="2552" y="2614"/>
                </a:cubicBezTo>
                <a:cubicBezTo>
                  <a:pt x="2585" y="2614"/>
                  <a:pt x="2611" y="2588"/>
                  <a:pt x="2611" y="2556"/>
                </a:cubicBezTo>
                <a:cubicBezTo>
                  <a:pt x="2611" y="2524"/>
                  <a:pt x="2585" y="2497"/>
                  <a:pt x="2552" y="2497"/>
                </a:cubicBezTo>
                <a:close/>
                <a:moveTo>
                  <a:pt x="1035" y="303"/>
                </a:moveTo>
                <a:lnTo>
                  <a:pt x="1582" y="303"/>
                </a:lnTo>
                <a:lnTo>
                  <a:pt x="1582" y="566"/>
                </a:lnTo>
                <a:lnTo>
                  <a:pt x="1035" y="566"/>
                </a:lnTo>
                <a:lnTo>
                  <a:pt x="1035" y="303"/>
                </a:lnTo>
                <a:close/>
                <a:moveTo>
                  <a:pt x="638" y="682"/>
                </a:moveTo>
                <a:lnTo>
                  <a:pt x="977" y="682"/>
                </a:lnTo>
                <a:lnTo>
                  <a:pt x="1640" y="682"/>
                </a:lnTo>
                <a:lnTo>
                  <a:pt x="1979" y="682"/>
                </a:lnTo>
                <a:lnTo>
                  <a:pt x="1979" y="1408"/>
                </a:lnTo>
                <a:lnTo>
                  <a:pt x="1339" y="1030"/>
                </a:lnTo>
                <a:cubicBezTo>
                  <a:pt x="1321" y="1019"/>
                  <a:pt x="1299" y="1019"/>
                  <a:pt x="1281" y="1030"/>
                </a:cubicBezTo>
                <a:lnTo>
                  <a:pt x="638" y="1406"/>
                </a:lnTo>
                <a:lnTo>
                  <a:pt x="638" y="682"/>
                </a:lnTo>
                <a:close/>
                <a:moveTo>
                  <a:pt x="1617" y="2419"/>
                </a:moveTo>
                <a:cubicBezTo>
                  <a:pt x="1509" y="2459"/>
                  <a:pt x="1407" y="2497"/>
                  <a:pt x="1306" y="2497"/>
                </a:cubicBezTo>
                <a:cubicBezTo>
                  <a:pt x="1204" y="2497"/>
                  <a:pt x="1111" y="2458"/>
                  <a:pt x="1012" y="2418"/>
                </a:cubicBezTo>
                <a:cubicBezTo>
                  <a:pt x="943" y="2389"/>
                  <a:pt x="872" y="2360"/>
                  <a:pt x="796" y="2345"/>
                </a:cubicBezTo>
                <a:lnTo>
                  <a:pt x="468" y="1705"/>
                </a:lnTo>
                <a:cubicBezTo>
                  <a:pt x="454" y="1678"/>
                  <a:pt x="464" y="1644"/>
                  <a:pt x="490" y="1628"/>
                </a:cubicBezTo>
                <a:lnTo>
                  <a:pt x="1245" y="1186"/>
                </a:lnTo>
                <a:lnTo>
                  <a:pt x="1245" y="1865"/>
                </a:lnTo>
                <a:cubicBezTo>
                  <a:pt x="1245" y="1898"/>
                  <a:pt x="1271" y="1924"/>
                  <a:pt x="1303" y="1924"/>
                </a:cubicBezTo>
                <a:cubicBezTo>
                  <a:pt x="1334" y="1924"/>
                  <a:pt x="1360" y="1898"/>
                  <a:pt x="1360" y="1865"/>
                </a:cubicBezTo>
                <a:lnTo>
                  <a:pt x="1360" y="1179"/>
                </a:lnTo>
                <a:lnTo>
                  <a:pt x="2131" y="1634"/>
                </a:lnTo>
                <a:cubicBezTo>
                  <a:pt x="2157" y="1649"/>
                  <a:pt x="2167" y="1681"/>
                  <a:pt x="2155" y="1708"/>
                </a:cubicBezTo>
                <a:lnTo>
                  <a:pt x="1870" y="2342"/>
                </a:lnTo>
                <a:cubicBezTo>
                  <a:pt x="1783" y="2357"/>
                  <a:pt x="1699" y="2388"/>
                  <a:pt x="1617" y="2419"/>
                </a:cubicBezTo>
                <a:close/>
                <a:moveTo>
                  <a:pt x="988" y="817"/>
                </a:moveTo>
                <a:lnTo>
                  <a:pt x="802" y="817"/>
                </a:lnTo>
                <a:cubicBezTo>
                  <a:pt x="769" y="817"/>
                  <a:pt x="743" y="843"/>
                  <a:pt x="743" y="875"/>
                </a:cubicBezTo>
                <a:cubicBezTo>
                  <a:pt x="743" y="907"/>
                  <a:pt x="769" y="933"/>
                  <a:pt x="802" y="933"/>
                </a:cubicBezTo>
                <a:lnTo>
                  <a:pt x="988" y="933"/>
                </a:lnTo>
                <a:cubicBezTo>
                  <a:pt x="1020" y="933"/>
                  <a:pt x="1047" y="907"/>
                  <a:pt x="1047" y="875"/>
                </a:cubicBezTo>
                <a:cubicBezTo>
                  <a:pt x="1047" y="843"/>
                  <a:pt x="1020" y="817"/>
                  <a:pt x="988" y="817"/>
                </a:cubicBezTo>
                <a:close/>
                <a:moveTo>
                  <a:pt x="1874" y="875"/>
                </a:moveTo>
                <a:cubicBezTo>
                  <a:pt x="1874" y="843"/>
                  <a:pt x="1848" y="817"/>
                  <a:pt x="1815" y="817"/>
                </a:cubicBezTo>
                <a:lnTo>
                  <a:pt x="1262" y="817"/>
                </a:lnTo>
                <a:cubicBezTo>
                  <a:pt x="1230" y="817"/>
                  <a:pt x="1204" y="843"/>
                  <a:pt x="1204" y="875"/>
                </a:cubicBezTo>
                <a:cubicBezTo>
                  <a:pt x="1204" y="907"/>
                  <a:pt x="1230" y="933"/>
                  <a:pt x="1262" y="933"/>
                </a:cubicBezTo>
                <a:lnTo>
                  <a:pt x="1815" y="933"/>
                </a:lnTo>
                <a:cubicBezTo>
                  <a:pt x="1848" y="933"/>
                  <a:pt x="1874" y="907"/>
                  <a:pt x="1874" y="8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50" name="Freeform 14"/>
          <p:cNvSpPr>
            <a:spLocks noChangeAspect="1" noChangeArrowheads="1"/>
          </p:cNvSpPr>
          <p:nvPr/>
        </p:nvSpPr>
        <p:spPr bwMode="auto">
          <a:xfrm>
            <a:off x="1152121" y="2523028"/>
            <a:ext cx="293750" cy="293750"/>
          </a:xfrm>
          <a:custGeom>
            <a:avLst/>
            <a:gdLst>
              <a:gd name="T0" fmla="*/ 281447 w 2604"/>
              <a:gd name="T1" fmla="*/ 0 h 2604"/>
              <a:gd name="T2" fmla="*/ 42429 w 2604"/>
              <a:gd name="T3" fmla="*/ 0 h 2604"/>
              <a:gd name="T4" fmla="*/ 0 w 2604"/>
              <a:gd name="T5" fmla="*/ 42429 h 2604"/>
              <a:gd name="T6" fmla="*/ 0 w 2604"/>
              <a:gd name="T7" fmla="*/ 281447 h 2604"/>
              <a:gd name="T8" fmla="*/ 42429 w 2604"/>
              <a:gd name="T9" fmla="*/ 323876 h 2604"/>
              <a:gd name="T10" fmla="*/ 281447 w 2604"/>
              <a:gd name="T11" fmla="*/ 323876 h 2604"/>
              <a:gd name="T12" fmla="*/ 323876 w 2604"/>
              <a:gd name="T13" fmla="*/ 281447 h 2604"/>
              <a:gd name="T14" fmla="*/ 323876 w 2604"/>
              <a:gd name="T15" fmla="*/ 42429 h 2604"/>
              <a:gd name="T16" fmla="*/ 281447 w 2604"/>
              <a:gd name="T17" fmla="*/ 0 h 2604"/>
              <a:gd name="T18" fmla="*/ 42429 w 2604"/>
              <a:gd name="T19" fmla="*/ 15429 h 2604"/>
              <a:gd name="T20" fmla="*/ 281447 w 2604"/>
              <a:gd name="T21" fmla="*/ 15429 h 2604"/>
              <a:gd name="T22" fmla="*/ 308447 w 2604"/>
              <a:gd name="T23" fmla="*/ 42429 h 2604"/>
              <a:gd name="T24" fmla="*/ 308447 w 2604"/>
              <a:gd name="T25" fmla="*/ 91949 h 2604"/>
              <a:gd name="T26" fmla="*/ 164488 w 2604"/>
              <a:gd name="T27" fmla="*/ 154535 h 2604"/>
              <a:gd name="T28" fmla="*/ 121562 w 2604"/>
              <a:gd name="T29" fmla="*/ 216000 h 2604"/>
              <a:gd name="T30" fmla="*/ 15429 w 2604"/>
              <a:gd name="T31" fmla="*/ 211023 h 2604"/>
              <a:gd name="T32" fmla="*/ 15429 w 2604"/>
              <a:gd name="T33" fmla="*/ 42429 h 2604"/>
              <a:gd name="T34" fmla="*/ 42429 w 2604"/>
              <a:gd name="T35" fmla="*/ 15429 h 2604"/>
              <a:gd name="T36" fmla="*/ 15429 w 2604"/>
              <a:gd name="T37" fmla="*/ 281447 h 2604"/>
              <a:gd name="T38" fmla="*/ 15429 w 2604"/>
              <a:gd name="T39" fmla="*/ 231055 h 2604"/>
              <a:gd name="T40" fmla="*/ 115217 w 2604"/>
              <a:gd name="T41" fmla="*/ 231055 h 2604"/>
              <a:gd name="T42" fmla="*/ 101779 w 2604"/>
              <a:gd name="T43" fmla="*/ 306207 h 2604"/>
              <a:gd name="T44" fmla="*/ 102152 w 2604"/>
              <a:gd name="T45" fmla="*/ 308447 h 2604"/>
              <a:gd name="T46" fmla="*/ 42429 w 2604"/>
              <a:gd name="T47" fmla="*/ 308447 h 2604"/>
              <a:gd name="T48" fmla="*/ 15429 w 2604"/>
              <a:gd name="T49" fmla="*/ 281447 h 2604"/>
              <a:gd name="T50" fmla="*/ 281447 w 2604"/>
              <a:gd name="T51" fmla="*/ 308447 h 2604"/>
              <a:gd name="T52" fmla="*/ 116834 w 2604"/>
              <a:gd name="T53" fmla="*/ 308447 h 2604"/>
              <a:gd name="T54" fmla="*/ 117207 w 2604"/>
              <a:gd name="T55" fmla="*/ 306207 h 2604"/>
              <a:gd name="T56" fmla="*/ 175438 w 2604"/>
              <a:gd name="T57" fmla="*/ 165359 h 2604"/>
              <a:gd name="T58" fmla="*/ 308447 w 2604"/>
              <a:gd name="T59" fmla="*/ 107378 h 2604"/>
              <a:gd name="T60" fmla="*/ 308447 w 2604"/>
              <a:gd name="T61" fmla="*/ 281447 h 2604"/>
              <a:gd name="T62" fmla="*/ 281447 w 2604"/>
              <a:gd name="T63" fmla="*/ 308447 h 2604"/>
              <a:gd name="T64" fmla="*/ 89585 w 2604"/>
              <a:gd name="T65" fmla="*/ 126290 h 2604"/>
              <a:gd name="T66" fmla="*/ 129650 w 2604"/>
              <a:gd name="T67" fmla="*/ 86226 h 2604"/>
              <a:gd name="T68" fmla="*/ 89585 w 2604"/>
              <a:gd name="T69" fmla="*/ 46161 h 2604"/>
              <a:gd name="T70" fmla="*/ 49645 w 2604"/>
              <a:gd name="T71" fmla="*/ 86226 h 2604"/>
              <a:gd name="T72" fmla="*/ 89585 w 2604"/>
              <a:gd name="T73" fmla="*/ 126290 h 2604"/>
              <a:gd name="T74" fmla="*/ 89585 w 2604"/>
              <a:gd name="T75" fmla="*/ 61590 h 2604"/>
              <a:gd name="T76" fmla="*/ 114221 w 2604"/>
              <a:gd name="T77" fmla="*/ 86226 h 2604"/>
              <a:gd name="T78" fmla="*/ 89585 w 2604"/>
              <a:gd name="T79" fmla="*/ 110862 h 2604"/>
              <a:gd name="T80" fmla="*/ 65074 w 2604"/>
              <a:gd name="T81" fmla="*/ 86226 h 2604"/>
              <a:gd name="T82" fmla="*/ 89585 w 2604"/>
              <a:gd name="T83" fmla="*/ 61590 h 260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604" h="2604">
                <a:moveTo>
                  <a:pt x="2262" y="0"/>
                </a:moveTo>
                <a:lnTo>
                  <a:pt x="341" y="0"/>
                </a:lnTo>
                <a:cubicBezTo>
                  <a:pt x="153" y="0"/>
                  <a:pt x="0" y="153"/>
                  <a:pt x="0" y="341"/>
                </a:cubicBezTo>
                <a:lnTo>
                  <a:pt x="0" y="2262"/>
                </a:lnTo>
                <a:cubicBezTo>
                  <a:pt x="0" y="2450"/>
                  <a:pt x="153" y="2603"/>
                  <a:pt x="341" y="2603"/>
                </a:cubicBezTo>
                <a:lnTo>
                  <a:pt x="2262" y="2603"/>
                </a:lnTo>
                <a:cubicBezTo>
                  <a:pt x="2450" y="2603"/>
                  <a:pt x="2603" y="2450"/>
                  <a:pt x="2603" y="2262"/>
                </a:cubicBezTo>
                <a:lnTo>
                  <a:pt x="2603" y="341"/>
                </a:lnTo>
                <a:cubicBezTo>
                  <a:pt x="2603" y="153"/>
                  <a:pt x="2450" y="0"/>
                  <a:pt x="2262" y="0"/>
                </a:cubicBezTo>
                <a:close/>
                <a:moveTo>
                  <a:pt x="341" y="124"/>
                </a:moveTo>
                <a:lnTo>
                  <a:pt x="2262" y="124"/>
                </a:lnTo>
                <a:cubicBezTo>
                  <a:pt x="2382" y="124"/>
                  <a:pt x="2479" y="221"/>
                  <a:pt x="2479" y="341"/>
                </a:cubicBezTo>
                <a:lnTo>
                  <a:pt x="2479" y="739"/>
                </a:lnTo>
                <a:cubicBezTo>
                  <a:pt x="2042" y="754"/>
                  <a:pt x="1633" y="932"/>
                  <a:pt x="1322" y="1242"/>
                </a:cubicBezTo>
                <a:cubicBezTo>
                  <a:pt x="1177" y="1387"/>
                  <a:pt x="1061" y="1554"/>
                  <a:pt x="977" y="1736"/>
                </a:cubicBezTo>
                <a:cubicBezTo>
                  <a:pt x="734" y="1529"/>
                  <a:pt x="381" y="1516"/>
                  <a:pt x="124" y="1696"/>
                </a:cubicBezTo>
                <a:lnTo>
                  <a:pt x="124" y="341"/>
                </a:lnTo>
                <a:cubicBezTo>
                  <a:pt x="124" y="221"/>
                  <a:pt x="221" y="124"/>
                  <a:pt x="341" y="124"/>
                </a:cubicBezTo>
                <a:close/>
                <a:moveTo>
                  <a:pt x="124" y="2262"/>
                </a:moveTo>
                <a:lnTo>
                  <a:pt x="124" y="1857"/>
                </a:lnTo>
                <a:cubicBezTo>
                  <a:pt x="347" y="1640"/>
                  <a:pt x="703" y="1640"/>
                  <a:pt x="926" y="1857"/>
                </a:cubicBezTo>
                <a:cubicBezTo>
                  <a:pt x="855" y="2048"/>
                  <a:pt x="818" y="2251"/>
                  <a:pt x="818" y="2461"/>
                </a:cubicBezTo>
                <a:cubicBezTo>
                  <a:pt x="818" y="2467"/>
                  <a:pt x="819" y="2473"/>
                  <a:pt x="821" y="2479"/>
                </a:cubicBezTo>
                <a:lnTo>
                  <a:pt x="341" y="2479"/>
                </a:lnTo>
                <a:cubicBezTo>
                  <a:pt x="221" y="2479"/>
                  <a:pt x="124" y="2382"/>
                  <a:pt x="124" y="2262"/>
                </a:cubicBezTo>
                <a:close/>
                <a:moveTo>
                  <a:pt x="2262" y="2479"/>
                </a:moveTo>
                <a:lnTo>
                  <a:pt x="939" y="2479"/>
                </a:lnTo>
                <a:cubicBezTo>
                  <a:pt x="941" y="2473"/>
                  <a:pt x="942" y="2467"/>
                  <a:pt x="942" y="2461"/>
                </a:cubicBezTo>
                <a:cubicBezTo>
                  <a:pt x="942" y="2033"/>
                  <a:pt x="1109" y="1631"/>
                  <a:pt x="1410" y="1329"/>
                </a:cubicBezTo>
                <a:cubicBezTo>
                  <a:pt x="1697" y="1043"/>
                  <a:pt x="2075" y="878"/>
                  <a:pt x="2479" y="863"/>
                </a:cubicBezTo>
                <a:lnTo>
                  <a:pt x="2479" y="2262"/>
                </a:lnTo>
                <a:cubicBezTo>
                  <a:pt x="2479" y="2382"/>
                  <a:pt x="2382" y="2479"/>
                  <a:pt x="2262" y="2479"/>
                </a:cubicBezTo>
                <a:close/>
                <a:moveTo>
                  <a:pt x="720" y="1015"/>
                </a:moveTo>
                <a:cubicBezTo>
                  <a:pt x="897" y="1015"/>
                  <a:pt x="1042" y="870"/>
                  <a:pt x="1042" y="693"/>
                </a:cubicBezTo>
                <a:cubicBezTo>
                  <a:pt x="1042" y="516"/>
                  <a:pt x="897" y="371"/>
                  <a:pt x="720" y="371"/>
                </a:cubicBezTo>
                <a:cubicBezTo>
                  <a:pt x="543" y="371"/>
                  <a:pt x="399" y="516"/>
                  <a:pt x="399" y="693"/>
                </a:cubicBezTo>
                <a:cubicBezTo>
                  <a:pt x="399" y="870"/>
                  <a:pt x="543" y="1015"/>
                  <a:pt x="720" y="1015"/>
                </a:cubicBezTo>
                <a:close/>
                <a:moveTo>
                  <a:pt x="720" y="495"/>
                </a:moveTo>
                <a:cubicBezTo>
                  <a:pt x="829" y="495"/>
                  <a:pt x="918" y="584"/>
                  <a:pt x="918" y="693"/>
                </a:cubicBezTo>
                <a:cubicBezTo>
                  <a:pt x="918" y="802"/>
                  <a:pt x="829" y="891"/>
                  <a:pt x="720" y="891"/>
                </a:cubicBezTo>
                <a:cubicBezTo>
                  <a:pt x="611" y="891"/>
                  <a:pt x="523" y="802"/>
                  <a:pt x="523" y="693"/>
                </a:cubicBezTo>
                <a:cubicBezTo>
                  <a:pt x="523" y="584"/>
                  <a:pt x="611" y="495"/>
                  <a:pt x="720" y="4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51" name="Freeform 15"/>
          <p:cNvSpPr>
            <a:spLocks noChangeAspect="1" noChangeArrowheads="1"/>
          </p:cNvSpPr>
          <p:nvPr/>
        </p:nvSpPr>
        <p:spPr bwMode="auto">
          <a:xfrm>
            <a:off x="2276722" y="2535988"/>
            <a:ext cx="326869" cy="280791"/>
          </a:xfrm>
          <a:custGeom>
            <a:avLst/>
            <a:gdLst>
              <a:gd name="T0" fmla="*/ 313981 w 2605"/>
              <a:gd name="T1" fmla="*/ 64887 h 2237"/>
              <a:gd name="T2" fmla="*/ 268514 w 2605"/>
              <a:gd name="T3" fmla="*/ 64887 h 2237"/>
              <a:gd name="T4" fmla="*/ 249029 w 2605"/>
              <a:gd name="T5" fmla="*/ 17947 h 2237"/>
              <a:gd name="T6" fmla="*/ 222081 w 2605"/>
              <a:gd name="T7" fmla="*/ 0 h 2237"/>
              <a:gd name="T8" fmla="*/ 137781 w 2605"/>
              <a:gd name="T9" fmla="*/ 0 h 2237"/>
              <a:gd name="T10" fmla="*/ 110833 w 2605"/>
              <a:gd name="T11" fmla="*/ 17947 h 2237"/>
              <a:gd name="T12" fmla="*/ 91347 w 2605"/>
              <a:gd name="T13" fmla="*/ 64887 h 2237"/>
              <a:gd name="T14" fmla="*/ 45881 w 2605"/>
              <a:gd name="T15" fmla="*/ 64887 h 2237"/>
              <a:gd name="T16" fmla="*/ 0 w 2605"/>
              <a:gd name="T17" fmla="*/ 110722 h 2237"/>
              <a:gd name="T18" fmla="*/ 0 w 2605"/>
              <a:gd name="T19" fmla="*/ 262860 h 2237"/>
              <a:gd name="T20" fmla="*/ 45881 w 2605"/>
              <a:gd name="T21" fmla="*/ 308695 h 2237"/>
              <a:gd name="T22" fmla="*/ 313981 w 2605"/>
              <a:gd name="T23" fmla="*/ 308695 h 2237"/>
              <a:gd name="T24" fmla="*/ 359862 w 2605"/>
              <a:gd name="T25" fmla="*/ 262860 h 2237"/>
              <a:gd name="T26" fmla="*/ 359862 w 2605"/>
              <a:gd name="T27" fmla="*/ 110722 h 2237"/>
              <a:gd name="T28" fmla="*/ 313981 w 2605"/>
              <a:gd name="T29" fmla="*/ 64887 h 2237"/>
              <a:gd name="T30" fmla="*/ 343140 w 2605"/>
              <a:gd name="T31" fmla="*/ 262860 h 2237"/>
              <a:gd name="T32" fmla="*/ 313981 w 2605"/>
              <a:gd name="T33" fmla="*/ 291990 h 2237"/>
              <a:gd name="T34" fmla="*/ 45881 w 2605"/>
              <a:gd name="T35" fmla="*/ 291990 h 2237"/>
              <a:gd name="T36" fmla="*/ 16722 w 2605"/>
              <a:gd name="T37" fmla="*/ 262860 h 2237"/>
              <a:gd name="T38" fmla="*/ 16722 w 2605"/>
              <a:gd name="T39" fmla="*/ 110722 h 2237"/>
              <a:gd name="T40" fmla="*/ 45881 w 2605"/>
              <a:gd name="T41" fmla="*/ 81592 h 2237"/>
              <a:gd name="T42" fmla="*/ 96875 w 2605"/>
              <a:gd name="T43" fmla="*/ 81592 h 2237"/>
              <a:gd name="T44" fmla="*/ 104614 w 2605"/>
              <a:gd name="T45" fmla="*/ 76483 h 2237"/>
              <a:gd name="T46" fmla="*/ 126311 w 2605"/>
              <a:gd name="T47" fmla="*/ 24298 h 2237"/>
              <a:gd name="T48" fmla="*/ 137781 w 2605"/>
              <a:gd name="T49" fmla="*/ 16705 h 2237"/>
              <a:gd name="T50" fmla="*/ 222081 w 2605"/>
              <a:gd name="T51" fmla="*/ 16705 h 2237"/>
              <a:gd name="T52" fmla="*/ 233689 w 2605"/>
              <a:gd name="T53" fmla="*/ 24298 h 2237"/>
              <a:gd name="T54" fmla="*/ 255248 w 2605"/>
              <a:gd name="T55" fmla="*/ 76483 h 2237"/>
              <a:gd name="T56" fmla="*/ 262987 w 2605"/>
              <a:gd name="T57" fmla="*/ 81592 h 2237"/>
              <a:gd name="T58" fmla="*/ 313981 w 2605"/>
              <a:gd name="T59" fmla="*/ 81592 h 2237"/>
              <a:gd name="T60" fmla="*/ 343140 w 2605"/>
              <a:gd name="T61" fmla="*/ 110722 h 2237"/>
              <a:gd name="T62" fmla="*/ 343140 w 2605"/>
              <a:gd name="T63" fmla="*/ 262860 h 2237"/>
              <a:gd name="T64" fmla="*/ 179931 w 2605"/>
              <a:gd name="T65" fmla="*/ 89461 h 2237"/>
              <a:gd name="T66" fmla="*/ 95355 w 2605"/>
              <a:gd name="T67" fmla="*/ 173952 h 2237"/>
              <a:gd name="T68" fmla="*/ 179931 w 2605"/>
              <a:gd name="T69" fmla="*/ 258442 h 2237"/>
              <a:gd name="T70" fmla="*/ 264507 w 2605"/>
              <a:gd name="T71" fmla="*/ 173952 h 2237"/>
              <a:gd name="T72" fmla="*/ 179931 w 2605"/>
              <a:gd name="T73" fmla="*/ 89461 h 2237"/>
              <a:gd name="T74" fmla="*/ 179931 w 2605"/>
              <a:gd name="T75" fmla="*/ 241875 h 2237"/>
              <a:gd name="T76" fmla="*/ 112077 w 2605"/>
              <a:gd name="T77" fmla="*/ 173952 h 2237"/>
              <a:gd name="T78" fmla="*/ 179931 w 2605"/>
              <a:gd name="T79" fmla="*/ 106166 h 2237"/>
              <a:gd name="T80" fmla="*/ 247785 w 2605"/>
              <a:gd name="T81" fmla="*/ 173952 h 2237"/>
              <a:gd name="T82" fmla="*/ 179931 w 2605"/>
              <a:gd name="T83" fmla="*/ 241875 h 2237"/>
              <a:gd name="T84" fmla="*/ 156852 w 2605"/>
              <a:gd name="T85" fmla="*/ 208190 h 2237"/>
              <a:gd name="T86" fmla="*/ 138749 w 2605"/>
              <a:gd name="T87" fmla="*/ 173952 h 2237"/>
              <a:gd name="T88" fmla="*/ 130319 w 2605"/>
              <a:gd name="T89" fmla="*/ 165530 h 2237"/>
              <a:gd name="T90" fmla="*/ 122027 w 2605"/>
              <a:gd name="T91" fmla="*/ 173952 h 2237"/>
              <a:gd name="T92" fmla="*/ 147593 w 2605"/>
              <a:gd name="T93" fmla="*/ 221995 h 2237"/>
              <a:gd name="T94" fmla="*/ 152292 w 2605"/>
              <a:gd name="T95" fmla="*/ 223376 h 2237"/>
              <a:gd name="T96" fmla="*/ 159202 w 2605"/>
              <a:gd name="T97" fmla="*/ 219648 h 2237"/>
              <a:gd name="T98" fmla="*/ 156852 w 2605"/>
              <a:gd name="T99" fmla="*/ 208190 h 2237"/>
              <a:gd name="T100" fmla="*/ 79324 w 2605"/>
              <a:gd name="T101" fmla="*/ 102024 h 2237"/>
              <a:gd name="T102" fmla="*/ 44361 w 2605"/>
              <a:gd name="T103" fmla="*/ 102024 h 2237"/>
              <a:gd name="T104" fmla="*/ 36069 w 2605"/>
              <a:gd name="T105" fmla="*/ 110445 h 2237"/>
              <a:gd name="T106" fmla="*/ 44361 w 2605"/>
              <a:gd name="T107" fmla="*/ 118729 h 2237"/>
              <a:gd name="T108" fmla="*/ 79324 w 2605"/>
              <a:gd name="T109" fmla="*/ 118729 h 2237"/>
              <a:gd name="T110" fmla="*/ 87754 w 2605"/>
              <a:gd name="T111" fmla="*/ 110445 h 2237"/>
              <a:gd name="T112" fmla="*/ 79324 w 2605"/>
              <a:gd name="T113" fmla="*/ 102024 h 223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605" h="2237">
                <a:moveTo>
                  <a:pt x="2272" y="470"/>
                </a:moveTo>
                <a:lnTo>
                  <a:pt x="1943" y="470"/>
                </a:lnTo>
                <a:lnTo>
                  <a:pt x="1802" y="130"/>
                </a:lnTo>
                <a:cubicBezTo>
                  <a:pt x="1769" y="51"/>
                  <a:pt x="1693" y="0"/>
                  <a:pt x="1607" y="0"/>
                </a:cubicBezTo>
                <a:lnTo>
                  <a:pt x="997" y="0"/>
                </a:lnTo>
                <a:cubicBezTo>
                  <a:pt x="911" y="0"/>
                  <a:pt x="835" y="51"/>
                  <a:pt x="802" y="130"/>
                </a:cubicBezTo>
                <a:lnTo>
                  <a:pt x="661" y="470"/>
                </a:lnTo>
                <a:lnTo>
                  <a:pt x="332" y="470"/>
                </a:lnTo>
                <a:cubicBezTo>
                  <a:pt x="149" y="470"/>
                  <a:pt x="0" y="619"/>
                  <a:pt x="0" y="802"/>
                </a:cubicBezTo>
                <a:lnTo>
                  <a:pt x="0" y="1904"/>
                </a:lnTo>
                <a:cubicBezTo>
                  <a:pt x="0" y="2087"/>
                  <a:pt x="149" y="2236"/>
                  <a:pt x="332" y="2236"/>
                </a:cubicBezTo>
                <a:lnTo>
                  <a:pt x="2272" y="2236"/>
                </a:lnTo>
                <a:cubicBezTo>
                  <a:pt x="2455" y="2236"/>
                  <a:pt x="2604" y="2087"/>
                  <a:pt x="2604" y="1904"/>
                </a:cubicBezTo>
                <a:lnTo>
                  <a:pt x="2604" y="802"/>
                </a:lnTo>
                <a:cubicBezTo>
                  <a:pt x="2604" y="619"/>
                  <a:pt x="2455" y="470"/>
                  <a:pt x="2272" y="470"/>
                </a:cubicBezTo>
                <a:close/>
                <a:moveTo>
                  <a:pt x="2483" y="1904"/>
                </a:moveTo>
                <a:cubicBezTo>
                  <a:pt x="2483" y="2021"/>
                  <a:pt x="2389" y="2115"/>
                  <a:pt x="2272" y="2115"/>
                </a:cubicBezTo>
                <a:lnTo>
                  <a:pt x="332" y="2115"/>
                </a:lnTo>
                <a:cubicBezTo>
                  <a:pt x="216" y="2115"/>
                  <a:pt x="121" y="2021"/>
                  <a:pt x="121" y="1904"/>
                </a:cubicBezTo>
                <a:lnTo>
                  <a:pt x="121" y="802"/>
                </a:lnTo>
                <a:cubicBezTo>
                  <a:pt x="121" y="686"/>
                  <a:pt x="216" y="591"/>
                  <a:pt x="332" y="591"/>
                </a:cubicBezTo>
                <a:lnTo>
                  <a:pt x="701" y="591"/>
                </a:lnTo>
                <a:cubicBezTo>
                  <a:pt x="725" y="591"/>
                  <a:pt x="747" y="576"/>
                  <a:pt x="757" y="554"/>
                </a:cubicBezTo>
                <a:lnTo>
                  <a:pt x="914" y="176"/>
                </a:lnTo>
                <a:cubicBezTo>
                  <a:pt x="928" y="143"/>
                  <a:pt x="960" y="121"/>
                  <a:pt x="997" y="121"/>
                </a:cubicBezTo>
                <a:lnTo>
                  <a:pt x="1607" y="121"/>
                </a:lnTo>
                <a:cubicBezTo>
                  <a:pt x="1644" y="121"/>
                  <a:pt x="1677" y="143"/>
                  <a:pt x="1691" y="176"/>
                </a:cubicBezTo>
                <a:lnTo>
                  <a:pt x="1847" y="554"/>
                </a:lnTo>
                <a:cubicBezTo>
                  <a:pt x="1857" y="576"/>
                  <a:pt x="1879" y="591"/>
                  <a:pt x="1903" y="591"/>
                </a:cubicBezTo>
                <a:lnTo>
                  <a:pt x="2272" y="591"/>
                </a:lnTo>
                <a:cubicBezTo>
                  <a:pt x="2389" y="591"/>
                  <a:pt x="2483" y="686"/>
                  <a:pt x="2483" y="802"/>
                </a:cubicBezTo>
                <a:lnTo>
                  <a:pt x="2483" y="1904"/>
                </a:lnTo>
                <a:close/>
                <a:moveTo>
                  <a:pt x="1302" y="648"/>
                </a:moveTo>
                <a:cubicBezTo>
                  <a:pt x="965" y="648"/>
                  <a:pt x="690" y="923"/>
                  <a:pt x="690" y="1260"/>
                </a:cubicBezTo>
                <a:cubicBezTo>
                  <a:pt x="690" y="1598"/>
                  <a:pt x="965" y="1872"/>
                  <a:pt x="1302" y="1872"/>
                </a:cubicBezTo>
                <a:cubicBezTo>
                  <a:pt x="1640" y="1872"/>
                  <a:pt x="1914" y="1598"/>
                  <a:pt x="1914" y="1260"/>
                </a:cubicBezTo>
                <a:cubicBezTo>
                  <a:pt x="1914" y="923"/>
                  <a:pt x="1639" y="648"/>
                  <a:pt x="1302" y="648"/>
                </a:cubicBezTo>
                <a:close/>
                <a:moveTo>
                  <a:pt x="1302" y="1752"/>
                </a:moveTo>
                <a:cubicBezTo>
                  <a:pt x="1031" y="1752"/>
                  <a:pt x="811" y="1531"/>
                  <a:pt x="811" y="1260"/>
                </a:cubicBezTo>
                <a:cubicBezTo>
                  <a:pt x="811" y="990"/>
                  <a:pt x="1031" y="769"/>
                  <a:pt x="1302" y="769"/>
                </a:cubicBezTo>
                <a:cubicBezTo>
                  <a:pt x="1573" y="769"/>
                  <a:pt x="1793" y="990"/>
                  <a:pt x="1793" y="1260"/>
                </a:cubicBezTo>
                <a:cubicBezTo>
                  <a:pt x="1793" y="1531"/>
                  <a:pt x="1573" y="1752"/>
                  <a:pt x="1302" y="1752"/>
                </a:cubicBezTo>
                <a:close/>
                <a:moveTo>
                  <a:pt x="1135" y="1508"/>
                </a:moveTo>
                <a:cubicBezTo>
                  <a:pt x="1053" y="1452"/>
                  <a:pt x="1004" y="1359"/>
                  <a:pt x="1004" y="1260"/>
                </a:cubicBezTo>
                <a:cubicBezTo>
                  <a:pt x="1004" y="1226"/>
                  <a:pt x="976" y="1199"/>
                  <a:pt x="943" y="1199"/>
                </a:cubicBezTo>
                <a:cubicBezTo>
                  <a:pt x="909" y="1199"/>
                  <a:pt x="883" y="1226"/>
                  <a:pt x="883" y="1260"/>
                </a:cubicBezTo>
                <a:cubicBezTo>
                  <a:pt x="883" y="1399"/>
                  <a:pt x="952" y="1529"/>
                  <a:pt x="1068" y="1608"/>
                </a:cubicBezTo>
                <a:cubicBezTo>
                  <a:pt x="1078" y="1615"/>
                  <a:pt x="1090" y="1618"/>
                  <a:pt x="1102" y="1618"/>
                </a:cubicBezTo>
                <a:cubicBezTo>
                  <a:pt x="1121" y="1618"/>
                  <a:pt x="1140" y="1609"/>
                  <a:pt x="1152" y="1591"/>
                </a:cubicBezTo>
                <a:cubicBezTo>
                  <a:pt x="1170" y="1564"/>
                  <a:pt x="1163" y="1526"/>
                  <a:pt x="1135" y="1508"/>
                </a:cubicBezTo>
                <a:close/>
                <a:moveTo>
                  <a:pt x="574" y="739"/>
                </a:moveTo>
                <a:lnTo>
                  <a:pt x="321" y="739"/>
                </a:lnTo>
                <a:cubicBezTo>
                  <a:pt x="288" y="739"/>
                  <a:pt x="261" y="766"/>
                  <a:pt x="261" y="800"/>
                </a:cubicBezTo>
                <a:cubicBezTo>
                  <a:pt x="261" y="833"/>
                  <a:pt x="288" y="860"/>
                  <a:pt x="321" y="860"/>
                </a:cubicBezTo>
                <a:lnTo>
                  <a:pt x="574" y="860"/>
                </a:lnTo>
                <a:cubicBezTo>
                  <a:pt x="608" y="860"/>
                  <a:pt x="635" y="833"/>
                  <a:pt x="635" y="800"/>
                </a:cubicBezTo>
                <a:cubicBezTo>
                  <a:pt x="635" y="766"/>
                  <a:pt x="608" y="739"/>
                  <a:pt x="574" y="7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52" name="Freeform 16"/>
          <p:cNvSpPr>
            <a:spLocks noChangeAspect="1" noChangeArrowheads="1"/>
          </p:cNvSpPr>
          <p:nvPr/>
        </p:nvSpPr>
        <p:spPr bwMode="auto">
          <a:xfrm>
            <a:off x="7672213" y="1172356"/>
            <a:ext cx="381587" cy="325429"/>
          </a:xfrm>
          <a:custGeom>
            <a:avLst/>
            <a:gdLst>
              <a:gd name="T0" fmla="*/ 366866 w 2604"/>
              <a:gd name="T1" fmla="*/ 55372 h 2230"/>
              <a:gd name="T2" fmla="*/ 284031 w 2604"/>
              <a:gd name="T3" fmla="*/ 55372 h 2230"/>
              <a:gd name="T4" fmla="*/ 284031 w 2604"/>
              <a:gd name="T5" fmla="*/ 34063 h 2230"/>
              <a:gd name="T6" fmla="*/ 249960 w 2604"/>
              <a:gd name="T7" fmla="*/ 0 h 2230"/>
              <a:gd name="T8" fmla="*/ 170354 w 2604"/>
              <a:gd name="T9" fmla="*/ 0 h 2230"/>
              <a:gd name="T10" fmla="*/ 136283 w 2604"/>
              <a:gd name="T11" fmla="*/ 34063 h 2230"/>
              <a:gd name="T12" fmla="*/ 136283 w 2604"/>
              <a:gd name="T13" fmla="*/ 55372 h 2230"/>
              <a:gd name="T14" fmla="*/ 53447 w 2604"/>
              <a:gd name="T15" fmla="*/ 55372 h 2230"/>
              <a:gd name="T16" fmla="*/ 0 w 2604"/>
              <a:gd name="T17" fmla="*/ 108969 h 2230"/>
              <a:gd name="T18" fmla="*/ 0 w 2604"/>
              <a:gd name="T19" fmla="*/ 306404 h 2230"/>
              <a:gd name="T20" fmla="*/ 53447 w 2604"/>
              <a:gd name="T21" fmla="*/ 359839 h 2230"/>
              <a:gd name="T22" fmla="*/ 366866 w 2604"/>
              <a:gd name="T23" fmla="*/ 359839 h 2230"/>
              <a:gd name="T24" fmla="*/ 420314 w 2604"/>
              <a:gd name="T25" fmla="*/ 306404 h 2230"/>
              <a:gd name="T26" fmla="*/ 420314 w 2604"/>
              <a:gd name="T27" fmla="*/ 108969 h 2230"/>
              <a:gd name="T28" fmla="*/ 366866 w 2604"/>
              <a:gd name="T29" fmla="*/ 55372 h 2230"/>
              <a:gd name="T30" fmla="*/ 70402 w 2604"/>
              <a:gd name="T31" fmla="*/ 74906 h 2230"/>
              <a:gd name="T32" fmla="*/ 350234 w 2604"/>
              <a:gd name="T33" fmla="*/ 74906 h 2230"/>
              <a:gd name="T34" fmla="*/ 350234 w 2604"/>
              <a:gd name="T35" fmla="*/ 340466 h 2230"/>
              <a:gd name="T36" fmla="*/ 70402 w 2604"/>
              <a:gd name="T37" fmla="*/ 340466 h 2230"/>
              <a:gd name="T38" fmla="*/ 70402 w 2604"/>
              <a:gd name="T39" fmla="*/ 74906 h 2230"/>
              <a:gd name="T40" fmla="*/ 155660 w 2604"/>
              <a:gd name="T41" fmla="*/ 34063 h 2230"/>
              <a:gd name="T42" fmla="*/ 170354 w 2604"/>
              <a:gd name="T43" fmla="*/ 19372 h 2230"/>
              <a:gd name="T44" fmla="*/ 249960 w 2604"/>
              <a:gd name="T45" fmla="*/ 19372 h 2230"/>
              <a:gd name="T46" fmla="*/ 264654 w 2604"/>
              <a:gd name="T47" fmla="*/ 34063 h 2230"/>
              <a:gd name="T48" fmla="*/ 264654 w 2604"/>
              <a:gd name="T49" fmla="*/ 55372 h 2230"/>
              <a:gd name="T50" fmla="*/ 155660 w 2604"/>
              <a:gd name="T51" fmla="*/ 55372 h 2230"/>
              <a:gd name="T52" fmla="*/ 155660 w 2604"/>
              <a:gd name="T53" fmla="*/ 34063 h 2230"/>
              <a:gd name="T54" fmla="*/ 19377 w 2604"/>
              <a:gd name="T55" fmla="*/ 306404 h 2230"/>
              <a:gd name="T56" fmla="*/ 19377 w 2604"/>
              <a:gd name="T57" fmla="*/ 108969 h 2230"/>
              <a:gd name="T58" fmla="*/ 50864 w 2604"/>
              <a:gd name="T59" fmla="*/ 75067 h 2230"/>
              <a:gd name="T60" fmla="*/ 50864 w 2604"/>
              <a:gd name="T61" fmla="*/ 340305 h 2230"/>
              <a:gd name="T62" fmla="*/ 19377 w 2604"/>
              <a:gd name="T63" fmla="*/ 306404 h 2230"/>
              <a:gd name="T64" fmla="*/ 400937 w 2604"/>
              <a:gd name="T65" fmla="*/ 306404 h 2230"/>
              <a:gd name="T66" fmla="*/ 369773 w 2604"/>
              <a:gd name="T67" fmla="*/ 340305 h 2230"/>
              <a:gd name="T68" fmla="*/ 369773 w 2604"/>
              <a:gd name="T69" fmla="*/ 75067 h 2230"/>
              <a:gd name="T70" fmla="*/ 400937 w 2604"/>
              <a:gd name="T71" fmla="*/ 108969 h 2230"/>
              <a:gd name="T72" fmla="*/ 400937 w 2604"/>
              <a:gd name="T73" fmla="*/ 306404 h 223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604" h="2230">
                <a:moveTo>
                  <a:pt x="2272" y="343"/>
                </a:moveTo>
                <a:lnTo>
                  <a:pt x="1759" y="343"/>
                </a:lnTo>
                <a:lnTo>
                  <a:pt x="1759" y="211"/>
                </a:lnTo>
                <a:cubicBezTo>
                  <a:pt x="1759" y="94"/>
                  <a:pt x="1665" y="0"/>
                  <a:pt x="1548" y="0"/>
                </a:cubicBezTo>
                <a:lnTo>
                  <a:pt x="1055" y="0"/>
                </a:lnTo>
                <a:cubicBezTo>
                  <a:pt x="938" y="0"/>
                  <a:pt x="844" y="94"/>
                  <a:pt x="844" y="211"/>
                </a:cubicBezTo>
                <a:lnTo>
                  <a:pt x="844" y="343"/>
                </a:lnTo>
                <a:lnTo>
                  <a:pt x="331" y="343"/>
                </a:lnTo>
                <a:cubicBezTo>
                  <a:pt x="149" y="343"/>
                  <a:pt x="0" y="492"/>
                  <a:pt x="0" y="675"/>
                </a:cubicBezTo>
                <a:lnTo>
                  <a:pt x="0" y="1898"/>
                </a:lnTo>
                <a:cubicBezTo>
                  <a:pt x="0" y="2081"/>
                  <a:pt x="149" y="2229"/>
                  <a:pt x="331" y="2229"/>
                </a:cubicBezTo>
                <a:lnTo>
                  <a:pt x="2272" y="2229"/>
                </a:lnTo>
                <a:cubicBezTo>
                  <a:pt x="2454" y="2229"/>
                  <a:pt x="2603" y="2081"/>
                  <a:pt x="2603" y="1898"/>
                </a:cubicBezTo>
                <a:lnTo>
                  <a:pt x="2603" y="675"/>
                </a:lnTo>
                <a:cubicBezTo>
                  <a:pt x="2603" y="492"/>
                  <a:pt x="2454" y="343"/>
                  <a:pt x="2272" y="343"/>
                </a:cubicBezTo>
                <a:close/>
                <a:moveTo>
                  <a:pt x="436" y="464"/>
                </a:moveTo>
                <a:lnTo>
                  <a:pt x="2169" y="464"/>
                </a:lnTo>
                <a:lnTo>
                  <a:pt x="2169" y="2109"/>
                </a:lnTo>
                <a:lnTo>
                  <a:pt x="436" y="2109"/>
                </a:lnTo>
                <a:lnTo>
                  <a:pt x="436" y="464"/>
                </a:lnTo>
                <a:close/>
                <a:moveTo>
                  <a:pt x="964" y="211"/>
                </a:moveTo>
                <a:cubicBezTo>
                  <a:pt x="964" y="161"/>
                  <a:pt x="1005" y="120"/>
                  <a:pt x="1055" y="120"/>
                </a:cubicBezTo>
                <a:lnTo>
                  <a:pt x="1548" y="120"/>
                </a:lnTo>
                <a:cubicBezTo>
                  <a:pt x="1598" y="120"/>
                  <a:pt x="1639" y="161"/>
                  <a:pt x="1639" y="211"/>
                </a:cubicBezTo>
                <a:lnTo>
                  <a:pt x="1639" y="343"/>
                </a:lnTo>
                <a:lnTo>
                  <a:pt x="964" y="343"/>
                </a:lnTo>
                <a:lnTo>
                  <a:pt x="964" y="211"/>
                </a:lnTo>
                <a:close/>
                <a:moveTo>
                  <a:pt x="120" y="1898"/>
                </a:moveTo>
                <a:lnTo>
                  <a:pt x="120" y="675"/>
                </a:lnTo>
                <a:cubicBezTo>
                  <a:pt x="120" y="564"/>
                  <a:pt x="206" y="473"/>
                  <a:pt x="315" y="465"/>
                </a:cubicBezTo>
                <a:lnTo>
                  <a:pt x="315" y="2108"/>
                </a:lnTo>
                <a:cubicBezTo>
                  <a:pt x="206" y="2100"/>
                  <a:pt x="120" y="2009"/>
                  <a:pt x="120" y="1898"/>
                </a:cubicBezTo>
                <a:close/>
                <a:moveTo>
                  <a:pt x="2483" y="1898"/>
                </a:moveTo>
                <a:cubicBezTo>
                  <a:pt x="2483" y="2008"/>
                  <a:pt x="2398" y="2099"/>
                  <a:pt x="2290" y="2108"/>
                </a:cubicBezTo>
                <a:lnTo>
                  <a:pt x="2290" y="465"/>
                </a:lnTo>
                <a:cubicBezTo>
                  <a:pt x="2398" y="474"/>
                  <a:pt x="2483" y="565"/>
                  <a:pt x="2483" y="675"/>
                </a:cubicBezTo>
                <a:lnTo>
                  <a:pt x="2483" y="18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53" name="Freeform 17"/>
          <p:cNvSpPr>
            <a:spLocks noChangeAspect="1" noChangeArrowheads="1"/>
          </p:cNvSpPr>
          <p:nvPr/>
        </p:nvSpPr>
        <p:spPr bwMode="auto">
          <a:xfrm>
            <a:off x="2833983" y="2489911"/>
            <a:ext cx="269270" cy="326869"/>
          </a:xfrm>
          <a:custGeom>
            <a:avLst/>
            <a:gdLst>
              <a:gd name="T0" fmla="*/ 287011 w 2140"/>
              <a:gd name="T1" fmla="*/ 0 h 2604"/>
              <a:gd name="T2" fmla="*/ 45695 w 2140"/>
              <a:gd name="T3" fmla="*/ 0 h 2604"/>
              <a:gd name="T4" fmla="*/ 0 w 2140"/>
              <a:gd name="T5" fmla="*/ 45760 h 2604"/>
              <a:gd name="T6" fmla="*/ 0 w 2140"/>
              <a:gd name="T7" fmla="*/ 317419 h 2604"/>
              <a:gd name="T8" fmla="*/ 42382 w 2140"/>
              <a:gd name="T9" fmla="*/ 359862 h 2604"/>
              <a:gd name="T10" fmla="*/ 287011 w 2140"/>
              <a:gd name="T11" fmla="*/ 359862 h 2604"/>
              <a:gd name="T12" fmla="*/ 295294 w 2140"/>
              <a:gd name="T13" fmla="*/ 351567 h 2604"/>
              <a:gd name="T14" fmla="*/ 295294 w 2140"/>
              <a:gd name="T15" fmla="*/ 8295 h 2604"/>
              <a:gd name="T16" fmla="*/ 287011 w 2140"/>
              <a:gd name="T17" fmla="*/ 0 h 2604"/>
              <a:gd name="T18" fmla="*/ 237036 w 2140"/>
              <a:gd name="T19" fmla="*/ 16590 h 2604"/>
              <a:gd name="T20" fmla="*/ 237036 w 2140"/>
              <a:gd name="T21" fmla="*/ 153733 h 2604"/>
              <a:gd name="T22" fmla="*/ 217432 w 2140"/>
              <a:gd name="T23" fmla="*/ 139217 h 2604"/>
              <a:gd name="T24" fmla="*/ 212463 w 2140"/>
              <a:gd name="T25" fmla="*/ 137558 h 2604"/>
              <a:gd name="T26" fmla="*/ 207493 w 2140"/>
              <a:gd name="T27" fmla="*/ 139217 h 2604"/>
              <a:gd name="T28" fmla="*/ 187889 w 2140"/>
              <a:gd name="T29" fmla="*/ 153733 h 2604"/>
              <a:gd name="T30" fmla="*/ 187889 w 2140"/>
              <a:gd name="T31" fmla="*/ 16590 h 2604"/>
              <a:gd name="T32" fmla="*/ 237036 w 2140"/>
              <a:gd name="T33" fmla="*/ 16590 h 2604"/>
              <a:gd name="T34" fmla="*/ 45695 w 2140"/>
              <a:gd name="T35" fmla="*/ 16590 h 2604"/>
              <a:gd name="T36" fmla="*/ 171323 w 2140"/>
              <a:gd name="T37" fmla="*/ 16590 h 2604"/>
              <a:gd name="T38" fmla="*/ 171323 w 2140"/>
              <a:gd name="T39" fmla="*/ 170461 h 2604"/>
              <a:gd name="T40" fmla="*/ 175879 w 2140"/>
              <a:gd name="T41" fmla="*/ 177926 h 2604"/>
              <a:gd name="T42" fmla="*/ 184576 w 2140"/>
              <a:gd name="T43" fmla="*/ 177097 h 2604"/>
              <a:gd name="T44" fmla="*/ 212463 w 2140"/>
              <a:gd name="T45" fmla="*/ 156221 h 2604"/>
              <a:gd name="T46" fmla="*/ 240349 w 2140"/>
              <a:gd name="T47" fmla="*/ 177097 h 2604"/>
              <a:gd name="T48" fmla="*/ 245319 w 2140"/>
              <a:gd name="T49" fmla="*/ 178756 h 2604"/>
              <a:gd name="T50" fmla="*/ 249046 w 2140"/>
              <a:gd name="T51" fmla="*/ 177926 h 2604"/>
              <a:gd name="T52" fmla="*/ 253740 w 2140"/>
              <a:gd name="T53" fmla="*/ 170461 h 2604"/>
              <a:gd name="T54" fmla="*/ 253740 w 2140"/>
              <a:gd name="T55" fmla="*/ 16590 h 2604"/>
              <a:gd name="T56" fmla="*/ 278728 w 2140"/>
              <a:gd name="T57" fmla="*/ 16590 h 2604"/>
              <a:gd name="T58" fmla="*/ 278728 w 2140"/>
              <a:gd name="T59" fmla="*/ 274839 h 2604"/>
              <a:gd name="T60" fmla="*/ 42382 w 2140"/>
              <a:gd name="T61" fmla="*/ 274839 h 2604"/>
              <a:gd name="T62" fmla="*/ 16566 w 2140"/>
              <a:gd name="T63" fmla="*/ 283687 h 2604"/>
              <a:gd name="T64" fmla="*/ 16566 w 2140"/>
              <a:gd name="T65" fmla="*/ 45760 h 2604"/>
              <a:gd name="T66" fmla="*/ 45695 w 2140"/>
              <a:gd name="T67" fmla="*/ 16590 h 2604"/>
              <a:gd name="T68" fmla="*/ 42382 w 2140"/>
              <a:gd name="T69" fmla="*/ 343272 h 2604"/>
              <a:gd name="T70" fmla="*/ 16566 w 2140"/>
              <a:gd name="T71" fmla="*/ 317419 h 2604"/>
              <a:gd name="T72" fmla="*/ 42382 w 2140"/>
              <a:gd name="T73" fmla="*/ 291567 h 2604"/>
              <a:gd name="T74" fmla="*/ 278728 w 2140"/>
              <a:gd name="T75" fmla="*/ 291567 h 2604"/>
              <a:gd name="T76" fmla="*/ 278728 w 2140"/>
              <a:gd name="T77" fmla="*/ 309124 h 2604"/>
              <a:gd name="T78" fmla="*/ 46248 w 2140"/>
              <a:gd name="T79" fmla="*/ 309124 h 2604"/>
              <a:gd name="T80" fmla="*/ 37964 w 2140"/>
              <a:gd name="T81" fmla="*/ 317558 h 2604"/>
              <a:gd name="T82" fmla="*/ 46248 w 2140"/>
              <a:gd name="T83" fmla="*/ 325853 h 2604"/>
              <a:gd name="T84" fmla="*/ 278728 w 2140"/>
              <a:gd name="T85" fmla="*/ 325853 h 2604"/>
              <a:gd name="T86" fmla="*/ 278728 w 2140"/>
              <a:gd name="T87" fmla="*/ 343272 h 2604"/>
              <a:gd name="T88" fmla="*/ 42382 w 2140"/>
              <a:gd name="T89" fmla="*/ 343272 h 2604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140" h="2604">
                <a:moveTo>
                  <a:pt x="2079" y="0"/>
                </a:moveTo>
                <a:lnTo>
                  <a:pt x="331" y="0"/>
                </a:lnTo>
                <a:cubicBezTo>
                  <a:pt x="149" y="0"/>
                  <a:pt x="0" y="149"/>
                  <a:pt x="0" y="331"/>
                </a:cubicBezTo>
                <a:lnTo>
                  <a:pt x="0" y="2296"/>
                </a:lnTo>
                <a:cubicBezTo>
                  <a:pt x="0" y="2465"/>
                  <a:pt x="138" y="2603"/>
                  <a:pt x="307" y="2603"/>
                </a:cubicBezTo>
                <a:lnTo>
                  <a:pt x="2079" y="2603"/>
                </a:lnTo>
                <a:cubicBezTo>
                  <a:pt x="2112" y="2603"/>
                  <a:pt x="2139" y="2576"/>
                  <a:pt x="2139" y="2543"/>
                </a:cubicBezTo>
                <a:lnTo>
                  <a:pt x="2139" y="60"/>
                </a:lnTo>
                <a:cubicBezTo>
                  <a:pt x="2139" y="27"/>
                  <a:pt x="2112" y="0"/>
                  <a:pt x="2079" y="0"/>
                </a:cubicBezTo>
                <a:close/>
                <a:moveTo>
                  <a:pt x="1717" y="120"/>
                </a:moveTo>
                <a:lnTo>
                  <a:pt x="1717" y="1112"/>
                </a:lnTo>
                <a:lnTo>
                  <a:pt x="1575" y="1007"/>
                </a:lnTo>
                <a:cubicBezTo>
                  <a:pt x="1565" y="999"/>
                  <a:pt x="1552" y="995"/>
                  <a:pt x="1539" y="995"/>
                </a:cubicBezTo>
                <a:cubicBezTo>
                  <a:pt x="1527" y="995"/>
                  <a:pt x="1514" y="999"/>
                  <a:pt x="1503" y="1007"/>
                </a:cubicBezTo>
                <a:lnTo>
                  <a:pt x="1361" y="1112"/>
                </a:lnTo>
                <a:lnTo>
                  <a:pt x="1361" y="120"/>
                </a:lnTo>
                <a:lnTo>
                  <a:pt x="1717" y="120"/>
                </a:lnTo>
                <a:close/>
                <a:moveTo>
                  <a:pt x="331" y="120"/>
                </a:moveTo>
                <a:lnTo>
                  <a:pt x="1241" y="120"/>
                </a:lnTo>
                <a:lnTo>
                  <a:pt x="1241" y="1233"/>
                </a:lnTo>
                <a:cubicBezTo>
                  <a:pt x="1241" y="1255"/>
                  <a:pt x="1254" y="1276"/>
                  <a:pt x="1274" y="1287"/>
                </a:cubicBezTo>
                <a:cubicBezTo>
                  <a:pt x="1294" y="1297"/>
                  <a:pt x="1319" y="1295"/>
                  <a:pt x="1337" y="1281"/>
                </a:cubicBezTo>
                <a:lnTo>
                  <a:pt x="1539" y="1130"/>
                </a:lnTo>
                <a:lnTo>
                  <a:pt x="1741" y="1281"/>
                </a:lnTo>
                <a:cubicBezTo>
                  <a:pt x="1752" y="1289"/>
                  <a:pt x="1765" y="1293"/>
                  <a:pt x="1777" y="1293"/>
                </a:cubicBezTo>
                <a:cubicBezTo>
                  <a:pt x="1787" y="1293"/>
                  <a:pt x="1796" y="1291"/>
                  <a:pt x="1804" y="1287"/>
                </a:cubicBezTo>
                <a:cubicBezTo>
                  <a:pt x="1825" y="1276"/>
                  <a:pt x="1838" y="1255"/>
                  <a:pt x="1838" y="1233"/>
                </a:cubicBezTo>
                <a:lnTo>
                  <a:pt x="1838" y="120"/>
                </a:lnTo>
                <a:lnTo>
                  <a:pt x="2019" y="120"/>
                </a:lnTo>
                <a:lnTo>
                  <a:pt x="2019" y="1988"/>
                </a:lnTo>
                <a:lnTo>
                  <a:pt x="307" y="1988"/>
                </a:lnTo>
                <a:cubicBezTo>
                  <a:pt x="237" y="1988"/>
                  <a:pt x="172" y="2012"/>
                  <a:pt x="120" y="2052"/>
                </a:cubicBezTo>
                <a:lnTo>
                  <a:pt x="120" y="331"/>
                </a:lnTo>
                <a:cubicBezTo>
                  <a:pt x="120" y="215"/>
                  <a:pt x="215" y="120"/>
                  <a:pt x="331" y="120"/>
                </a:cubicBezTo>
                <a:close/>
                <a:moveTo>
                  <a:pt x="307" y="2483"/>
                </a:moveTo>
                <a:cubicBezTo>
                  <a:pt x="204" y="2483"/>
                  <a:pt x="120" y="2399"/>
                  <a:pt x="120" y="2296"/>
                </a:cubicBezTo>
                <a:cubicBezTo>
                  <a:pt x="120" y="2193"/>
                  <a:pt x="204" y="2109"/>
                  <a:pt x="307" y="2109"/>
                </a:cubicBezTo>
                <a:lnTo>
                  <a:pt x="2019" y="2109"/>
                </a:lnTo>
                <a:lnTo>
                  <a:pt x="2019" y="2236"/>
                </a:lnTo>
                <a:lnTo>
                  <a:pt x="335" y="2236"/>
                </a:lnTo>
                <a:cubicBezTo>
                  <a:pt x="302" y="2236"/>
                  <a:pt x="275" y="2264"/>
                  <a:pt x="275" y="2297"/>
                </a:cubicBezTo>
                <a:cubicBezTo>
                  <a:pt x="275" y="2331"/>
                  <a:pt x="302" y="2357"/>
                  <a:pt x="335" y="2357"/>
                </a:cubicBezTo>
                <a:lnTo>
                  <a:pt x="2019" y="2357"/>
                </a:lnTo>
                <a:lnTo>
                  <a:pt x="2019" y="2483"/>
                </a:lnTo>
                <a:lnTo>
                  <a:pt x="307" y="24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54" name="Freeform 18"/>
          <p:cNvSpPr>
            <a:spLocks noChangeAspect="1" noChangeArrowheads="1"/>
          </p:cNvSpPr>
          <p:nvPr/>
        </p:nvSpPr>
        <p:spPr bwMode="auto">
          <a:xfrm>
            <a:off x="8321630" y="1143556"/>
            <a:ext cx="328309" cy="326868"/>
          </a:xfrm>
          <a:custGeom>
            <a:avLst/>
            <a:gdLst>
              <a:gd name="T0" fmla="*/ 71700 w 2604"/>
              <a:gd name="T1" fmla="*/ 63472 h 2592"/>
              <a:gd name="T2" fmla="*/ 127699 w 2604"/>
              <a:gd name="T3" fmla="*/ 116806 h 2592"/>
              <a:gd name="T4" fmla="*/ 99630 w 2604"/>
              <a:gd name="T5" fmla="*/ 35417 h 2592"/>
              <a:gd name="T6" fmla="*/ 88653 w 2604"/>
              <a:gd name="T7" fmla="*/ 100278 h 2592"/>
              <a:gd name="T8" fmla="*/ 99908 w 2604"/>
              <a:gd name="T9" fmla="*/ 52083 h 2592"/>
              <a:gd name="T10" fmla="*/ 111024 w 2604"/>
              <a:gd name="T11" fmla="*/ 100278 h 2592"/>
              <a:gd name="T12" fmla="*/ 149654 w 2604"/>
              <a:gd name="T13" fmla="*/ 63472 h 2592"/>
              <a:gd name="T14" fmla="*/ 205513 w 2604"/>
              <a:gd name="T15" fmla="*/ 116806 h 2592"/>
              <a:gd name="T16" fmla="*/ 177584 w 2604"/>
              <a:gd name="T17" fmla="*/ 35417 h 2592"/>
              <a:gd name="T18" fmla="*/ 166189 w 2604"/>
              <a:gd name="T19" fmla="*/ 100278 h 2592"/>
              <a:gd name="T20" fmla="*/ 177584 w 2604"/>
              <a:gd name="T21" fmla="*/ 52083 h 2592"/>
              <a:gd name="T22" fmla="*/ 188839 w 2604"/>
              <a:gd name="T23" fmla="*/ 100278 h 2592"/>
              <a:gd name="T24" fmla="*/ 71700 w 2604"/>
              <a:gd name="T25" fmla="*/ 162778 h 2592"/>
              <a:gd name="T26" fmla="*/ 127699 w 2604"/>
              <a:gd name="T27" fmla="*/ 282500 h 2592"/>
              <a:gd name="T28" fmla="*/ 99630 w 2604"/>
              <a:gd name="T29" fmla="*/ 134861 h 2592"/>
              <a:gd name="T30" fmla="*/ 88653 w 2604"/>
              <a:gd name="T31" fmla="*/ 265417 h 2592"/>
              <a:gd name="T32" fmla="*/ 99908 w 2604"/>
              <a:gd name="T33" fmla="*/ 151528 h 2592"/>
              <a:gd name="T34" fmla="*/ 111024 w 2604"/>
              <a:gd name="T35" fmla="*/ 265417 h 2592"/>
              <a:gd name="T36" fmla="*/ 149654 w 2604"/>
              <a:gd name="T37" fmla="*/ 162778 h 2592"/>
              <a:gd name="T38" fmla="*/ 205513 w 2604"/>
              <a:gd name="T39" fmla="*/ 282500 h 2592"/>
              <a:gd name="T40" fmla="*/ 177584 w 2604"/>
              <a:gd name="T41" fmla="*/ 134861 h 2592"/>
              <a:gd name="T42" fmla="*/ 166189 w 2604"/>
              <a:gd name="T43" fmla="*/ 265417 h 2592"/>
              <a:gd name="T44" fmla="*/ 177584 w 2604"/>
              <a:gd name="T45" fmla="*/ 151528 h 2592"/>
              <a:gd name="T46" fmla="*/ 188839 w 2604"/>
              <a:gd name="T47" fmla="*/ 265417 h 2592"/>
              <a:gd name="T48" fmla="*/ 333907 w 2604"/>
              <a:gd name="T49" fmla="*/ 308194 h 2592"/>
              <a:gd name="T50" fmla="*/ 288747 w 2604"/>
              <a:gd name="T51" fmla="*/ 39444 h 2592"/>
              <a:gd name="T52" fmla="*/ 198427 w 2604"/>
              <a:gd name="T53" fmla="*/ 0 h 2592"/>
              <a:gd name="T54" fmla="*/ 33627 w 2604"/>
              <a:gd name="T55" fmla="*/ 46250 h 2592"/>
              <a:gd name="T56" fmla="*/ 8893 w 2604"/>
              <a:gd name="T57" fmla="*/ 308194 h 2592"/>
              <a:gd name="T58" fmla="*/ 0 w 2604"/>
              <a:gd name="T59" fmla="*/ 351944 h 2592"/>
              <a:gd name="T60" fmla="*/ 353917 w 2604"/>
              <a:gd name="T61" fmla="*/ 359861 h 2592"/>
              <a:gd name="T62" fmla="*/ 361698 w 2604"/>
              <a:gd name="T63" fmla="*/ 316806 h 2592"/>
              <a:gd name="T64" fmla="*/ 317372 w 2604"/>
              <a:gd name="T65" fmla="*/ 85556 h 2592"/>
              <a:gd name="T66" fmla="*/ 244004 w 2604"/>
              <a:gd name="T67" fmla="*/ 308194 h 2592"/>
              <a:gd name="T68" fmla="*/ 288747 w 2604"/>
              <a:gd name="T69" fmla="*/ 55972 h 2592"/>
              <a:gd name="T70" fmla="*/ 50163 w 2604"/>
              <a:gd name="T71" fmla="*/ 46250 h 2592"/>
              <a:gd name="T72" fmla="*/ 198427 w 2604"/>
              <a:gd name="T73" fmla="*/ 16667 h 2592"/>
              <a:gd name="T74" fmla="*/ 227051 w 2604"/>
              <a:gd name="T75" fmla="*/ 308194 h 2592"/>
              <a:gd name="T76" fmla="*/ 50163 w 2604"/>
              <a:gd name="T77" fmla="*/ 46250 h 2592"/>
              <a:gd name="T78" fmla="*/ 16536 w 2604"/>
              <a:gd name="T79" fmla="*/ 343333 h 2592"/>
              <a:gd name="T80" fmla="*/ 345162 w 2604"/>
              <a:gd name="T81" fmla="*/ 324722 h 259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604" h="2592">
                <a:moveTo>
                  <a:pt x="717" y="255"/>
                </a:moveTo>
                <a:cubicBezTo>
                  <a:pt x="606" y="255"/>
                  <a:pt x="516" y="345"/>
                  <a:pt x="516" y="457"/>
                </a:cubicBezTo>
                <a:lnTo>
                  <a:pt x="516" y="841"/>
                </a:lnTo>
                <a:lnTo>
                  <a:pt x="919" y="841"/>
                </a:lnTo>
                <a:lnTo>
                  <a:pt x="919" y="457"/>
                </a:lnTo>
                <a:cubicBezTo>
                  <a:pt x="919" y="345"/>
                  <a:pt x="829" y="255"/>
                  <a:pt x="717" y="255"/>
                </a:cubicBezTo>
                <a:close/>
                <a:moveTo>
                  <a:pt x="799" y="722"/>
                </a:moveTo>
                <a:lnTo>
                  <a:pt x="638" y="722"/>
                </a:lnTo>
                <a:lnTo>
                  <a:pt x="638" y="457"/>
                </a:lnTo>
                <a:cubicBezTo>
                  <a:pt x="638" y="412"/>
                  <a:pt x="674" y="375"/>
                  <a:pt x="719" y="375"/>
                </a:cubicBezTo>
                <a:cubicBezTo>
                  <a:pt x="764" y="375"/>
                  <a:pt x="799" y="412"/>
                  <a:pt x="799" y="457"/>
                </a:cubicBezTo>
                <a:lnTo>
                  <a:pt x="799" y="722"/>
                </a:lnTo>
                <a:close/>
                <a:moveTo>
                  <a:pt x="1278" y="255"/>
                </a:moveTo>
                <a:cubicBezTo>
                  <a:pt x="1167" y="255"/>
                  <a:pt x="1077" y="345"/>
                  <a:pt x="1077" y="457"/>
                </a:cubicBezTo>
                <a:lnTo>
                  <a:pt x="1077" y="841"/>
                </a:lnTo>
                <a:lnTo>
                  <a:pt x="1479" y="841"/>
                </a:lnTo>
                <a:lnTo>
                  <a:pt x="1479" y="457"/>
                </a:lnTo>
                <a:cubicBezTo>
                  <a:pt x="1479" y="345"/>
                  <a:pt x="1388" y="255"/>
                  <a:pt x="1278" y="255"/>
                </a:cubicBezTo>
                <a:close/>
                <a:moveTo>
                  <a:pt x="1359" y="722"/>
                </a:moveTo>
                <a:lnTo>
                  <a:pt x="1196" y="722"/>
                </a:lnTo>
                <a:lnTo>
                  <a:pt x="1196" y="457"/>
                </a:lnTo>
                <a:cubicBezTo>
                  <a:pt x="1196" y="412"/>
                  <a:pt x="1233" y="375"/>
                  <a:pt x="1278" y="375"/>
                </a:cubicBezTo>
                <a:cubicBezTo>
                  <a:pt x="1322" y="375"/>
                  <a:pt x="1359" y="412"/>
                  <a:pt x="1359" y="457"/>
                </a:cubicBezTo>
                <a:lnTo>
                  <a:pt x="1359" y="722"/>
                </a:lnTo>
                <a:close/>
                <a:moveTo>
                  <a:pt x="717" y="971"/>
                </a:moveTo>
                <a:cubicBezTo>
                  <a:pt x="606" y="971"/>
                  <a:pt x="516" y="1061"/>
                  <a:pt x="516" y="1172"/>
                </a:cubicBezTo>
                <a:lnTo>
                  <a:pt x="516" y="2034"/>
                </a:lnTo>
                <a:lnTo>
                  <a:pt x="919" y="2034"/>
                </a:lnTo>
                <a:lnTo>
                  <a:pt x="919" y="1172"/>
                </a:lnTo>
                <a:cubicBezTo>
                  <a:pt x="919" y="1061"/>
                  <a:pt x="829" y="971"/>
                  <a:pt x="717" y="971"/>
                </a:cubicBezTo>
                <a:close/>
                <a:moveTo>
                  <a:pt x="799" y="1911"/>
                </a:moveTo>
                <a:lnTo>
                  <a:pt x="638" y="1911"/>
                </a:lnTo>
                <a:lnTo>
                  <a:pt x="638" y="1172"/>
                </a:lnTo>
                <a:cubicBezTo>
                  <a:pt x="638" y="1128"/>
                  <a:pt x="674" y="1091"/>
                  <a:pt x="719" y="1091"/>
                </a:cubicBezTo>
                <a:cubicBezTo>
                  <a:pt x="764" y="1091"/>
                  <a:pt x="799" y="1128"/>
                  <a:pt x="799" y="1172"/>
                </a:cubicBezTo>
                <a:lnTo>
                  <a:pt x="799" y="1911"/>
                </a:lnTo>
                <a:close/>
                <a:moveTo>
                  <a:pt x="1278" y="971"/>
                </a:moveTo>
                <a:cubicBezTo>
                  <a:pt x="1167" y="971"/>
                  <a:pt x="1077" y="1061"/>
                  <a:pt x="1077" y="1172"/>
                </a:cubicBezTo>
                <a:lnTo>
                  <a:pt x="1077" y="2034"/>
                </a:lnTo>
                <a:lnTo>
                  <a:pt x="1479" y="2034"/>
                </a:lnTo>
                <a:lnTo>
                  <a:pt x="1479" y="1172"/>
                </a:lnTo>
                <a:cubicBezTo>
                  <a:pt x="1479" y="1061"/>
                  <a:pt x="1388" y="971"/>
                  <a:pt x="1278" y="971"/>
                </a:cubicBezTo>
                <a:close/>
                <a:moveTo>
                  <a:pt x="1359" y="1911"/>
                </a:moveTo>
                <a:lnTo>
                  <a:pt x="1196" y="1911"/>
                </a:lnTo>
                <a:lnTo>
                  <a:pt x="1196" y="1172"/>
                </a:lnTo>
                <a:cubicBezTo>
                  <a:pt x="1196" y="1128"/>
                  <a:pt x="1233" y="1091"/>
                  <a:pt x="1278" y="1091"/>
                </a:cubicBezTo>
                <a:cubicBezTo>
                  <a:pt x="1322" y="1091"/>
                  <a:pt x="1359" y="1128"/>
                  <a:pt x="1359" y="1172"/>
                </a:cubicBezTo>
                <a:lnTo>
                  <a:pt x="1359" y="1911"/>
                </a:lnTo>
                <a:close/>
                <a:moveTo>
                  <a:pt x="2547" y="2219"/>
                </a:moveTo>
                <a:lnTo>
                  <a:pt x="2403" y="2219"/>
                </a:lnTo>
                <a:lnTo>
                  <a:pt x="2403" y="616"/>
                </a:lnTo>
                <a:cubicBezTo>
                  <a:pt x="2403" y="434"/>
                  <a:pt x="2260" y="284"/>
                  <a:pt x="2078" y="284"/>
                </a:cubicBezTo>
                <a:lnTo>
                  <a:pt x="1756" y="284"/>
                </a:lnTo>
                <a:cubicBezTo>
                  <a:pt x="1732" y="125"/>
                  <a:pt x="1594" y="0"/>
                  <a:pt x="1428" y="0"/>
                </a:cubicBezTo>
                <a:lnTo>
                  <a:pt x="575" y="0"/>
                </a:lnTo>
                <a:cubicBezTo>
                  <a:pt x="393" y="0"/>
                  <a:pt x="242" y="151"/>
                  <a:pt x="242" y="333"/>
                </a:cubicBezTo>
                <a:lnTo>
                  <a:pt x="242" y="2219"/>
                </a:lnTo>
                <a:lnTo>
                  <a:pt x="64" y="2219"/>
                </a:lnTo>
                <a:cubicBezTo>
                  <a:pt x="31" y="2219"/>
                  <a:pt x="0" y="2248"/>
                  <a:pt x="0" y="2281"/>
                </a:cubicBezTo>
                <a:lnTo>
                  <a:pt x="0" y="2534"/>
                </a:lnTo>
                <a:cubicBezTo>
                  <a:pt x="0" y="2567"/>
                  <a:pt x="31" y="2591"/>
                  <a:pt x="64" y="2591"/>
                </a:cubicBezTo>
                <a:lnTo>
                  <a:pt x="2547" y="2591"/>
                </a:lnTo>
                <a:cubicBezTo>
                  <a:pt x="2580" y="2591"/>
                  <a:pt x="2603" y="2567"/>
                  <a:pt x="2603" y="2534"/>
                </a:cubicBezTo>
                <a:lnTo>
                  <a:pt x="2603" y="2281"/>
                </a:lnTo>
                <a:cubicBezTo>
                  <a:pt x="2603" y="2248"/>
                  <a:pt x="2580" y="2219"/>
                  <a:pt x="2547" y="2219"/>
                </a:cubicBezTo>
                <a:close/>
                <a:moveTo>
                  <a:pt x="2284" y="616"/>
                </a:moveTo>
                <a:lnTo>
                  <a:pt x="2284" y="2219"/>
                </a:lnTo>
                <a:lnTo>
                  <a:pt x="1756" y="2219"/>
                </a:lnTo>
                <a:lnTo>
                  <a:pt x="1756" y="403"/>
                </a:lnTo>
                <a:lnTo>
                  <a:pt x="2078" y="403"/>
                </a:lnTo>
                <a:cubicBezTo>
                  <a:pt x="2194" y="403"/>
                  <a:pt x="2284" y="500"/>
                  <a:pt x="2284" y="616"/>
                </a:cubicBezTo>
                <a:close/>
                <a:moveTo>
                  <a:pt x="361" y="333"/>
                </a:moveTo>
                <a:cubicBezTo>
                  <a:pt x="361" y="217"/>
                  <a:pt x="459" y="120"/>
                  <a:pt x="575" y="120"/>
                </a:cubicBezTo>
                <a:lnTo>
                  <a:pt x="1428" y="120"/>
                </a:lnTo>
                <a:cubicBezTo>
                  <a:pt x="1544" y="120"/>
                  <a:pt x="1634" y="217"/>
                  <a:pt x="1634" y="333"/>
                </a:cubicBezTo>
                <a:lnTo>
                  <a:pt x="1634" y="2219"/>
                </a:lnTo>
                <a:lnTo>
                  <a:pt x="361" y="2219"/>
                </a:lnTo>
                <a:lnTo>
                  <a:pt x="361" y="333"/>
                </a:lnTo>
                <a:close/>
                <a:moveTo>
                  <a:pt x="2484" y="2472"/>
                </a:moveTo>
                <a:lnTo>
                  <a:pt x="119" y="2472"/>
                </a:lnTo>
                <a:lnTo>
                  <a:pt x="119" y="2338"/>
                </a:lnTo>
                <a:lnTo>
                  <a:pt x="2484" y="2338"/>
                </a:lnTo>
                <a:lnTo>
                  <a:pt x="2484" y="24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55" name="Freeform 1"/>
          <p:cNvSpPr>
            <a:spLocks noChangeAspect="1" noChangeArrowheads="1"/>
          </p:cNvSpPr>
          <p:nvPr/>
        </p:nvSpPr>
        <p:spPr bwMode="auto">
          <a:xfrm>
            <a:off x="3333646" y="2489911"/>
            <a:ext cx="326869" cy="326869"/>
          </a:xfrm>
          <a:custGeom>
            <a:avLst/>
            <a:gdLst>
              <a:gd name="T0" fmla="*/ 50483 w 2938"/>
              <a:gd name="T1" fmla="*/ 179816 h 2939"/>
              <a:gd name="T2" fmla="*/ 309517 w 2938"/>
              <a:gd name="T3" fmla="*/ 179816 h 2939"/>
              <a:gd name="T4" fmla="*/ 180000 w 2938"/>
              <a:gd name="T5" fmla="*/ 291038 h 2939"/>
              <a:gd name="T6" fmla="*/ 180000 w 2938"/>
              <a:gd name="T7" fmla="*/ 68840 h 2939"/>
              <a:gd name="T8" fmla="*/ 180000 w 2938"/>
              <a:gd name="T9" fmla="*/ 291038 h 2939"/>
              <a:gd name="T10" fmla="*/ 180245 w 2938"/>
              <a:gd name="T11" fmla="*/ 39442 h 2939"/>
              <a:gd name="T12" fmla="*/ 170810 w 2938"/>
              <a:gd name="T13" fmla="*/ 30500 h 2939"/>
              <a:gd name="T14" fmla="*/ 179877 w 2938"/>
              <a:gd name="T15" fmla="*/ 0 h 2939"/>
              <a:gd name="T16" fmla="*/ 189067 w 2938"/>
              <a:gd name="T17" fmla="*/ 9064 h 2939"/>
              <a:gd name="T18" fmla="*/ 189067 w 2938"/>
              <a:gd name="T19" fmla="*/ 350813 h 2939"/>
              <a:gd name="T20" fmla="*/ 179755 w 2938"/>
              <a:gd name="T21" fmla="*/ 359878 h 2939"/>
              <a:gd name="T22" fmla="*/ 170810 w 2938"/>
              <a:gd name="T23" fmla="*/ 329377 h 2939"/>
              <a:gd name="T24" fmla="*/ 180123 w 2938"/>
              <a:gd name="T25" fmla="*/ 320436 h 2939"/>
              <a:gd name="T26" fmla="*/ 189067 w 2938"/>
              <a:gd name="T27" fmla="*/ 350813 h 2939"/>
              <a:gd name="T28" fmla="*/ 80749 w 2938"/>
              <a:gd name="T29" fmla="*/ 80476 h 2939"/>
              <a:gd name="T30" fmla="*/ 67760 w 2938"/>
              <a:gd name="T31" fmla="*/ 80721 h 2939"/>
              <a:gd name="T32" fmla="*/ 52566 w 2938"/>
              <a:gd name="T33" fmla="*/ 52916 h 2939"/>
              <a:gd name="T34" fmla="*/ 65555 w 2938"/>
              <a:gd name="T35" fmla="*/ 52671 h 2939"/>
              <a:gd name="T36" fmla="*/ 307311 w 2938"/>
              <a:gd name="T37" fmla="*/ 294345 h 2939"/>
              <a:gd name="T38" fmla="*/ 307066 w 2938"/>
              <a:gd name="T39" fmla="*/ 307207 h 2939"/>
              <a:gd name="T40" fmla="*/ 279129 w 2938"/>
              <a:gd name="T41" fmla="*/ 292140 h 2939"/>
              <a:gd name="T42" fmla="*/ 279374 w 2938"/>
              <a:gd name="T43" fmla="*/ 279156 h 2939"/>
              <a:gd name="T44" fmla="*/ 307311 w 2938"/>
              <a:gd name="T45" fmla="*/ 294345 h 2939"/>
              <a:gd name="T46" fmla="*/ 39455 w 2938"/>
              <a:gd name="T47" fmla="*/ 179694 h 2939"/>
              <a:gd name="T48" fmla="*/ 30388 w 2938"/>
              <a:gd name="T49" fmla="*/ 189003 h 2939"/>
              <a:gd name="T50" fmla="*/ 0 w 2938"/>
              <a:gd name="T51" fmla="*/ 180061 h 2939"/>
              <a:gd name="T52" fmla="*/ 9067 w 2938"/>
              <a:gd name="T53" fmla="*/ 170752 h 2939"/>
              <a:gd name="T54" fmla="*/ 350933 w 2938"/>
              <a:gd name="T55" fmla="*/ 170874 h 2939"/>
              <a:gd name="T56" fmla="*/ 359877 w 2938"/>
              <a:gd name="T57" fmla="*/ 180061 h 2939"/>
              <a:gd name="T58" fmla="*/ 329489 w 2938"/>
              <a:gd name="T59" fmla="*/ 189126 h 2939"/>
              <a:gd name="T60" fmla="*/ 320545 w 2938"/>
              <a:gd name="T61" fmla="*/ 179694 h 2939"/>
              <a:gd name="T62" fmla="*/ 350933 w 2938"/>
              <a:gd name="T63" fmla="*/ 170874 h 2939"/>
              <a:gd name="T64" fmla="*/ 80504 w 2938"/>
              <a:gd name="T65" fmla="*/ 279156 h 2939"/>
              <a:gd name="T66" fmla="*/ 80749 w 2938"/>
              <a:gd name="T67" fmla="*/ 292140 h 2939"/>
              <a:gd name="T68" fmla="*/ 52811 w 2938"/>
              <a:gd name="T69" fmla="*/ 307207 h 2939"/>
              <a:gd name="T70" fmla="*/ 52566 w 2938"/>
              <a:gd name="T71" fmla="*/ 294223 h 2939"/>
              <a:gd name="T72" fmla="*/ 294323 w 2938"/>
              <a:gd name="T73" fmla="*/ 52671 h 2939"/>
              <a:gd name="T74" fmla="*/ 307311 w 2938"/>
              <a:gd name="T75" fmla="*/ 52916 h 2939"/>
              <a:gd name="T76" fmla="*/ 292240 w 2938"/>
              <a:gd name="T77" fmla="*/ 80721 h 2939"/>
              <a:gd name="T78" fmla="*/ 279251 w 2938"/>
              <a:gd name="T79" fmla="*/ 80476 h 2939"/>
              <a:gd name="T80" fmla="*/ 294323 w 2938"/>
              <a:gd name="T81" fmla="*/ 52671 h 293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938" h="2939">
                <a:moveTo>
                  <a:pt x="1469" y="412"/>
                </a:moveTo>
                <a:cubicBezTo>
                  <a:pt x="885" y="412"/>
                  <a:pt x="412" y="884"/>
                  <a:pt x="412" y="1468"/>
                </a:cubicBezTo>
                <a:cubicBezTo>
                  <a:pt x="412" y="2053"/>
                  <a:pt x="885" y="2526"/>
                  <a:pt x="1469" y="2526"/>
                </a:cubicBezTo>
                <a:cubicBezTo>
                  <a:pt x="2053" y="2526"/>
                  <a:pt x="2526" y="2053"/>
                  <a:pt x="2526" y="1468"/>
                </a:cubicBezTo>
                <a:cubicBezTo>
                  <a:pt x="2526" y="884"/>
                  <a:pt x="2053" y="412"/>
                  <a:pt x="1469" y="412"/>
                </a:cubicBezTo>
                <a:close/>
                <a:moveTo>
                  <a:pt x="1469" y="2376"/>
                </a:moveTo>
                <a:cubicBezTo>
                  <a:pt x="968" y="2376"/>
                  <a:pt x="562" y="1970"/>
                  <a:pt x="562" y="1468"/>
                </a:cubicBezTo>
                <a:cubicBezTo>
                  <a:pt x="562" y="967"/>
                  <a:pt x="967" y="562"/>
                  <a:pt x="1469" y="562"/>
                </a:cubicBezTo>
                <a:cubicBezTo>
                  <a:pt x="1970" y="562"/>
                  <a:pt x="2376" y="967"/>
                  <a:pt x="2376" y="1468"/>
                </a:cubicBezTo>
                <a:cubicBezTo>
                  <a:pt x="2376" y="1970"/>
                  <a:pt x="1970" y="2376"/>
                  <a:pt x="1469" y="2376"/>
                </a:cubicBezTo>
                <a:close/>
                <a:moveTo>
                  <a:pt x="1543" y="249"/>
                </a:moveTo>
                <a:cubicBezTo>
                  <a:pt x="1543" y="289"/>
                  <a:pt x="1510" y="322"/>
                  <a:pt x="1471" y="322"/>
                </a:cubicBezTo>
                <a:lnTo>
                  <a:pt x="1468" y="322"/>
                </a:lnTo>
                <a:cubicBezTo>
                  <a:pt x="1427" y="322"/>
                  <a:pt x="1394" y="289"/>
                  <a:pt x="1394" y="249"/>
                </a:cubicBezTo>
                <a:lnTo>
                  <a:pt x="1394" y="74"/>
                </a:lnTo>
                <a:cubicBezTo>
                  <a:pt x="1394" y="33"/>
                  <a:pt x="1427" y="0"/>
                  <a:pt x="1468" y="0"/>
                </a:cubicBezTo>
                <a:lnTo>
                  <a:pt x="1471" y="0"/>
                </a:lnTo>
                <a:cubicBezTo>
                  <a:pt x="1510" y="0"/>
                  <a:pt x="1543" y="33"/>
                  <a:pt x="1543" y="74"/>
                </a:cubicBezTo>
                <a:lnTo>
                  <a:pt x="1543" y="249"/>
                </a:lnTo>
                <a:close/>
                <a:moveTo>
                  <a:pt x="1543" y="2864"/>
                </a:moveTo>
                <a:cubicBezTo>
                  <a:pt x="1543" y="2905"/>
                  <a:pt x="1510" y="2938"/>
                  <a:pt x="1470" y="2938"/>
                </a:cubicBezTo>
                <a:lnTo>
                  <a:pt x="1467" y="2938"/>
                </a:lnTo>
                <a:cubicBezTo>
                  <a:pt x="1427" y="2938"/>
                  <a:pt x="1394" y="2905"/>
                  <a:pt x="1394" y="2864"/>
                </a:cubicBezTo>
                <a:lnTo>
                  <a:pt x="1394" y="2689"/>
                </a:lnTo>
                <a:cubicBezTo>
                  <a:pt x="1394" y="2649"/>
                  <a:pt x="1427" y="2616"/>
                  <a:pt x="1467" y="2616"/>
                </a:cubicBezTo>
                <a:lnTo>
                  <a:pt x="1470" y="2616"/>
                </a:lnTo>
                <a:cubicBezTo>
                  <a:pt x="1510" y="2616"/>
                  <a:pt x="1543" y="2649"/>
                  <a:pt x="1543" y="2689"/>
                </a:cubicBezTo>
                <a:lnTo>
                  <a:pt x="1543" y="2864"/>
                </a:lnTo>
                <a:close/>
                <a:moveTo>
                  <a:pt x="659" y="553"/>
                </a:moveTo>
                <a:cubicBezTo>
                  <a:pt x="688" y="582"/>
                  <a:pt x="688" y="628"/>
                  <a:pt x="659" y="657"/>
                </a:cubicBezTo>
                <a:lnTo>
                  <a:pt x="657" y="659"/>
                </a:lnTo>
                <a:cubicBezTo>
                  <a:pt x="628" y="688"/>
                  <a:pt x="582" y="688"/>
                  <a:pt x="553" y="659"/>
                </a:cubicBezTo>
                <a:lnTo>
                  <a:pt x="429" y="535"/>
                </a:lnTo>
                <a:cubicBezTo>
                  <a:pt x="401" y="507"/>
                  <a:pt x="401" y="460"/>
                  <a:pt x="429" y="432"/>
                </a:cubicBezTo>
                <a:lnTo>
                  <a:pt x="432" y="430"/>
                </a:lnTo>
                <a:cubicBezTo>
                  <a:pt x="460" y="401"/>
                  <a:pt x="507" y="401"/>
                  <a:pt x="535" y="430"/>
                </a:cubicBezTo>
                <a:lnTo>
                  <a:pt x="659" y="553"/>
                </a:lnTo>
                <a:close/>
                <a:moveTo>
                  <a:pt x="2508" y="2403"/>
                </a:moveTo>
                <a:cubicBezTo>
                  <a:pt x="2536" y="2431"/>
                  <a:pt x="2536" y="2478"/>
                  <a:pt x="2508" y="2506"/>
                </a:cubicBezTo>
                <a:lnTo>
                  <a:pt x="2506" y="2508"/>
                </a:lnTo>
                <a:cubicBezTo>
                  <a:pt x="2477" y="2537"/>
                  <a:pt x="2430" y="2537"/>
                  <a:pt x="2402" y="2508"/>
                </a:cubicBezTo>
                <a:lnTo>
                  <a:pt x="2278" y="2385"/>
                </a:lnTo>
                <a:cubicBezTo>
                  <a:pt x="2250" y="2356"/>
                  <a:pt x="2250" y="2310"/>
                  <a:pt x="2278" y="2281"/>
                </a:cubicBezTo>
                <a:lnTo>
                  <a:pt x="2280" y="2279"/>
                </a:lnTo>
                <a:cubicBezTo>
                  <a:pt x="2309" y="2250"/>
                  <a:pt x="2356" y="2250"/>
                  <a:pt x="2384" y="2279"/>
                </a:cubicBezTo>
                <a:lnTo>
                  <a:pt x="2508" y="2403"/>
                </a:lnTo>
                <a:close/>
                <a:moveTo>
                  <a:pt x="248" y="1394"/>
                </a:moveTo>
                <a:cubicBezTo>
                  <a:pt x="289" y="1394"/>
                  <a:pt x="322" y="1427"/>
                  <a:pt x="322" y="1467"/>
                </a:cubicBezTo>
                <a:lnTo>
                  <a:pt x="322" y="1470"/>
                </a:lnTo>
                <a:cubicBezTo>
                  <a:pt x="322" y="1510"/>
                  <a:pt x="289" y="1543"/>
                  <a:pt x="248" y="1543"/>
                </a:cubicBezTo>
                <a:lnTo>
                  <a:pt x="74" y="1543"/>
                </a:lnTo>
                <a:cubicBezTo>
                  <a:pt x="33" y="1543"/>
                  <a:pt x="0" y="1510"/>
                  <a:pt x="0" y="1470"/>
                </a:cubicBezTo>
                <a:lnTo>
                  <a:pt x="0" y="1467"/>
                </a:lnTo>
                <a:cubicBezTo>
                  <a:pt x="0" y="1427"/>
                  <a:pt x="33" y="1394"/>
                  <a:pt x="74" y="1394"/>
                </a:cubicBezTo>
                <a:lnTo>
                  <a:pt x="248" y="1394"/>
                </a:lnTo>
                <a:close/>
                <a:moveTo>
                  <a:pt x="2864" y="1395"/>
                </a:moveTo>
                <a:cubicBezTo>
                  <a:pt x="2904" y="1395"/>
                  <a:pt x="2937" y="1428"/>
                  <a:pt x="2937" y="1467"/>
                </a:cubicBezTo>
                <a:lnTo>
                  <a:pt x="2937" y="1470"/>
                </a:lnTo>
                <a:cubicBezTo>
                  <a:pt x="2937" y="1511"/>
                  <a:pt x="2904" y="1544"/>
                  <a:pt x="2864" y="1544"/>
                </a:cubicBezTo>
                <a:lnTo>
                  <a:pt x="2689" y="1544"/>
                </a:lnTo>
                <a:cubicBezTo>
                  <a:pt x="2648" y="1544"/>
                  <a:pt x="2616" y="1511"/>
                  <a:pt x="2616" y="1470"/>
                </a:cubicBezTo>
                <a:lnTo>
                  <a:pt x="2616" y="1467"/>
                </a:lnTo>
                <a:cubicBezTo>
                  <a:pt x="2616" y="1428"/>
                  <a:pt x="2648" y="1395"/>
                  <a:pt x="2689" y="1395"/>
                </a:cubicBezTo>
                <a:lnTo>
                  <a:pt x="2864" y="1395"/>
                </a:lnTo>
                <a:close/>
                <a:moveTo>
                  <a:pt x="553" y="2279"/>
                </a:moveTo>
                <a:cubicBezTo>
                  <a:pt x="581" y="2250"/>
                  <a:pt x="628" y="2250"/>
                  <a:pt x="657" y="2279"/>
                </a:cubicBezTo>
                <a:lnTo>
                  <a:pt x="659" y="2281"/>
                </a:lnTo>
                <a:cubicBezTo>
                  <a:pt x="687" y="2309"/>
                  <a:pt x="687" y="2356"/>
                  <a:pt x="659" y="2385"/>
                </a:cubicBezTo>
                <a:lnTo>
                  <a:pt x="535" y="2508"/>
                </a:lnTo>
                <a:cubicBezTo>
                  <a:pt x="506" y="2537"/>
                  <a:pt x="460" y="2537"/>
                  <a:pt x="431" y="2508"/>
                </a:cubicBezTo>
                <a:lnTo>
                  <a:pt x="429" y="2506"/>
                </a:lnTo>
                <a:cubicBezTo>
                  <a:pt x="400" y="2477"/>
                  <a:pt x="400" y="2431"/>
                  <a:pt x="429" y="2402"/>
                </a:cubicBezTo>
                <a:lnTo>
                  <a:pt x="553" y="2279"/>
                </a:lnTo>
                <a:close/>
                <a:moveTo>
                  <a:pt x="2402" y="430"/>
                </a:moveTo>
                <a:cubicBezTo>
                  <a:pt x="2431" y="401"/>
                  <a:pt x="2477" y="401"/>
                  <a:pt x="2506" y="430"/>
                </a:cubicBezTo>
                <a:lnTo>
                  <a:pt x="2508" y="432"/>
                </a:lnTo>
                <a:cubicBezTo>
                  <a:pt x="2537" y="461"/>
                  <a:pt x="2537" y="507"/>
                  <a:pt x="2508" y="536"/>
                </a:cubicBezTo>
                <a:lnTo>
                  <a:pt x="2385" y="659"/>
                </a:lnTo>
                <a:cubicBezTo>
                  <a:pt x="2356" y="688"/>
                  <a:pt x="2309" y="688"/>
                  <a:pt x="2281" y="659"/>
                </a:cubicBezTo>
                <a:lnTo>
                  <a:pt x="2279" y="657"/>
                </a:lnTo>
                <a:cubicBezTo>
                  <a:pt x="2250" y="629"/>
                  <a:pt x="2250" y="582"/>
                  <a:pt x="2279" y="553"/>
                </a:cubicBezTo>
                <a:lnTo>
                  <a:pt x="2402" y="4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56" name="Freeform 2"/>
          <p:cNvSpPr>
            <a:spLocks noChangeAspect="1" noChangeArrowheads="1"/>
          </p:cNvSpPr>
          <p:nvPr/>
        </p:nvSpPr>
        <p:spPr bwMode="auto">
          <a:xfrm>
            <a:off x="3890904" y="2489911"/>
            <a:ext cx="339828" cy="326869"/>
          </a:xfrm>
          <a:custGeom>
            <a:avLst/>
            <a:gdLst>
              <a:gd name="T0" fmla="*/ 177212 w 2930"/>
              <a:gd name="T1" fmla="*/ 248298 h 2820"/>
              <a:gd name="T2" fmla="*/ 193299 w 2930"/>
              <a:gd name="T3" fmla="*/ 255064 h 2820"/>
              <a:gd name="T4" fmla="*/ 220876 w 2930"/>
              <a:gd name="T5" fmla="*/ 188681 h 2820"/>
              <a:gd name="T6" fmla="*/ 193299 w 2930"/>
              <a:gd name="T7" fmla="*/ 122426 h 2820"/>
              <a:gd name="T8" fmla="*/ 177467 w 2930"/>
              <a:gd name="T9" fmla="*/ 129574 h 2820"/>
              <a:gd name="T10" fmla="*/ 179893 w 2930"/>
              <a:gd name="T11" fmla="*/ 135957 h 2820"/>
              <a:gd name="T12" fmla="*/ 180403 w 2930"/>
              <a:gd name="T13" fmla="*/ 136468 h 2820"/>
              <a:gd name="T14" fmla="*/ 180403 w 2930"/>
              <a:gd name="T15" fmla="*/ 241149 h 2820"/>
              <a:gd name="T16" fmla="*/ 282287 w 2930"/>
              <a:gd name="T17" fmla="*/ 248298 h 2820"/>
              <a:gd name="T18" fmla="*/ 298630 w 2930"/>
              <a:gd name="T19" fmla="*/ 255064 h 2820"/>
              <a:gd name="T20" fmla="*/ 326080 w 2930"/>
              <a:gd name="T21" fmla="*/ 188681 h 2820"/>
              <a:gd name="T22" fmla="*/ 298630 w 2930"/>
              <a:gd name="T23" fmla="*/ 122426 h 2820"/>
              <a:gd name="T24" fmla="*/ 282543 w 2930"/>
              <a:gd name="T25" fmla="*/ 129574 h 2820"/>
              <a:gd name="T26" fmla="*/ 285096 w 2930"/>
              <a:gd name="T27" fmla="*/ 135957 h 2820"/>
              <a:gd name="T28" fmla="*/ 285479 w 2930"/>
              <a:gd name="T29" fmla="*/ 136468 h 2820"/>
              <a:gd name="T30" fmla="*/ 285479 w 2930"/>
              <a:gd name="T31" fmla="*/ 241149 h 2820"/>
              <a:gd name="T32" fmla="*/ 9320 w 2930"/>
              <a:gd name="T33" fmla="*/ 280468 h 2820"/>
              <a:gd name="T34" fmla="*/ 0 w 2930"/>
              <a:gd name="T35" fmla="*/ 290298 h 2820"/>
              <a:gd name="T36" fmla="*/ 364637 w 2930"/>
              <a:gd name="T37" fmla="*/ 299617 h 2820"/>
              <a:gd name="T38" fmla="*/ 373957 w 2930"/>
              <a:gd name="T39" fmla="*/ 289915 h 2820"/>
              <a:gd name="T40" fmla="*/ 364637 w 2930"/>
              <a:gd name="T41" fmla="*/ 340596 h 2820"/>
              <a:gd name="T42" fmla="*/ 0 w 2930"/>
              <a:gd name="T43" fmla="*/ 350043 h 2820"/>
              <a:gd name="T44" fmla="*/ 9320 w 2930"/>
              <a:gd name="T45" fmla="*/ 359872 h 2820"/>
              <a:gd name="T46" fmla="*/ 373957 w 2930"/>
              <a:gd name="T47" fmla="*/ 350426 h 2820"/>
              <a:gd name="T48" fmla="*/ 364637 w 2930"/>
              <a:gd name="T49" fmla="*/ 340596 h 2820"/>
              <a:gd name="T50" fmla="*/ 75072 w 2930"/>
              <a:gd name="T51" fmla="*/ 241149 h 2820"/>
              <a:gd name="T52" fmla="*/ 81584 w 2930"/>
              <a:gd name="T53" fmla="*/ 257872 h 2820"/>
              <a:gd name="T54" fmla="*/ 88223 w 2930"/>
              <a:gd name="T55" fmla="*/ 255191 h 2820"/>
              <a:gd name="T56" fmla="*/ 88223 w 2930"/>
              <a:gd name="T57" fmla="*/ 122426 h 2820"/>
              <a:gd name="T58" fmla="*/ 88223 w 2930"/>
              <a:gd name="T59" fmla="*/ 16723 h 2820"/>
              <a:gd name="T60" fmla="*/ 81839 w 2930"/>
              <a:gd name="T61" fmla="*/ 0 h 2820"/>
              <a:gd name="T62" fmla="*/ 74689 w 2930"/>
              <a:gd name="T63" fmla="*/ 3191 h 2820"/>
              <a:gd name="T64" fmla="*/ 74689 w 2930"/>
              <a:gd name="T65" fmla="*/ 135957 h 282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930" h="2820">
                <a:moveTo>
                  <a:pt x="1413" y="1889"/>
                </a:moveTo>
                <a:cubicBezTo>
                  <a:pt x="1397" y="1903"/>
                  <a:pt x="1388" y="1923"/>
                  <a:pt x="1388" y="1945"/>
                </a:cubicBezTo>
                <a:cubicBezTo>
                  <a:pt x="1388" y="1986"/>
                  <a:pt x="1421" y="2020"/>
                  <a:pt x="1463" y="2020"/>
                </a:cubicBezTo>
                <a:cubicBezTo>
                  <a:pt x="1483" y="2020"/>
                  <a:pt x="1501" y="2012"/>
                  <a:pt x="1514" y="1998"/>
                </a:cubicBezTo>
                <a:lnTo>
                  <a:pt x="1514" y="1999"/>
                </a:lnTo>
                <a:cubicBezTo>
                  <a:pt x="1648" y="1865"/>
                  <a:pt x="1730" y="1681"/>
                  <a:pt x="1730" y="1478"/>
                </a:cubicBezTo>
                <a:cubicBezTo>
                  <a:pt x="1730" y="1276"/>
                  <a:pt x="1648" y="1092"/>
                  <a:pt x="1514" y="959"/>
                </a:cubicBezTo>
                <a:cubicBezTo>
                  <a:pt x="1501" y="947"/>
                  <a:pt x="1484" y="940"/>
                  <a:pt x="1465" y="940"/>
                </a:cubicBezTo>
                <a:cubicBezTo>
                  <a:pt x="1424" y="940"/>
                  <a:pt x="1390" y="973"/>
                  <a:pt x="1390" y="1015"/>
                </a:cubicBezTo>
                <a:cubicBezTo>
                  <a:pt x="1390" y="1034"/>
                  <a:pt x="1397" y="1052"/>
                  <a:pt x="1409" y="1065"/>
                </a:cubicBezTo>
                <a:lnTo>
                  <a:pt x="1410" y="1065"/>
                </a:lnTo>
                <a:cubicBezTo>
                  <a:pt x="1411" y="1066"/>
                  <a:pt x="1412" y="1068"/>
                  <a:pt x="1413" y="1069"/>
                </a:cubicBezTo>
                <a:cubicBezTo>
                  <a:pt x="1516" y="1174"/>
                  <a:pt x="1580" y="1319"/>
                  <a:pt x="1580" y="1478"/>
                </a:cubicBezTo>
                <a:cubicBezTo>
                  <a:pt x="1580" y="1638"/>
                  <a:pt x="1516" y="1783"/>
                  <a:pt x="1413" y="1889"/>
                </a:cubicBezTo>
                <a:close/>
                <a:moveTo>
                  <a:pt x="2236" y="1889"/>
                </a:moveTo>
                <a:cubicBezTo>
                  <a:pt x="2221" y="1903"/>
                  <a:pt x="2211" y="1923"/>
                  <a:pt x="2211" y="1945"/>
                </a:cubicBezTo>
                <a:cubicBezTo>
                  <a:pt x="2211" y="1986"/>
                  <a:pt x="2245" y="2020"/>
                  <a:pt x="2286" y="2020"/>
                </a:cubicBezTo>
                <a:cubicBezTo>
                  <a:pt x="2306" y="2020"/>
                  <a:pt x="2325" y="2012"/>
                  <a:pt x="2339" y="1998"/>
                </a:cubicBezTo>
                <a:lnTo>
                  <a:pt x="2339" y="1999"/>
                </a:lnTo>
                <a:cubicBezTo>
                  <a:pt x="2472" y="1865"/>
                  <a:pt x="2554" y="1681"/>
                  <a:pt x="2554" y="1478"/>
                </a:cubicBezTo>
                <a:cubicBezTo>
                  <a:pt x="2554" y="1276"/>
                  <a:pt x="2472" y="1092"/>
                  <a:pt x="2339" y="959"/>
                </a:cubicBezTo>
                <a:cubicBezTo>
                  <a:pt x="2325" y="947"/>
                  <a:pt x="2308" y="940"/>
                  <a:pt x="2288" y="940"/>
                </a:cubicBezTo>
                <a:cubicBezTo>
                  <a:pt x="2247" y="940"/>
                  <a:pt x="2213" y="973"/>
                  <a:pt x="2213" y="1015"/>
                </a:cubicBezTo>
                <a:cubicBezTo>
                  <a:pt x="2213" y="1034"/>
                  <a:pt x="2221" y="1052"/>
                  <a:pt x="2233" y="1065"/>
                </a:cubicBezTo>
                <a:cubicBezTo>
                  <a:pt x="2234" y="1066"/>
                  <a:pt x="2235" y="1068"/>
                  <a:pt x="2236" y="1069"/>
                </a:cubicBezTo>
                <a:cubicBezTo>
                  <a:pt x="2340" y="1174"/>
                  <a:pt x="2404" y="1319"/>
                  <a:pt x="2404" y="1478"/>
                </a:cubicBezTo>
                <a:cubicBezTo>
                  <a:pt x="2404" y="1638"/>
                  <a:pt x="2340" y="1783"/>
                  <a:pt x="2236" y="1889"/>
                </a:cubicBezTo>
                <a:close/>
                <a:moveTo>
                  <a:pt x="2856" y="2197"/>
                </a:moveTo>
                <a:lnTo>
                  <a:pt x="73" y="2197"/>
                </a:lnTo>
                <a:cubicBezTo>
                  <a:pt x="33" y="2197"/>
                  <a:pt x="0" y="2230"/>
                  <a:pt x="0" y="2271"/>
                </a:cubicBezTo>
                <a:lnTo>
                  <a:pt x="0" y="2274"/>
                </a:lnTo>
                <a:cubicBezTo>
                  <a:pt x="0" y="2314"/>
                  <a:pt x="33" y="2347"/>
                  <a:pt x="73" y="2347"/>
                </a:cubicBezTo>
                <a:lnTo>
                  <a:pt x="2856" y="2347"/>
                </a:lnTo>
                <a:cubicBezTo>
                  <a:pt x="2896" y="2347"/>
                  <a:pt x="2929" y="2314"/>
                  <a:pt x="2929" y="2274"/>
                </a:cubicBezTo>
                <a:lnTo>
                  <a:pt x="2929" y="2271"/>
                </a:lnTo>
                <a:cubicBezTo>
                  <a:pt x="2929" y="2230"/>
                  <a:pt x="2896" y="2197"/>
                  <a:pt x="2856" y="2197"/>
                </a:cubicBezTo>
                <a:close/>
                <a:moveTo>
                  <a:pt x="2856" y="2668"/>
                </a:moveTo>
                <a:lnTo>
                  <a:pt x="73" y="2668"/>
                </a:lnTo>
                <a:cubicBezTo>
                  <a:pt x="33" y="2668"/>
                  <a:pt x="0" y="2701"/>
                  <a:pt x="0" y="2742"/>
                </a:cubicBezTo>
                <a:lnTo>
                  <a:pt x="0" y="2745"/>
                </a:lnTo>
                <a:cubicBezTo>
                  <a:pt x="0" y="2786"/>
                  <a:pt x="33" y="2819"/>
                  <a:pt x="73" y="2819"/>
                </a:cubicBezTo>
                <a:lnTo>
                  <a:pt x="2856" y="2819"/>
                </a:lnTo>
                <a:cubicBezTo>
                  <a:pt x="2896" y="2819"/>
                  <a:pt x="2929" y="2786"/>
                  <a:pt x="2929" y="2745"/>
                </a:cubicBezTo>
                <a:lnTo>
                  <a:pt x="2929" y="2742"/>
                </a:lnTo>
                <a:cubicBezTo>
                  <a:pt x="2929" y="2701"/>
                  <a:pt x="2896" y="2668"/>
                  <a:pt x="2856" y="2668"/>
                </a:cubicBezTo>
                <a:close/>
                <a:moveTo>
                  <a:pt x="757" y="1478"/>
                </a:moveTo>
                <a:cubicBezTo>
                  <a:pt x="757" y="1638"/>
                  <a:pt x="692" y="1783"/>
                  <a:pt x="588" y="1889"/>
                </a:cubicBezTo>
                <a:cubicBezTo>
                  <a:pt x="573" y="1903"/>
                  <a:pt x="563" y="1923"/>
                  <a:pt x="563" y="1945"/>
                </a:cubicBezTo>
                <a:cubicBezTo>
                  <a:pt x="563" y="1986"/>
                  <a:pt x="597" y="2020"/>
                  <a:pt x="639" y="2020"/>
                </a:cubicBezTo>
                <a:cubicBezTo>
                  <a:pt x="659" y="2020"/>
                  <a:pt x="678" y="2012"/>
                  <a:pt x="691" y="1998"/>
                </a:cubicBezTo>
                <a:lnTo>
                  <a:pt x="691" y="1999"/>
                </a:lnTo>
                <a:cubicBezTo>
                  <a:pt x="824" y="1865"/>
                  <a:pt x="907" y="1681"/>
                  <a:pt x="907" y="1478"/>
                </a:cubicBezTo>
                <a:cubicBezTo>
                  <a:pt x="907" y="1276"/>
                  <a:pt x="824" y="1092"/>
                  <a:pt x="691" y="959"/>
                </a:cubicBezTo>
                <a:cubicBezTo>
                  <a:pt x="585" y="853"/>
                  <a:pt x="520" y="707"/>
                  <a:pt x="520" y="545"/>
                </a:cubicBezTo>
                <a:cubicBezTo>
                  <a:pt x="520" y="383"/>
                  <a:pt x="585" y="237"/>
                  <a:pt x="691" y="131"/>
                </a:cubicBezTo>
                <a:cubicBezTo>
                  <a:pt x="706" y="117"/>
                  <a:pt x="716" y="97"/>
                  <a:pt x="716" y="75"/>
                </a:cubicBezTo>
                <a:cubicBezTo>
                  <a:pt x="716" y="34"/>
                  <a:pt x="682" y="0"/>
                  <a:pt x="641" y="0"/>
                </a:cubicBezTo>
                <a:cubicBezTo>
                  <a:pt x="619" y="0"/>
                  <a:pt x="599" y="10"/>
                  <a:pt x="585" y="25"/>
                </a:cubicBezTo>
                <a:cubicBezTo>
                  <a:pt x="452" y="158"/>
                  <a:pt x="370" y="342"/>
                  <a:pt x="370" y="545"/>
                </a:cubicBezTo>
                <a:cubicBezTo>
                  <a:pt x="370" y="748"/>
                  <a:pt x="452" y="932"/>
                  <a:pt x="585" y="1065"/>
                </a:cubicBezTo>
                <a:cubicBezTo>
                  <a:pt x="691" y="1171"/>
                  <a:pt x="757" y="1318"/>
                  <a:pt x="757" y="14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57" name="Freeform 3"/>
          <p:cNvSpPr>
            <a:spLocks noChangeAspect="1" noChangeArrowheads="1"/>
          </p:cNvSpPr>
          <p:nvPr/>
        </p:nvSpPr>
        <p:spPr bwMode="auto">
          <a:xfrm>
            <a:off x="5575646" y="2489911"/>
            <a:ext cx="213113" cy="326869"/>
          </a:xfrm>
          <a:custGeom>
            <a:avLst/>
            <a:gdLst>
              <a:gd name="T0" fmla="*/ 57717 w 1910"/>
              <a:gd name="T1" fmla="*/ 113794 h 2939"/>
              <a:gd name="T2" fmla="*/ 66785 w 1910"/>
              <a:gd name="T3" fmla="*/ 68840 h 2939"/>
              <a:gd name="T4" fmla="*/ 57349 w 1910"/>
              <a:gd name="T5" fmla="*/ 59775 h 2939"/>
              <a:gd name="T6" fmla="*/ 48404 w 1910"/>
              <a:gd name="T7" fmla="*/ 104729 h 2939"/>
              <a:gd name="T8" fmla="*/ 57717 w 1910"/>
              <a:gd name="T9" fmla="*/ 191085 h 2939"/>
              <a:gd name="T10" fmla="*/ 48404 w 1910"/>
              <a:gd name="T11" fmla="*/ 200027 h 2939"/>
              <a:gd name="T12" fmla="*/ 57349 w 1910"/>
              <a:gd name="T13" fmla="*/ 262987 h 2939"/>
              <a:gd name="T14" fmla="*/ 66785 w 1910"/>
              <a:gd name="T15" fmla="*/ 254046 h 2939"/>
              <a:gd name="T16" fmla="*/ 57717 w 1910"/>
              <a:gd name="T17" fmla="*/ 191085 h 2939"/>
              <a:gd name="T18" fmla="*/ 28797 w 1910"/>
              <a:gd name="T19" fmla="*/ 0 h 2939"/>
              <a:gd name="T20" fmla="*/ 0 w 1910"/>
              <a:gd name="T21" fmla="*/ 318843 h 2939"/>
              <a:gd name="T22" fmla="*/ 35905 w 1910"/>
              <a:gd name="T23" fmla="*/ 347628 h 2939"/>
              <a:gd name="T24" fmla="*/ 44973 w 1910"/>
              <a:gd name="T25" fmla="*/ 359878 h 2939"/>
              <a:gd name="T26" fmla="*/ 54286 w 1910"/>
              <a:gd name="T27" fmla="*/ 350813 h 2939"/>
              <a:gd name="T28" fmla="*/ 176950 w 1910"/>
              <a:gd name="T29" fmla="*/ 347628 h 2939"/>
              <a:gd name="T30" fmla="*/ 186018 w 1910"/>
              <a:gd name="T31" fmla="*/ 359878 h 2939"/>
              <a:gd name="T32" fmla="*/ 195331 w 1910"/>
              <a:gd name="T33" fmla="*/ 350813 h 2939"/>
              <a:gd name="T34" fmla="*/ 205134 w 1910"/>
              <a:gd name="T35" fmla="*/ 347628 h 2939"/>
              <a:gd name="T36" fmla="*/ 233931 w 1910"/>
              <a:gd name="T37" fmla="*/ 28908 h 2939"/>
              <a:gd name="T38" fmla="*/ 32719 w 1910"/>
              <a:gd name="T39" fmla="*/ 18374 h 2939"/>
              <a:gd name="T40" fmla="*/ 215550 w 1910"/>
              <a:gd name="T41" fmla="*/ 32827 h 2939"/>
              <a:gd name="T42" fmla="*/ 211874 w 1910"/>
              <a:gd name="T43" fmla="*/ 139517 h 2939"/>
              <a:gd name="T44" fmla="*/ 205257 w 1910"/>
              <a:gd name="T45" fmla="*/ 142334 h 2939"/>
              <a:gd name="T46" fmla="*/ 180258 w 1910"/>
              <a:gd name="T47" fmla="*/ 142334 h 2939"/>
              <a:gd name="T48" fmla="*/ 129404 w 1910"/>
              <a:gd name="T49" fmla="*/ 142212 h 2939"/>
              <a:gd name="T50" fmla="*/ 104528 w 1910"/>
              <a:gd name="T51" fmla="*/ 142212 h 2939"/>
              <a:gd name="T52" fmla="*/ 53673 w 1910"/>
              <a:gd name="T53" fmla="*/ 142212 h 2939"/>
              <a:gd name="T54" fmla="*/ 28675 w 1910"/>
              <a:gd name="T55" fmla="*/ 142212 h 2939"/>
              <a:gd name="T56" fmla="*/ 22057 w 1910"/>
              <a:gd name="T57" fmla="*/ 139394 h 2939"/>
              <a:gd name="T58" fmla="*/ 18381 w 1910"/>
              <a:gd name="T59" fmla="*/ 32827 h 2939"/>
              <a:gd name="T60" fmla="*/ 201213 w 1910"/>
              <a:gd name="T61" fmla="*/ 329255 h 2939"/>
              <a:gd name="T62" fmla="*/ 18381 w 1910"/>
              <a:gd name="T63" fmla="*/ 314801 h 2939"/>
              <a:gd name="T64" fmla="*/ 41174 w 1910"/>
              <a:gd name="T65" fmla="*/ 165730 h 2939"/>
              <a:gd name="T66" fmla="*/ 79039 w 1910"/>
              <a:gd name="T67" fmla="*/ 150051 h 2939"/>
              <a:gd name="T68" fmla="*/ 117027 w 1910"/>
              <a:gd name="T69" fmla="*/ 165730 h 2939"/>
              <a:gd name="T70" fmla="*/ 154892 w 1910"/>
              <a:gd name="T71" fmla="*/ 150051 h 2939"/>
              <a:gd name="T72" fmla="*/ 192758 w 1910"/>
              <a:gd name="T73" fmla="*/ 165852 h 2939"/>
              <a:gd name="T74" fmla="*/ 215550 w 1910"/>
              <a:gd name="T75" fmla="*/ 314801 h 293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910" h="2939">
                <a:moveTo>
                  <a:pt x="468" y="929"/>
                </a:moveTo>
                <a:lnTo>
                  <a:pt x="471" y="929"/>
                </a:lnTo>
                <a:cubicBezTo>
                  <a:pt x="512" y="929"/>
                  <a:pt x="545" y="896"/>
                  <a:pt x="545" y="855"/>
                </a:cubicBezTo>
                <a:lnTo>
                  <a:pt x="545" y="562"/>
                </a:lnTo>
                <a:cubicBezTo>
                  <a:pt x="545" y="521"/>
                  <a:pt x="512" y="488"/>
                  <a:pt x="471" y="488"/>
                </a:cubicBezTo>
                <a:lnTo>
                  <a:pt x="468" y="488"/>
                </a:lnTo>
                <a:cubicBezTo>
                  <a:pt x="428" y="488"/>
                  <a:pt x="395" y="521"/>
                  <a:pt x="395" y="562"/>
                </a:cubicBezTo>
                <a:lnTo>
                  <a:pt x="395" y="855"/>
                </a:lnTo>
                <a:cubicBezTo>
                  <a:pt x="395" y="896"/>
                  <a:pt x="428" y="929"/>
                  <a:pt x="468" y="929"/>
                </a:cubicBezTo>
                <a:close/>
                <a:moveTo>
                  <a:pt x="471" y="1560"/>
                </a:moveTo>
                <a:lnTo>
                  <a:pt x="468" y="1560"/>
                </a:lnTo>
                <a:cubicBezTo>
                  <a:pt x="428" y="1560"/>
                  <a:pt x="395" y="1592"/>
                  <a:pt x="395" y="1633"/>
                </a:cubicBezTo>
                <a:lnTo>
                  <a:pt x="395" y="2074"/>
                </a:lnTo>
                <a:cubicBezTo>
                  <a:pt x="395" y="2114"/>
                  <a:pt x="428" y="2147"/>
                  <a:pt x="468" y="2147"/>
                </a:cubicBezTo>
                <a:lnTo>
                  <a:pt x="471" y="2147"/>
                </a:lnTo>
                <a:cubicBezTo>
                  <a:pt x="512" y="2147"/>
                  <a:pt x="545" y="2114"/>
                  <a:pt x="545" y="2074"/>
                </a:cubicBezTo>
                <a:lnTo>
                  <a:pt x="545" y="1633"/>
                </a:lnTo>
                <a:cubicBezTo>
                  <a:pt x="545" y="1592"/>
                  <a:pt x="512" y="1560"/>
                  <a:pt x="471" y="1560"/>
                </a:cubicBezTo>
                <a:close/>
                <a:moveTo>
                  <a:pt x="1674" y="0"/>
                </a:moveTo>
                <a:lnTo>
                  <a:pt x="235" y="0"/>
                </a:lnTo>
                <a:cubicBezTo>
                  <a:pt x="105" y="0"/>
                  <a:pt x="0" y="106"/>
                  <a:pt x="0" y="236"/>
                </a:cubicBezTo>
                <a:lnTo>
                  <a:pt x="0" y="2603"/>
                </a:lnTo>
                <a:cubicBezTo>
                  <a:pt x="0" y="2732"/>
                  <a:pt x="105" y="2838"/>
                  <a:pt x="235" y="2838"/>
                </a:cubicBezTo>
                <a:lnTo>
                  <a:pt x="293" y="2838"/>
                </a:lnTo>
                <a:lnTo>
                  <a:pt x="293" y="2864"/>
                </a:lnTo>
                <a:cubicBezTo>
                  <a:pt x="293" y="2905"/>
                  <a:pt x="326" y="2938"/>
                  <a:pt x="367" y="2938"/>
                </a:cubicBezTo>
                <a:lnTo>
                  <a:pt x="370" y="2938"/>
                </a:lnTo>
                <a:cubicBezTo>
                  <a:pt x="410" y="2938"/>
                  <a:pt x="443" y="2905"/>
                  <a:pt x="443" y="2864"/>
                </a:cubicBezTo>
                <a:lnTo>
                  <a:pt x="443" y="2838"/>
                </a:lnTo>
                <a:lnTo>
                  <a:pt x="1444" y="2838"/>
                </a:lnTo>
                <a:lnTo>
                  <a:pt x="1444" y="2864"/>
                </a:lnTo>
                <a:cubicBezTo>
                  <a:pt x="1444" y="2905"/>
                  <a:pt x="1477" y="2938"/>
                  <a:pt x="1518" y="2938"/>
                </a:cubicBezTo>
                <a:lnTo>
                  <a:pt x="1521" y="2938"/>
                </a:lnTo>
                <a:cubicBezTo>
                  <a:pt x="1561" y="2938"/>
                  <a:pt x="1594" y="2905"/>
                  <a:pt x="1594" y="2864"/>
                </a:cubicBezTo>
                <a:lnTo>
                  <a:pt x="1594" y="2838"/>
                </a:lnTo>
                <a:lnTo>
                  <a:pt x="1674" y="2838"/>
                </a:lnTo>
                <a:cubicBezTo>
                  <a:pt x="1804" y="2838"/>
                  <a:pt x="1909" y="2732"/>
                  <a:pt x="1909" y="2603"/>
                </a:cubicBezTo>
                <a:lnTo>
                  <a:pt x="1909" y="236"/>
                </a:lnTo>
                <a:cubicBezTo>
                  <a:pt x="1909" y="106"/>
                  <a:pt x="1804" y="0"/>
                  <a:pt x="1674" y="0"/>
                </a:cubicBezTo>
                <a:close/>
                <a:moveTo>
                  <a:pt x="267" y="150"/>
                </a:moveTo>
                <a:lnTo>
                  <a:pt x="1642" y="150"/>
                </a:lnTo>
                <a:cubicBezTo>
                  <a:pt x="1706" y="150"/>
                  <a:pt x="1759" y="203"/>
                  <a:pt x="1759" y="268"/>
                </a:cubicBezTo>
                <a:lnTo>
                  <a:pt x="1759" y="1145"/>
                </a:lnTo>
                <a:cubicBezTo>
                  <a:pt x="1750" y="1141"/>
                  <a:pt x="1740" y="1139"/>
                  <a:pt x="1729" y="1139"/>
                </a:cubicBezTo>
                <a:cubicBezTo>
                  <a:pt x="1708" y="1139"/>
                  <a:pt x="1689" y="1148"/>
                  <a:pt x="1675" y="1162"/>
                </a:cubicBezTo>
                <a:cubicBezTo>
                  <a:pt x="1649" y="1188"/>
                  <a:pt x="1613" y="1204"/>
                  <a:pt x="1573" y="1204"/>
                </a:cubicBezTo>
                <a:cubicBezTo>
                  <a:pt x="1533" y="1204"/>
                  <a:pt x="1497" y="1188"/>
                  <a:pt x="1471" y="1162"/>
                </a:cubicBezTo>
                <a:cubicBezTo>
                  <a:pt x="1418" y="1108"/>
                  <a:pt x="1345" y="1075"/>
                  <a:pt x="1264" y="1075"/>
                </a:cubicBezTo>
                <a:cubicBezTo>
                  <a:pt x="1182" y="1075"/>
                  <a:pt x="1109" y="1108"/>
                  <a:pt x="1056" y="1161"/>
                </a:cubicBezTo>
                <a:cubicBezTo>
                  <a:pt x="1030" y="1187"/>
                  <a:pt x="994" y="1204"/>
                  <a:pt x="955" y="1204"/>
                </a:cubicBezTo>
                <a:cubicBezTo>
                  <a:pt x="915" y="1204"/>
                  <a:pt x="879" y="1187"/>
                  <a:pt x="853" y="1161"/>
                </a:cubicBezTo>
                <a:cubicBezTo>
                  <a:pt x="800" y="1108"/>
                  <a:pt x="727" y="1075"/>
                  <a:pt x="646" y="1075"/>
                </a:cubicBezTo>
                <a:cubicBezTo>
                  <a:pt x="564" y="1075"/>
                  <a:pt x="491" y="1108"/>
                  <a:pt x="438" y="1161"/>
                </a:cubicBezTo>
                <a:cubicBezTo>
                  <a:pt x="412" y="1187"/>
                  <a:pt x="376" y="1203"/>
                  <a:pt x="336" y="1203"/>
                </a:cubicBezTo>
                <a:cubicBezTo>
                  <a:pt x="296" y="1203"/>
                  <a:pt x="260" y="1187"/>
                  <a:pt x="234" y="1161"/>
                </a:cubicBezTo>
                <a:cubicBezTo>
                  <a:pt x="220" y="1147"/>
                  <a:pt x="201" y="1138"/>
                  <a:pt x="180" y="1138"/>
                </a:cubicBezTo>
                <a:cubicBezTo>
                  <a:pt x="169" y="1138"/>
                  <a:pt x="159" y="1140"/>
                  <a:pt x="150" y="1144"/>
                </a:cubicBezTo>
                <a:lnTo>
                  <a:pt x="150" y="268"/>
                </a:lnTo>
                <a:cubicBezTo>
                  <a:pt x="150" y="203"/>
                  <a:pt x="203" y="150"/>
                  <a:pt x="267" y="150"/>
                </a:cubicBezTo>
                <a:close/>
                <a:moveTo>
                  <a:pt x="1642" y="2688"/>
                </a:moveTo>
                <a:lnTo>
                  <a:pt x="267" y="2688"/>
                </a:lnTo>
                <a:cubicBezTo>
                  <a:pt x="203" y="2688"/>
                  <a:pt x="150" y="2635"/>
                  <a:pt x="150" y="2570"/>
                </a:cubicBezTo>
                <a:lnTo>
                  <a:pt x="150" y="1287"/>
                </a:lnTo>
                <a:cubicBezTo>
                  <a:pt x="201" y="1328"/>
                  <a:pt x="265" y="1353"/>
                  <a:pt x="336" y="1353"/>
                </a:cubicBezTo>
                <a:cubicBezTo>
                  <a:pt x="417" y="1353"/>
                  <a:pt x="490" y="1320"/>
                  <a:pt x="544" y="1267"/>
                </a:cubicBezTo>
                <a:cubicBezTo>
                  <a:pt x="570" y="1241"/>
                  <a:pt x="606" y="1225"/>
                  <a:pt x="645" y="1225"/>
                </a:cubicBezTo>
                <a:cubicBezTo>
                  <a:pt x="685" y="1225"/>
                  <a:pt x="721" y="1241"/>
                  <a:pt x="747" y="1267"/>
                </a:cubicBezTo>
                <a:cubicBezTo>
                  <a:pt x="800" y="1320"/>
                  <a:pt x="874" y="1353"/>
                  <a:pt x="955" y="1353"/>
                </a:cubicBezTo>
                <a:cubicBezTo>
                  <a:pt x="1035" y="1353"/>
                  <a:pt x="1109" y="1321"/>
                  <a:pt x="1162" y="1267"/>
                </a:cubicBezTo>
                <a:cubicBezTo>
                  <a:pt x="1188" y="1241"/>
                  <a:pt x="1224" y="1225"/>
                  <a:pt x="1264" y="1225"/>
                </a:cubicBezTo>
                <a:cubicBezTo>
                  <a:pt x="1303" y="1225"/>
                  <a:pt x="1339" y="1241"/>
                  <a:pt x="1365" y="1267"/>
                </a:cubicBezTo>
                <a:cubicBezTo>
                  <a:pt x="1418" y="1321"/>
                  <a:pt x="1492" y="1354"/>
                  <a:pt x="1573" y="1354"/>
                </a:cubicBezTo>
                <a:cubicBezTo>
                  <a:pt x="1644" y="1354"/>
                  <a:pt x="1708" y="1329"/>
                  <a:pt x="1759" y="1287"/>
                </a:cubicBezTo>
                <a:lnTo>
                  <a:pt x="1759" y="2570"/>
                </a:lnTo>
                <a:cubicBezTo>
                  <a:pt x="1759" y="2635"/>
                  <a:pt x="1706" y="2688"/>
                  <a:pt x="1642" y="26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58" name="Freeform 4"/>
          <p:cNvSpPr>
            <a:spLocks noChangeAspect="1" noChangeArrowheads="1"/>
          </p:cNvSpPr>
          <p:nvPr/>
        </p:nvSpPr>
        <p:spPr bwMode="auto">
          <a:xfrm>
            <a:off x="4462566" y="2489911"/>
            <a:ext cx="325429" cy="326869"/>
          </a:xfrm>
          <a:custGeom>
            <a:avLst/>
            <a:gdLst>
              <a:gd name="T0" fmla="*/ 349920 w 2939"/>
              <a:gd name="T1" fmla="*/ 0 h 2943"/>
              <a:gd name="T2" fmla="*/ 312127 w 2939"/>
              <a:gd name="T3" fmla="*/ 0 h 2943"/>
              <a:gd name="T4" fmla="*/ 311760 w 2939"/>
              <a:gd name="T5" fmla="*/ 0 h 2943"/>
              <a:gd name="T6" fmla="*/ 274090 w 2939"/>
              <a:gd name="T7" fmla="*/ 0 h 2943"/>
              <a:gd name="T8" fmla="*/ 85615 w 2939"/>
              <a:gd name="T9" fmla="*/ 0 h 2943"/>
              <a:gd name="T10" fmla="*/ 47455 w 2939"/>
              <a:gd name="T11" fmla="*/ 0 h 2943"/>
              <a:gd name="T12" fmla="*/ 47088 w 2939"/>
              <a:gd name="T13" fmla="*/ 0 h 2943"/>
              <a:gd name="T14" fmla="*/ 9418 w 2939"/>
              <a:gd name="T15" fmla="*/ 0 h 2943"/>
              <a:gd name="T16" fmla="*/ 9051 w 2939"/>
              <a:gd name="T17" fmla="*/ 0 h 2943"/>
              <a:gd name="T18" fmla="*/ 0 w 2939"/>
              <a:gd name="T19" fmla="*/ 9052 h 2943"/>
              <a:gd name="T20" fmla="*/ 0 w 2939"/>
              <a:gd name="T21" fmla="*/ 339205 h 2943"/>
              <a:gd name="T22" fmla="*/ 2079 w 2939"/>
              <a:gd name="T23" fmla="*/ 345443 h 2943"/>
              <a:gd name="T24" fmla="*/ 26174 w 2939"/>
              <a:gd name="T25" fmla="*/ 358777 h 2943"/>
              <a:gd name="T26" fmla="*/ 65557 w 2939"/>
              <a:gd name="T27" fmla="*/ 347401 h 2943"/>
              <a:gd name="T28" fmla="*/ 77420 w 2939"/>
              <a:gd name="T29" fmla="*/ 353884 h 2943"/>
              <a:gd name="T30" fmla="*/ 87205 w 2939"/>
              <a:gd name="T31" fmla="*/ 356942 h 2943"/>
              <a:gd name="T32" fmla="*/ 94543 w 2939"/>
              <a:gd name="T33" fmla="*/ 18349 h 2943"/>
              <a:gd name="T34" fmla="*/ 264672 w 2939"/>
              <a:gd name="T35" fmla="*/ 348135 h 2943"/>
              <a:gd name="T36" fmla="*/ 275802 w 2939"/>
              <a:gd name="T37" fmla="*/ 357309 h 2943"/>
              <a:gd name="T38" fmla="*/ 281917 w 2939"/>
              <a:gd name="T39" fmla="*/ 354006 h 2943"/>
              <a:gd name="T40" fmla="*/ 306623 w 2939"/>
              <a:gd name="T41" fmla="*/ 351193 h 2943"/>
              <a:gd name="T42" fmla="*/ 357136 w 2939"/>
              <a:gd name="T43" fmla="*/ 345443 h 2943"/>
              <a:gd name="T44" fmla="*/ 359215 w 2939"/>
              <a:gd name="T45" fmla="*/ 339327 h 2943"/>
              <a:gd name="T46" fmla="*/ 359215 w 2939"/>
              <a:gd name="T47" fmla="*/ 9419 h 2943"/>
              <a:gd name="T48" fmla="*/ 359215 w 2939"/>
              <a:gd name="T49" fmla="*/ 9052 h 2943"/>
              <a:gd name="T50" fmla="*/ 28253 w 2939"/>
              <a:gd name="T51" fmla="*/ 340550 h 2943"/>
              <a:gd name="T52" fmla="*/ 18346 w 2939"/>
              <a:gd name="T53" fmla="*/ 18349 h 2943"/>
              <a:gd name="T54" fmla="*/ 38160 w 2939"/>
              <a:gd name="T55" fmla="*/ 338716 h 2943"/>
              <a:gd name="T56" fmla="*/ 67636 w 2939"/>
              <a:gd name="T57" fmla="*/ 329174 h 2943"/>
              <a:gd name="T58" fmla="*/ 56506 w 2939"/>
              <a:gd name="T59" fmla="*/ 18349 h 2943"/>
              <a:gd name="T60" fmla="*/ 76197 w 2939"/>
              <a:gd name="T61" fmla="*/ 331254 h 2943"/>
              <a:gd name="T62" fmla="*/ 291580 w 2939"/>
              <a:gd name="T63" fmla="*/ 329174 h 2943"/>
              <a:gd name="T64" fmla="*/ 283018 w 2939"/>
              <a:gd name="T65" fmla="*/ 18349 h 2943"/>
              <a:gd name="T66" fmla="*/ 302832 w 2939"/>
              <a:gd name="T67" fmla="*/ 329664 h 2943"/>
              <a:gd name="T68" fmla="*/ 330962 w 2939"/>
              <a:gd name="T69" fmla="*/ 340550 h 2943"/>
              <a:gd name="T70" fmla="*/ 321178 w 2939"/>
              <a:gd name="T71" fmla="*/ 18349 h 2943"/>
              <a:gd name="T72" fmla="*/ 340869 w 2939"/>
              <a:gd name="T73" fmla="*/ 336024 h 294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939" h="2943">
                <a:moveTo>
                  <a:pt x="2864" y="0"/>
                </a:moveTo>
                <a:lnTo>
                  <a:pt x="2861" y="0"/>
                </a:lnTo>
                <a:lnTo>
                  <a:pt x="2552" y="0"/>
                </a:lnTo>
                <a:lnTo>
                  <a:pt x="2549" y="0"/>
                </a:lnTo>
                <a:lnTo>
                  <a:pt x="2241" y="0"/>
                </a:lnTo>
                <a:lnTo>
                  <a:pt x="2238" y="0"/>
                </a:lnTo>
                <a:lnTo>
                  <a:pt x="700" y="0"/>
                </a:lnTo>
                <a:lnTo>
                  <a:pt x="697" y="0"/>
                </a:lnTo>
                <a:lnTo>
                  <a:pt x="388" y="0"/>
                </a:lnTo>
                <a:lnTo>
                  <a:pt x="385" y="0"/>
                </a:lnTo>
                <a:lnTo>
                  <a:pt x="77" y="0"/>
                </a:lnTo>
                <a:lnTo>
                  <a:pt x="74" y="0"/>
                </a:lnTo>
                <a:cubicBezTo>
                  <a:pt x="33" y="0"/>
                  <a:pt x="0" y="33"/>
                  <a:pt x="0" y="74"/>
                </a:cubicBezTo>
                <a:lnTo>
                  <a:pt x="0" y="77"/>
                </a:lnTo>
                <a:lnTo>
                  <a:pt x="0" y="2773"/>
                </a:lnTo>
                <a:lnTo>
                  <a:pt x="0" y="2774"/>
                </a:lnTo>
                <a:cubicBezTo>
                  <a:pt x="0" y="2793"/>
                  <a:pt x="6" y="2810"/>
                  <a:pt x="17" y="2824"/>
                </a:cubicBezTo>
                <a:cubicBezTo>
                  <a:pt x="64" y="2883"/>
                  <a:pt x="134" y="2924"/>
                  <a:pt x="214" y="2933"/>
                </a:cubicBezTo>
                <a:cubicBezTo>
                  <a:pt x="295" y="2942"/>
                  <a:pt x="371" y="2917"/>
                  <a:pt x="430" y="2871"/>
                </a:cubicBezTo>
                <a:cubicBezTo>
                  <a:pt x="459" y="2848"/>
                  <a:pt x="497" y="2836"/>
                  <a:pt x="536" y="2840"/>
                </a:cubicBezTo>
                <a:cubicBezTo>
                  <a:pt x="576" y="2845"/>
                  <a:pt x="610" y="2865"/>
                  <a:pt x="633" y="2894"/>
                </a:cubicBezTo>
                <a:lnTo>
                  <a:pt x="633" y="2893"/>
                </a:lnTo>
                <a:cubicBezTo>
                  <a:pt x="645" y="2908"/>
                  <a:pt x="662" y="2919"/>
                  <a:pt x="683" y="2921"/>
                </a:cubicBezTo>
                <a:cubicBezTo>
                  <a:pt x="693" y="2922"/>
                  <a:pt x="703" y="2921"/>
                  <a:pt x="713" y="2918"/>
                </a:cubicBezTo>
                <a:cubicBezTo>
                  <a:pt x="747" y="2912"/>
                  <a:pt x="773" y="2882"/>
                  <a:pt x="773" y="2846"/>
                </a:cubicBezTo>
                <a:lnTo>
                  <a:pt x="773" y="150"/>
                </a:lnTo>
                <a:lnTo>
                  <a:pt x="2164" y="150"/>
                </a:lnTo>
                <a:lnTo>
                  <a:pt x="2164" y="2846"/>
                </a:lnTo>
                <a:cubicBezTo>
                  <a:pt x="2164" y="2882"/>
                  <a:pt x="2190" y="2912"/>
                  <a:pt x="2225" y="2918"/>
                </a:cubicBezTo>
                <a:cubicBezTo>
                  <a:pt x="2234" y="2921"/>
                  <a:pt x="2244" y="2922"/>
                  <a:pt x="2255" y="2921"/>
                </a:cubicBezTo>
                <a:cubicBezTo>
                  <a:pt x="2275" y="2919"/>
                  <a:pt x="2293" y="2908"/>
                  <a:pt x="2305" y="2893"/>
                </a:cubicBezTo>
                <a:lnTo>
                  <a:pt x="2305" y="2894"/>
                </a:lnTo>
                <a:cubicBezTo>
                  <a:pt x="2328" y="2865"/>
                  <a:pt x="2362" y="2845"/>
                  <a:pt x="2401" y="2840"/>
                </a:cubicBezTo>
                <a:cubicBezTo>
                  <a:pt x="2441" y="2836"/>
                  <a:pt x="2478" y="2848"/>
                  <a:pt x="2507" y="2871"/>
                </a:cubicBezTo>
                <a:cubicBezTo>
                  <a:pt x="2566" y="2917"/>
                  <a:pt x="2643" y="2942"/>
                  <a:pt x="2723" y="2933"/>
                </a:cubicBezTo>
                <a:cubicBezTo>
                  <a:pt x="2804" y="2924"/>
                  <a:pt x="2873" y="2883"/>
                  <a:pt x="2920" y="2824"/>
                </a:cubicBezTo>
                <a:cubicBezTo>
                  <a:pt x="2931" y="2810"/>
                  <a:pt x="2938" y="2793"/>
                  <a:pt x="2937" y="2774"/>
                </a:cubicBezTo>
                <a:lnTo>
                  <a:pt x="2937" y="2773"/>
                </a:lnTo>
                <a:lnTo>
                  <a:pt x="2937" y="77"/>
                </a:lnTo>
                <a:lnTo>
                  <a:pt x="2937" y="74"/>
                </a:lnTo>
                <a:cubicBezTo>
                  <a:pt x="2937" y="33"/>
                  <a:pt x="2904" y="0"/>
                  <a:pt x="2864" y="0"/>
                </a:cubicBezTo>
                <a:close/>
                <a:moveTo>
                  <a:pt x="231" y="2784"/>
                </a:moveTo>
                <a:cubicBezTo>
                  <a:pt x="200" y="2780"/>
                  <a:pt x="172" y="2767"/>
                  <a:pt x="150" y="2747"/>
                </a:cubicBezTo>
                <a:lnTo>
                  <a:pt x="150" y="150"/>
                </a:lnTo>
                <a:lnTo>
                  <a:pt x="312" y="150"/>
                </a:lnTo>
                <a:lnTo>
                  <a:pt x="312" y="2769"/>
                </a:lnTo>
                <a:cubicBezTo>
                  <a:pt x="288" y="2782"/>
                  <a:pt x="260" y="2787"/>
                  <a:pt x="231" y="2784"/>
                </a:cubicBezTo>
                <a:close/>
                <a:moveTo>
                  <a:pt x="553" y="2691"/>
                </a:moveTo>
                <a:cubicBezTo>
                  <a:pt x="522" y="2688"/>
                  <a:pt x="491" y="2689"/>
                  <a:pt x="462" y="2695"/>
                </a:cubicBezTo>
                <a:lnTo>
                  <a:pt x="462" y="150"/>
                </a:lnTo>
                <a:lnTo>
                  <a:pt x="623" y="150"/>
                </a:lnTo>
                <a:lnTo>
                  <a:pt x="623" y="2708"/>
                </a:lnTo>
                <a:cubicBezTo>
                  <a:pt x="601" y="2700"/>
                  <a:pt x="578" y="2694"/>
                  <a:pt x="553" y="2691"/>
                </a:cubicBezTo>
                <a:close/>
                <a:moveTo>
                  <a:pt x="2384" y="2691"/>
                </a:moveTo>
                <a:cubicBezTo>
                  <a:pt x="2360" y="2694"/>
                  <a:pt x="2336" y="2700"/>
                  <a:pt x="2314" y="2708"/>
                </a:cubicBezTo>
                <a:lnTo>
                  <a:pt x="2314" y="150"/>
                </a:lnTo>
                <a:lnTo>
                  <a:pt x="2476" y="150"/>
                </a:lnTo>
                <a:lnTo>
                  <a:pt x="2476" y="2695"/>
                </a:lnTo>
                <a:cubicBezTo>
                  <a:pt x="2447" y="2689"/>
                  <a:pt x="2416" y="2688"/>
                  <a:pt x="2384" y="2691"/>
                </a:cubicBezTo>
                <a:close/>
                <a:moveTo>
                  <a:pt x="2706" y="2784"/>
                </a:moveTo>
                <a:cubicBezTo>
                  <a:pt x="2678" y="2787"/>
                  <a:pt x="2650" y="2782"/>
                  <a:pt x="2626" y="2769"/>
                </a:cubicBezTo>
                <a:lnTo>
                  <a:pt x="2626" y="150"/>
                </a:lnTo>
                <a:lnTo>
                  <a:pt x="2787" y="150"/>
                </a:lnTo>
                <a:lnTo>
                  <a:pt x="2787" y="2747"/>
                </a:lnTo>
                <a:cubicBezTo>
                  <a:pt x="2766" y="2767"/>
                  <a:pt x="2738" y="2780"/>
                  <a:pt x="2706" y="27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59" name="Freeform 11"/>
          <p:cNvSpPr>
            <a:spLocks noChangeAspect="1" noChangeArrowheads="1"/>
          </p:cNvSpPr>
          <p:nvPr/>
        </p:nvSpPr>
        <p:spPr bwMode="auto">
          <a:xfrm>
            <a:off x="6019150" y="2633904"/>
            <a:ext cx="326868" cy="182874"/>
          </a:xfrm>
          <a:custGeom>
            <a:avLst/>
            <a:gdLst>
              <a:gd name="T0" fmla="*/ 350694 w 2940"/>
              <a:gd name="T1" fmla="*/ 103658 h 1645"/>
              <a:gd name="T2" fmla="*/ 359878 w 2940"/>
              <a:gd name="T3" fmla="*/ 94602 h 1645"/>
              <a:gd name="T4" fmla="*/ 359878 w 2940"/>
              <a:gd name="T5" fmla="*/ 35858 h 1645"/>
              <a:gd name="T6" fmla="*/ 323878 w 2940"/>
              <a:gd name="T7" fmla="*/ 0 h 1645"/>
              <a:gd name="T8" fmla="*/ 36000 w 2940"/>
              <a:gd name="T9" fmla="*/ 0 h 1645"/>
              <a:gd name="T10" fmla="*/ 0 w 2940"/>
              <a:gd name="T11" fmla="*/ 35858 h 1645"/>
              <a:gd name="T12" fmla="*/ 0 w 2940"/>
              <a:gd name="T13" fmla="*/ 165339 h 1645"/>
              <a:gd name="T14" fmla="*/ 36000 w 2940"/>
              <a:gd name="T15" fmla="*/ 201197 h 1645"/>
              <a:gd name="T16" fmla="*/ 323878 w 2940"/>
              <a:gd name="T17" fmla="*/ 201197 h 1645"/>
              <a:gd name="T18" fmla="*/ 359878 w 2940"/>
              <a:gd name="T19" fmla="*/ 165339 h 1645"/>
              <a:gd name="T20" fmla="*/ 359878 w 2940"/>
              <a:gd name="T21" fmla="*/ 137925 h 1645"/>
              <a:gd name="T22" fmla="*/ 359878 w 2940"/>
              <a:gd name="T23" fmla="*/ 137803 h 1645"/>
              <a:gd name="T24" fmla="*/ 359878 w 2940"/>
              <a:gd name="T25" fmla="*/ 137558 h 1645"/>
              <a:gd name="T26" fmla="*/ 350816 w 2940"/>
              <a:gd name="T27" fmla="*/ 128624 h 1645"/>
              <a:gd name="T28" fmla="*/ 63061 w 2940"/>
              <a:gd name="T29" fmla="*/ 128624 h 1645"/>
              <a:gd name="T30" fmla="*/ 54000 w 2940"/>
              <a:gd name="T31" fmla="*/ 137558 h 1645"/>
              <a:gd name="T32" fmla="*/ 54000 w 2940"/>
              <a:gd name="T33" fmla="*/ 137925 h 1645"/>
              <a:gd name="T34" fmla="*/ 63061 w 2940"/>
              <a:gd name="T35" fmla="*/ 146981 h 1645"/>
              <a:gd name="T36" fmla="*/ 341510 w 2940"/>
              <a:gd name="T37" fmla="*/ 146981 h 1645"/>
              <a:gd name="T38" fmla="*/ 341510 w 2940"/>
              <a:gd name="T39" fmla="*/ 154079 h 1645"/>
              <a:gd name="T40" fmla="*/ 312735 w 2940"/>
              <a:gd name="T41" fmla="*/ 182962 h 1645"/>
              <a:gd name="T42" fmla="*/ 47265 w 2940"/>
              <a:gd name="T43" fmla="*/ 182962 h 1645"/>
              <a:gd name="T44" fmla="*/ 18367 w 2940"/>
              <a:gd name="T45" fmla="*/ 154079 h 1645"/>
              <a:gd name="T46" fmla="*/ 18367 w 2940"/>
              <a:gd name="T47" fmla="*/ 47117 h 1645"/>
              <a:gd name="T48" fmla="*/ 47265 w 2940"/>
              <a:gd name="T49" fmla="*/ 18235 h 1645"/>
              <a:gd name="T50" fmla="*/ 312735 w 2940"/>
              <a:gd name="T51" fmla="*/ 18235 h 1645"/>
              <a:gd name="T52" fmla="*/ 341510 w 2940"/>
              <a:gd name="T53" fmla="*/ 47117 h 1645"/>
              <a:gd name="T54" fmla="*/ 341510 w 2940"/>
              <a:gd name="T55" fmla="*/ 94602 h 1645"/>
              <a:gd name="T56" fmla="*/ 350694 w 2940"/>
              <a:gd name="T57" fmla="*/ 103658 h 1645"/>
              <a:gd name="T58" fmla="*/ 253837 w 2940"/>
              <a:gd name="T59" fmla="*/ 71961 h 1645"/>
              <a:gd name="T60" fmla="*/ 280408 w 2940"/>
              <a:gd name="T61" fmla="*/ 64373 h 1645"/>
              <a:gd name="T62" fmla="*/ 293388 w 2940"/>
              <a:gd name="T63" fmla="*/ 60579 h 1645"/>
              <a:gd name="T64" fmla="*/ 305143 w 2940"/>
              <a:gd name="T65" fmla="*/ 67066 h 1645"/>
              <a:gd name="T66" fmla="*/ 305143 w 2940"/>
              <a:gd name="T67" fmla="*/ 67066 h 1645"/>
              <a:gd name="T68" fmla="*/ 311265 w 2940"/>
              <a:gd name="T69" fmla="*/ 70492 h 1645"/>
              <a:gd name="T70" fmla="*/ 321429 w 2940"/>
              <a:gd name="T71" fmla="*/ 62415 h 1645"/>
              <a:gd name="T72" fmla="*/ 319224 w 2940"/>
              <a:gd name="T73" fmla="*/ 55317 h 1645"/>
              <a:gd name="T74" fmla="*/ 295469 w 2940"/>
              <a:gd name="T75" fmla="*/ 42344 h 1645"/>
              <a:gd name="T76" fmla="*/ 268898 w 2940"/>
              <a:gd name="T77" fmla="*/ 49932 h 1645"/>
              <a:gd name="T78" fmla="*/ 255918 w 2940"/>
              <a:gd name="T79" fmla="*/ 53726 h 1645"/>
              <a:gd name="T80" fmla="*/ 244163 w 2940"/>
              <a:gd name="T81" fmla="*/ 47117 h 1645"/>
              <a:gd name="T82" fmla="*/ 244163 w 2940"/>
              <a:gd name="T83" fmla="*/ 47117 h 1645"/>
              <a:gd name="T84" fmla="*/ 237918 w 2940"/>
              <a:gd name="T85" fmla="*/ 43568 h 1645"/>
              <a:gd name="T86" fmla="*/ 227755 w 2940"/>
              <a:gd name="T87" fmla="*/ 51645 h 1645"/>
              <a:gd name="T88" fmla="*/ 229837 w 2940"/>
              <a:gd name="T89" fmla="*/ 58621 h 1645"/>
              <a:gd name="T90" fmla="*/ 229837 w 2940"/>
              <a:gd name="T91" fmla="*/ 58621 h 1645"/>
              <a:gd name="T92" fmla="*/ 253837 w 2940"/>
              <a:gd name="T93" fmla="*/ 71961 h 164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40" h="1645">
                <a:moveTo>
                  <a:pt x="2864" y="847"/>
                </a:moveTo>
                <a:cubicBezTo>
                  <a:pt x="2905" y="847"/>
                  <a:pt x="2939" y="813"/>
                  <a:pt x="2939" y="773"/>
                </a:cubicBezTo>
                <a:lnTo>
                  <a:pt x="2939" y="293"/>
                </a:lnTo>
                <a:cubicBezTo>
                  <a:pt x="2939" y="131"/>
                  <a:pt x="2807" y="0"/>
                  <a:pt x="2645" y="0"/>
                </a:cubicBezTo>
                <a:lnTo>
                  <a:pt x="294" y="0"/>
                </a:lnTo>
                <a:cubicBezTo>
                  <a:pt x="132" y="0"/>
                  <a:pt x="0" y="131"/>
                  <a:pt x="0" y="293"/>
                </a:cubicBezTo>
                <a:lnTo>
                  <a:pt x="0" y="1351"/>
                </a:lnTo>
                <a:cubicBezTo>
                  <a:pt x="0" y="1513"/>
                  <a:pt x="132" y="1644"/>
                  <a:pt x="294" y="1644"/>
                </a:cubicBezTo>
                <a:lnTo>
                  <a:pt x="2645" y="1644"/>
                </a:lnTo>
                <a:cubicBezTo>
                  <a:pt x="2807" y="1644"/>
                  <a:pt x="2939" y="1513"/>
                  <a:pt x="2939" y="1351"/>
                </a:cubicBezTo>
                <a:lnTo>
                  <a:pt x="2939" y="1127"/>
                </a:lnTo>
                <a:lnTo>
                  <a:pt x="2939" y="1126"/>
                </a:lnTo>
                <a:lnTo>
                  <a:pt x="2939" y="1124"/>
                </a:lnTo>
                <a:cubicBezTo>
                  <a:pt x="2939" y="1084"/>
                  <a:pt x="2906" y="1051"/>
                  <a:pt x="2865" y="1051"/>
                </a:cubicBezTo>
                <a:lnTo>
                  <a:pt x="515" y="1051"/>
                </a:lnTo>
                <a:cubicBezTo>
                  <a:pt x="474" y="1051"/>
                  <a:pt x="441" y="1084"/>
                  <a:pt x="441" y="1124"/>
                </a:cubicBezTo>
                <a:lnTo>
                  <a:pt x="441" y="1127"/>
                </a:lnTo>
                <a:cubicBezTo>
                  <a:pt x="441" y="1168"/>
                  <a:pt x="474" y="1201"/>
                  <a:pt x="515" y="1201"/>
                </a:cubicBezTo>
                <a:lnTo>
                  <a:pt x="2789" y="1201"/>
                </a:lnTo>
                <a:lnTo>
                  <a:pt x="2789" y="1259"/>
                </a:lnTo>
                <a:cubicBezTo>
                  <a:pt x="2789" y="1389"/>
                  <a:pt x="2683" y="1495"/>
                  <a:pt x="2554" y="1495"/>
                </a:cubicBezTo>
                <a:lnTo>
                  <a:pt x="386" y="1495"/>
                </a:lnTo>
                <a:cubicBezTo>
                  <a:pt x="256" y="1495"/>
                  <a:pt x="150" y="1389"/>
                  <a:pt x="150" y="1259"/>
                </a:cubicBezTo>
                <a:lnTo>
                  <a:pt x="150" y="385"/>
                </a:lnTo>
                <a:cubicBezTo>
                  <a:pt x="150" y="255"/>
                  <a:pt x="256" y="149"/>
                  <a:pt x="386" y="149"/>
                </a:cubicBezTo>
                <a:lnTo>
                  <a:pt x="2554" y="149"/>
                </a:lnTo>
                <a:cubicBezTo>
                  <a:pt x="2683" y="149"/>
                  <a:pt x="2789" y="255"/>
                  <a:pt x="2789" y="385"/>
                </a:cubicBezTo>
                <a:lnTo>
                  <a:pt x="2789" y="773"/>
                </a:lnTo>
                <a:cubicBezTo>
                  <a:pt x="2789" y="813"/>
                  <a:pt x="2822" y="847"/>
                  <a:pt x="2864" y="847"/>
                </a:cubicBezTo>
                <a:close/>
                <a:moveTo>
                  <a:pt x="2073" y="588"/>
                </a:moveTo>
                <a:cubicBezTo>
                  <a:pt x="2154" y="597"/>
                  <a:pt x="2231" y="572"/>
                  <a:pt x="2290" y="526"/>
                </a:cubicBezTo>
                <a:cubicBezTo>
                  <a:pt x="2319" y="503"/>
                  <a:pt x="2356" y="491"/>
                  <a:pt x="2396" y="495"/>
                </a:cubicBezTo>
                <a:cubicBezTo>
                  <a:pt x="2435" y="500"/>
                  <a:pt x="2469" y="520"/>
                  <a:pt x="2492" y="548"/>
                </a:cubicBezTo>
                <a:cubicBezTo>
                  <a:pt x="2504" y="563"/>
                  <a:pt x="2522" y="574"/>
                  <a:pt x="2542" y="576"/>
                </a:cubicBezTo>
                <a:cubicBezTo>
                  <a:pt x="2583" y="581"/>
                  <a:pt x="2620" y="551"/>
                  <a:pt x="2625" y="510"/>
                </a:cubicBezTo>
                <a:cubicBezTo>
                  <a:pt x="2627" y="488"/>
                  <a:pt x="2620" y="467"/>
                  <a:pt x="2607" y="452"/>
                </a:cubicBezTo>
                <a:cubicBezTo>
                  <a:pt x="2560" y="395"/>
                  <a:pt x="2492" y="355"/>
                  <a:pt x="2413" y="346"/>
                </a:cubicBezTo>
                <a:cubicBezTo>
                  <a:pt x="2332" y="337"/>
                  <a:pt x="2255" y="361"/>
                  <a:pt x="2196" y="408"/>
                </a:cubicBezTo>
                <a:cubicBezTo>
                  <a:pt x="2167" y="431"/>
                  <a:pt x="2130" y="443"/>
                  <a:pt x="2090" y="439"/>
                </a:cubicBezTo>
                <a:cubicBezTo>
                  <a:pt x="2051" y="434"/>
                  <a:pt x="2017" y="414"/>
                  <a:pt x="1994" y="385"/>
                </a:cubicBezTo>
                <a:cubicBezTo>
                  <a:pt x="1982" y="370"/>
                  <a:pt x="1964" y="359"/>
                  <a:pt x="1943" y="356"/>
                </a:cubicBezTo>
                <a:cubicBezTo>
                  <a:pt x="1902" y="352"/>
                  <a:pt x="1865" y="381"/>
                  <a:pt x="1860" y="422"/>
                </a:cubicBezTo>
                <a:cubicBezTo>
                  <a:pt x="1858" y="444"/>
                  <a:pt x="1864" y="464"/>
                  <a:pt x="1877" y="479"/>
                </a:cubicBezTo>
                <a:cubicBezTo>
                  <a:pt x="1924" y="538"/>
                  <a:pt x="1993" y="579"/>
                  <a:pt x="2073" y="5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60" name="Freeform 12"/>
          <p:cNvSpPr>
            <a:spLocks noChangeAspect="1" noChangeArrowheads="1"/>
          </p:cNvSpPr>
          <p:nvPr/>
        </p:nvSpPr>
        <p:spPr bwMode="auto">
          <a:xfrm>
            <a:off x="5019826" y="2489911"/>
            <a:ext cx="325429" cy="326869"/>
          </a:xfrm>
          <a:custGeom>
            <a:avLst/>
            <a:gdLst>
              <a:gd name="T0" fmla="*/ 77445 w 2929"/>
              <a:gd name="T1" fmla="*/ 15945 h 2935"/>
              <a:gd name="T2" fmla="*/ 71318 w 2929"/>
              <a:gd name="T3" fmla="*/ 0 h 2935"/>
              <a:gd name="T4" fmla="*/ 64456 w 2929"/>
              <a:gd name="T5" fmla="*/ 2944 h 2935"/>
              <a:gd name="T6" fmla="*/ 64456 w 2929"/>
              <a:gd name="T7" fmla="*/ 130508 h 2935"/>
              <a:gd name="T8" fmla="*/ 64824 w 2929"/>
              <a:gd name="T9" fmla="*/ 231455 h 2935"/>
              <a:gd name="T10" fmla="*/ 70951 w 2929"/>
              <a:gd name="T11" fmla="*/ 247523 h 2935"/>
              <a:gd name="T12" fmla="*/ 77445 w 2929"/>
              <a:gd name="T13" fmla="*/ 244825 h 2935"/>
              <a:gd name="T14" fmla="*/ 77445 w 2929"/>
              <a:gd name="T15" fmla="*/ 117506 h 2935"/>
              <a:gd name="T16" fmla="*/ 164571 w 2929"/>
              <a:gd name="T17" fmla="*/ 66726 h 2935"/>
              <a:gd name="T18" fmla="*/ 188466 w 2929"/>
              <a:gd name="T19" fmla="*/ 9077 h 2935"/>
              <a:gd name="T20" fmla="*/ 172659 w 2929"/>
              <a:gd name="T21" fmla="*/ 2944 h 2935"/>
              <a:gd name="T22" fmla="*/ 146312 w 2929"/>
              <a:gd name="T23" fmla="*/ 66726 h 2935"/>
              <a:gd name="T24" fmla="*/ 193490 w 2929"/>
              <a:gd name="T25" fmla="*/ 181165 h 2935"/>
              <a:gd name="T26" fmla="*/ 169963 w 2929"/>
              <a:gd name="T27" fmla="*/ 238324 h 2935"/>
              <a:gd name="T28" fmla="*/ 185525 w 2929"/>
              <a:gd name="T29" fmla="*/ 244825 h 2935"/>
              <a:gd name="T30" fmla="*/ 211871 w 2929"/>
              <a:gd name="T31" fmla="*/ 181165 h 2935"/>
              <a:gd name="T32" fmla="*/ 164571 w 2929"/>
              <a:gd name="T33" fmla="*/ 66726 h 2935"/>
              <a:gd name="T34" fmla="*/ 293728 w 2929"/>
              <a:gd name="T35" fmla="*/ 117506 h 2935"/>
              <a:gd name="T36" fmla="*/ 293728 w 2929"/>
              <a:gd name="T37" fmla="*/ 15945 h 2935"/>
              <a:gd name="T38" fmla="*/ 287478 w 2929"/>
              <a:gd name="T39" fmla="*/ 0 h 2935"/>
              <a:gd name="T40" fmla="*/ 280739 w 2929"/>
              <a:gd name="T41" fmla="*/ 2944 h 2935"/>
              <a:gd name="T42" fmla="*/ 280739 w 2929"/>
              <a:gd name="T43" fmla="*/ 130508 h 2935"/>
              <a:gd name="T44" fmla="*/ 281106 w 2929"/>
              <a:gd name="T45" fmla="*/ 231455 h 2935"/>
              <a:gd name="T46" fmla="*/ 287233 w 2929"/>
              <a:gd name="T47" fmla="*/ 247523 h 2935"/>
              <a:gd name="T48" fmla="*/ 293728 w 2929"/>
              <a:gd name="T49" fmla="*/ 244825 h 2935"/>
              <a:gd name="T50" fmla="*/ 358796 w 2929"/>
              <a:gd name="T51" fmla="*/ 293029 h 2935"/>
              <a:gd name="T52" fmla="*/ 8945 w 2929"/>
              <a:gd name="T53" fmla="*/ 302106 h 2935"/>
              <a:gd name="T54" fmla="*/ 0 w 2929"/>
              <a:gd name="T55" fmla="*/ 292661 h 2935"/>
              <a:gd name="T56" fmla="*/ 349851 w 2929"/>
              <a:gd name="T57" fmla="*/ 283707 h 2935"/>
              <a:gd name="T58" fmla="*/ 358796 w 2929"/>
              <a:gd name="T59" fmla="*/ 293029 h 2935"/>
              <a:gd name="T60" fmla="*/ 349851 w 2929"/>
              <a:gd name="T61" fmla="*/ 359877 h 2935"/>
              <a:gd name="T62" fmla="*/ 0 w 2929"/>
              <a:gd name="T63" fmla="*/ 350801 h 2935"/>
              <a:gd name="T64" fmla="*/ 8945 w 2929"/>
              <a:gd name="T65" fmla="*/ 341479 h 2935"/>
              <a:gd name="T66" fmla="*/ 358796 w 2929"/>
              <a:gd name="T67" fmla="*/ 350433 h 2935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929" h="2935">
                <a:moveTo>
                  <a:pt x="461" y="544"/>
                </a:moveTo>
                <a:cubicBezTo>
                  <a:pt x="461" y="382"/>
                  <a:pt x="526" y="236"/>
                  <a:pt x="632" y="130"/>
                </a:cubicBezTo>
                <a:cubicBezTo>
                  <a:pt x="647" y="116"/>
                  <a:pt x="657" y="97"/>
                  <a:pt x="657" y="74"/>
                </a:cubicBezTo>
                <a:cubicBezTo>
                  <a:pt x="657" y="33"/>
                  <a:pt x="623" y="0"/>
                  <a:pt x="582" y="0"/>
                </a:cubicBezTo>
                <a:cubicBezTo>
                  <a:pt x="560" y="0"/>
                  <a:pt x="540" y="9"/>
                  <a:pt x="526" y="24"/>
                </a:cubicBezTo>
                <a:cubicBezTo>
                  <a:pt x="393" y="157"/>
                  <a:pt x="311" y="341"/>
                  <a:pt x="311" y="544"/>
                </a:cubicBezTo>
                <a:cubicBezTo>
                  <a:pt x="311" y="747"/>
                  <a:pt x="393" y="931"/>
                  <a:pt x="526" y="1064"/>
                </a:cubicBezTo>
                <a:cubicBezTo>
                  <a:pt x="632" y="1170"/>
                  <a:pt x="697" y="1316"/>
                  <a:pt x="697" y="1477"/>
                </a:cubicBezTo>
                <a:cubicBezTo>
                  <a:pt x="697" y="1636"/>
                  <a:pt x="633" y="1781"/>
                  <a:pt x="529" y="1887"/>
                </a:cubicBezTo>
                <a:cubicBezTo>
                  <a:pt x="514" y="1901"/>
                  <a:pt x="504" y="1921"/>
                  <a:pt x="504" y="1943"/>
                </a:cubicBezTo>
                <a:cubicBezTo>
                  <a:pt x="504" y="1984"/>
                  <a:pt x="538" y="2018"/>
                  <a:pt x="579" y="2018"/>
                </a:cubicBezTo>
                <a:cubicBezTo>
                  <a:pt x="600" y="2018"/>
                  <a:pt x="618" y="2010"/>
                  <a:pt x="632" y="1996"/>
                </a:cubicBezTo>
                <a:cubicBezTo>
                  <a:pt x="765" y="1863"/>
                  <a:pt x="847" y="1681"/>
                  <a:pt x="847" y="1477"/>
                </a:cubicBezTo>
                <a:cubicBezTo>
                  <a:pt x="847" y="1274"/>
                  <a:pt x="765" y="1091"/>
                  <a:pt x="632" y="958"/>
                </a:cubicBezTo>
                <a:cubicBezTo>
                  <a:pt x="526" y="852"/>
                  <a:pt x="461" y="705"/>
                  <a:pt x="461" y="544"/>
                </a:cubicBezTo>
                <a:close/>
                <a:moveTo>
                  <a:pt x="1343" y="544"/>
                </a:moveTo>
                <a:cubicBezTo>
                  <a:pt x="1343" y="382"/>
                  <a:pt x="1409" y="236"/>
                  <a:pt x="1514" y="130"/>
                </a:cubicBezTo>
                <a:cubicBezTo>
                  <a:pt x="1529" y="116"/>
                  <a:pt x="1538" y="97"/>
                  <a:pt x="1538" y="74"/>
                </a:cubicBezTo>
                <a:cubicBezTo>
                  <a:pt x="1538" y="33"/>
                  <a:pt x="1505" y="0"/>
                  <a:pt x="1464" y="0"/>
                </a:cubicBezTo>
                <a:cubicBezTo>
                  <a:pt x="1442" y="0"/>
                  <a:pt x="1423" y="9"/>
                  <a:pt x="1409" y="24"/>
                </a:cubicBezTo>
                <a:cubicBezTo>
                  <a:pt x="1276" y="157"/>
                  <a:pt x="1194" y="341"/>
                  <a:pt x="1194" y="544"/>
                </a:cubicBezTo>
                <a:cubicBezTo>
                  <a:pt x="1194" y="747"/>
                  <a:pt x="1276" y="931"/>
                  <a:pt x="1409" y="1064"/>
                </a:cubicBezTo>
                <a:cubicBezTo>
                  <a:pt x="1514" y="1170"/>
                  <a:pt x="1579" y="1316"/>
                  <a:pt x="1579" y="1477"/>
                </a:cubicBezTo>
                <a:cubicBezTo>
                  <a:pt x="1579" y="1636"/>
                  <a:pt x="1515" y="1781"/>
                  <a:pt x="1412" y="1887"/>
                </a:cubicBezTo>
                <a:cubicBezTo>
                  <a:pt x="1397" y="1901"/>
                  <a:pt x="1387" y="1921"/>
                  <a:pt x="1387" y="1943"/>
                </a:cubicBezTo>
                <a:cubicBezTo>
                  <a:pt x="1387" y="1984"/>
                  <a:pt x="1421" y="2018"/>
                  <a:pt x="1462" y="2018"/>
                </a:cubicBezTo>
                <a:cubicBezTo>
                  <a:pt x="1483" y="2018"/>
                  <a:pt x="1500" y="2010"/>
                  <a:pt x="1514" y="1996"/>
                </a:cubicBezTo>
                <a:cubicBezTo>
                  <a:pt x="1647" y="1863"/>
                  <a:pt x="1729" y="1681"/>
                  <a:pt x="1729" y="1477"/>
                </a:cubicBezTo>
                <a:cubicBezTo>
                  <a:pt x="1729" y="1274"/>
                  <a:pt x="1647" y="1091"/>
                  <a:pt x="1514" y="958"/>
                </a:cubicBezTo>
                <a:cubicBezTo>
                  <a:pt x="1409" y="852"/>
                  <a:pt x="1343" y="705"/>
                  <a:pt x="1343" y="544"/>
                </a:cubicBezTo>
                <a:close/>
                <a:moveTo>
                  <a:pt x="2612" y="1477"/>
                </a:moveTo>
                <a:cubicBezTo>
                  <a:pt x="2612" y="1274"/>
                  <a:pt x="2530" y="1091"/>
                  <a:pt x="2397" y="958"/>
                </a:cubicBezTo>
                <a:cubicBezTo>
                  <a:pt x="2291" y="852"/>
                  <a:pt x="2225" y="705"/>
                  <a:pt x="2225" y="544"/>
                </a:cubicBezTo>
                <a:cubicBezTo>
                  <a:pt x="2225" y="382"/>
                  <a:pt x="2291" y="236"/>
                  <a:pt x="2397" y="130"/>
                </a:cubicBezTo>
                <a:cubicBezTo>
                  <a:pt x="2412" y="116"/>
                  <a:pt x="2421" y="97"/>
                  <a:pt x="2421" y="74"/>
                </a:cubicBezTo>
                <a:cubicBezTo>
                  <a:pt x="2421" y="33"/>
                  <a:pt x="2388" y="0"/>
                  <a:pt x="2346" y="0"/>
                </a:cubicBezTo>
                <a:cubicBezTo>
                  <a:pt x="2324" y="0"/>
                  <a:pt x="2305" y="9"/>
                  <a:pt x="2291" y="24"/>
                </a:cubicBezTo>
                <a:cubicBezTo>
                  <a:pt x="2158" y="157"/>
                  <a:pt x="2075" y="341"/>
                  <a:pt x="2075" y="544"/>
                </a:cubicBezTo>
                <a:cubicBezTo>
                  <a:pt x="2075" y="747"/>
                  <a:pt x="2158" y="931"/>
                  <a:pt x="2291" y="1064"/>
                </a:cubicBezTo>
                <a:cubicBezTo>
                  <a:pt x="2397" y="1170"/>
                  <a:pt x="2462" y="1316"/>
                  <a:pt x="2462" y="1477"/>
                </a:cubicBezTo>
                <a:cubicBezTo>
                  <a:pt x="2462" y="1636"/>
                  <a:pt x="2398" y="1781"/>
                  <a:pt x="2294" y="1887"/>
                </a:cubicBezTo>
                <a:cubicBezTo>
                  <a:pt x="2279" y="1901"/>
                  <a:pt x="2269" y="1921"/>
                  <a:pt x="2269" y="1943"/>
                </a:cubicBezTo>
                <a:cubicBezTo>
                  <a:pt x="2269" y="1984"/>
                  <a:pt x="2303" y="2018"/>
                  <a:pt x="2344" y="2018"/>
                </a:cubicBezTo>
                <a:cubicBezTo>
                  <a:pt x="2364" y="2018"/>
                  <a:pt x="2383" y="2010"/>
                  <a:pt x="2397" y="1996"/>
                </a:cubicBezTo>
                <a:cubicBezTo>
                  <a:pt x="2530" y="1863"/>
                  <a:pt x="2612" y="1680"/>
                  <a:pt x="2612" y="1477"/>
                </a:cubicBezTo>
                <a:close/>
                <a:moveTo>
                  <a:pt x="2928" y="2389"/>
                </a:moveTo>
                <a:cubicBezTo>
                  <a:pt x="2928" y="2430"/>
                  <a:pt x="2895" y="2463"/>
                  <a:pt x="2855" y="2463"/>
                </a:cubicBezTo>
                <a:lnTo>
                  <a:pt x="73" y="2463"/>
                </a:lnTo>
                <a:cubicBezTo>
                  <a:pt x="33" y="2463"/>
                  <a:pt x="0" y="2430"/>
                  <a:pt x="0" y="2389"/>
                </a:cubicBezTo>
                <a:lnTo>
                  <a:pt x="0" y="2386"/>
                </a:lnTo>
                <a:cubicBezTo>
                  <a:pt x="0" y="2346"/>
                  <a:pt x="33" y="2313"/>
                  <a:pt x="73" y="2313"/>
                </a:cubicBezTo>
                <a:lnTo>
                  <a:pt x="2855" y="2313"/>
                </a:lnTo>
                <a:cubicBezTo>
                  <a:pt x="2895" y="2313"/>
                  <a:pt x="2928" y="2346"/>
                  <a:pt x="2928" y="2386"/>
                </a:cubicBezTo>
                <a:lnTo>
                  <a:pt x="2928" y="2389"/>
                </a:lnTo>
                <a:close/>
                <a:moveTo>
                  <a:pt x="2928" y="2860"/>
                </a:moveTo>
                <a:cubicBezTo>
                  <a:pt x="2928" y="2901"/>
                  <a:pt x="2895" y="2934"/>
                  <a:pt x="2855" y="2934"/>
                </a:cubicBezTo>
                <a:lnTo>
                  <a:pt x="73" y="2934"/>
                </a:lnTo>
                <a:cubicBezTo>
                  <a:pt x="33" y="2934"/>
                  <a:pt x="0" y="2901"/>
                  <a:pt x="0" y="2860"/>
                </a:cubicBezTo>
                <a:lnTo>
                  <a:pt x="0" y="2857"/>
                </a:lnTo>
                <a:cubicBezTo>
                  <a:pt x="0" y="2817"/>
                  <a:pt x="33" y="2784"/>
                  <a:pt x="73" y="2784"/>
                </a:cubicBezTo>
                <a:lnTo>
                  <a:pt x="2855" y="2784"/>
                </a:lnTo>
                <a:cubicBezTo>
                  <a:pt x="2895" y="2784"/>
                  <a:pt x="2928" y="2817"/>
                  <a:pt x="2928" y="2857"/>
                </a:cubicBezTo>
                <a:lnTo>
                  <a:pt x="2928" y="28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61" name="Freeform 24"/>
          <p:cNvSpPr>
            <a:spLocks noChangeAspect="1" noChangeArrowheads="1"/>
          </p:cNvSpPr>
          <p:nvPr/>
        </p:nvSpPr>
        <p:spPr bwMode="auto">
          <a:xfrm>
            <a:off x="594860" y="3113407"/>
            <a:ext cx="247671" cy="326868"/>
          </a:xfrm>
          <a:custGeom>
            <a:avLst/>
            <a:gdLst>
              <a:gd name="T0" fmla="*/ 50774 w 1965"/>
              <a:gd name="T1" fmla="*/ 359861 h 2596"/>
              <a:gd name="T2" fmla="*/ 21919 w 1965"/>
              <a:gd name="T3" fmla="*/ 321448 h 2596"/>
              <a:gd name="T4" fmla="*/ 0 w 1965"/>
              <a:gd name="T5" fmla="*/ 311186 h 2596"/>
              <a:gd name="T6" fmla="*/ 21919 w 1965"/>
              <a:gd name="T7" fmla="*/ 300786 h 2596"/>
              <a:gd name="T8" fmla="*/ 10404 w 1965"/>
              <a:gd name="T9" fmla="*/ 277766 h 2596"/>
              <a:gd name="T10" fmla="*/ 10404 w 1965"/>
              <a:gd name="T11" fmla="*/ 256965 h 2596"/>
              <a:gd name="T12" fmla="*/ 21919 w 1965"/>
              <a:gd name="T13" fmla="*/ 233945 h 2596"/>
              <a:gd name="T14" fmla="*/ 0 w 1965"/>
              <a:gd name="T15" fmla="*/ 223544 h 2596"/>
              <a:gd name="T16" fmla="*/ 21919 w 1965"/>
              <a:gd name="T17" fmla="*/ 213282 h 2596"/>
              <a:gd name="T18" fmla="*/ 10404 w 1965"/>
              <a:gd name="T19" fmla="*/ 190123 h 2596"/>
              <a:gd name="T20" fmla="*/ 10404 w 1965"/>
              <a:gd name="T21" fmla="*/ 169599 h 2596"/>
              <a:gd name="T22" fmla="*/ 21919 w 1965"/>
              <a:gd name="T23" fmla="*/ 146579 h 2596"/>
              <a:gd name="T24" fmla="*/ 0 w 1965"/>
              <a:gd name="T25" fmla="*/ 136179 h 2596"/>
              <a:gd name="T26" fmla="*/ 21919 w 1965"/>
              <a:gd name="T27" fmla="*/ 125917 h 2596"/>
              <a:gd name="T28" fmla="*/ 10404 w 1965"/>
              <a:gd name="T29" fmla="*/ 102758 h 2596"/>
              <a:gd name="T30" fmla="*/ 10404 w 1965"/>
              <a:gd name="T31" fmla="*/ 82096 h 2596"/>
              <a:gd name="T32" fmla="*/ 21919 w 1965"/>
              <a:gd name="T33" fmla="*/ 59076 h 2596"/>
              <a:gd name="T34" fmla="*/ 0 w 1965"/>
              <a:gd name="T35" fmla="*/ 48675 h 2596"/>
              <a:gd name="T36" fmla="*/ 21919 w 1965"/>
              <a:gd name="T37" fmla="*/ 38274 h 2596"/>
              <a:gd name="T38" fmla="*/ 50774 w 1965"/>
              <a:gd name="T39" fmla="*/ 0 h 2596"/>
              <a:gd name="T40" fmla="*/ 272458 w 1965"/>
              <a:gd name="T41" fmla="*/ 28844 h 2596"/>
              <a:gd name="T42" fmla="*/ 243603 w 1965"/>
              <a:gd name="T43" fmla="*/ 359861 h 2596"/>
              <a:gd name="T44" fmla="*/ 42728 w 1965"/>
              <a:gd name="T45" fmla="*/ 28844 h 2596"/>
              <a:gd name="T46" fmla="*/ 54242 w 1965"/>
              <a:gd name="T47" fmla="*/ 38274 h 2596"/>
              <a:gd name="T48" fmla="*/ 54242 w 1965"/>
              <a:gd name="T49" fmla="*/ 59076 h 2596"/>
              <a:gd name="T50" fmla="*/ 42728 w 1965"/>
              <a:gd name="T51" fmla="*/ 82096 h 2596"/>
              <a:gd name="T52" fmla="*/ 64508 w 1965"/>
              <a:gd name="T53" fmla="*/ 92496 h 2596"/>
              <a:gd name="T54" fmla="*/ 42728 w 1965"/>
              <a:gd name="T55" fmla="*/ 102758 h 2596"/>
              <a:gd name="T56" fmla="*/ 54242 w 1965"/>
              <a:gd name="T57" fmla="*/ 125917 h 2596"/>
              <a:gd name="T58" fmla="*/ 54242 w 1965"/>
              <a:gd name="T59" fmla="*/ 146579 h 2596"/>
              <a:gd name="T60" fmla="*/ 42728 w 1965"/>
              <a:gd name="T61" fmla="*/ 169599 h 2596"/>
              <a:gd name="T62" fmla="*/ 64508 w 1965"/>
              <a:gd name="T63" fmla="*/ 179861 h 2596"/>
              <a:gd name="T64" fmla="*/ 42728 w 1965"/>
              <a:gd name="T65" fmla="*/ 190123 h 2596"/>
              <a:gd name="T66" fmla="*/ 54242 w 1965"/>
              <a:gd name="T67" fmla="*/ 213282 h 2596"/>
              <a:gd name="T68" fmla="*/ 54242 w 1965"/>
              <a:gd name="T69" fmla="*/ 233945 h 2596"/>
              <a:gd name="T70" fmla="*/ 42728 w 1965"/>
              <a:gd name="T71" fmla="*/ 256965 h 2596"/>
              <a:gd name="T72" fmla="*/ 64508 w 1965"/>
              <a:gd name="T73" fmla="*/ 267365 h 2596"/>
              <a:gd name="T74" fmla="*/ 42728 w 1965"/>
              <a:gd name="T75" fmla="*/ 277766 h 2596"/>
              <a:gd name="T76" fmla="*/ 54242 w 1965"/>
              <a:gd name="T77" fmla="*/ 300786 h 2596"/>
              <a:gd name="T78" fmla="*/ 54242 w 1965"/>
              <a:gd name="T79" fmla="*/ 321448 h 2596"/>
              <a:gd name="T80" fmla="*/ 42728 w 1965"/>
              <a:gd name="T81" fmla="*/ 331017 h 2596"/>
              <a:gd name="T82" fmla="*/ 186032 w 1965"/>
              <a:gd name="T83" fmla="*/ 339060 h 2596"/>
              <a:gd name="T84" fmla="*/ 50774 w 1965"/>
              <a:gd name="T85" fmla="*/ 20663 h 2596"/>
              <a:gd name="T86" fmla="*/ 251649 w 1965"/>
              <a:gd name="T87" fmla="*/ 331017 h 2596"/>
              <a:gd name="T88" fmla="*/ 243603 w 1965"/>
              <a:gd name="T89" fmla="*/ 20663 h 2596"/>
              <a:gd name="T90" fmla="*/ 206702 w 1965"/>
              <a:gd name="T91" fmla="*/ 339060 h 259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1965" h="2596">
                <a:moveTo>
                  <a:pt x="1756" y="2595"/>
                </a:moveTo>
                <a:lnTo>
                  <a:pt x="366" y="2595"/>
                </a:lnTo>
                <a:cubicBezTo>
                  <a:pt x="251" y="2595"/>
                  <a:pt x="158" y="2501"/>
                  <a:pt x="158" y="2387"/>
                </a:cubicBezTo>
                <a:lnTo>
                  <a:pt x="158" y="2318"/>
                </a:lnTo>
                <a:lnTo>
                  <a:pt x="75" y="2318"/>
                </a:lnTo>
                <a:cubicBezTo>
                  <a:pt x="34" y="2318"/>
                  <a:pt x="0" y="2286"/>
                  <a:pt x="0" y="2244"/>
                </a:cubicBezTo>
                <a:cubicBezTo>
                  <a:pt x="0" y="2203"/>
                  <a:pt x="34" y="2169"/>
                  <a:pt x="75" y="2169"/>
                </a:cubicBezTo>
                <a:lnTo>
                  <a:pt x="158" y="2169"/>
                </a:lnTo>
                <a:lnTo>
                  <a:pt x="158" y="2003"/>
                </a:lnTo>
                <a:lnTo>
                  <a:pt x="75" y="2003"/>
                </a:lnTo>
                <a:cubicBezTo>
                  <a:pt x="34" y="2003"/>
                  <a:pt x="0" y="1969"/>
                  <a:pt x="0" y="1928"/>
                </a:cubicBezTo>
                <a:cubicBezTo>
                  <a:pt x="0" y="1887"/>
                  <a:pt x="34" y="1853"/>
                  <a:pt x="75" y="1853"/>
                </a:cubicBezTo>
                <a:lnTo>
                  <a:pt x="158" y="1853"/>
                </a:lnTo>
                <a:lnTo>
                  <a:pt x="158" y="1687"/>
                </a:lnTo>
                <a:lnTo>
                  <a:pt x="75" y="1687"/>
                </a:lnTo>
                <a:cubicBezTo>
                  <a:pt x="34" y="1687"/>
                  <a:pt x="0" y="1654"/>
                  <a:pt x="0" y="1612"/>
                </a:cubicBezTo>
                <a:cubicBezTo>
                  <a:pt x="0" y="1571"/>
                  <a:pt x="34" y="1538"/>
                  <a:pt x="75" y="1538"/>
                </a:cubicBezTo>
                <a:lnTo>
                  <a:pt x="158" y="1538"/>
                </a:lnTo>
                <a:lnTo>
                  <a:pt x="158" y="1371"/>
                </a:lnTo>
                <a:lnTo>
                  <a:pt x="75" y="1371"/>
                </a:lnTo>
                <a:cubicBezTo>
                  <a:pt x="34" y="1371"/>
                  <a:pt x="0" y="1338"/>
                  <a:pt x="0" y="1297"/>
                </a:cubicBezTo>
                <a:cubicBezTo>
                  <a:pt x="0" y="1257"/>
                  <a:pt x="34" y="1223"/>
                  <a:pt x="75" y="1223"/>
                </a:cubicBezTo>
                <a:lnTo>
                  <a:pt x="158" y="1223"/>
                </a:lnTo>
                <a:lnTo>
                  <a:pt x="158" y="1057"/>
                </a:lnTo>
                <a:lnTo>
                  <a:pt x="75" y="1057"/>
                </a:lnTo>
                <a:cubicBezTo>
                  <a:pt x="34" y="1057"/>
                  <a:pt x="0" y="1023"/>
                  <a:pt x="0" y="982"/>
                </a:cubicBezTo>
                <a:cubicBezTo>
                  <a:pt x="0" y="941"/>
                  <a:pt x="34" y="908"/>
                  <a:pt x="75" y="908"/>
                </a:cubicBezTo>
                <a:lnTo>
                  <a:pt x="158" y="908"/>
                </a:lnTo>
                <a:lnTo>
                  <a:pt x="158" y="741"/>
                </a:lnTo>
                <a:lnTo>
                  <a:pt x="75" y="741"/>
                </a:lnTo>
                <a:cubicBezTo>
                  <a:pt x="34" y="741"/>
                  <a:pt x="0" y="708"/>
                  <a:pt x="0" y="667"/>
                </a:cubicBezTo>
                <a:cubicBezTo>
                  <a:pt x="0" y="625"/>
                  <a:pt x="34" y="592"/>
                  <a:pt x="75" y="592"/>
                </a:cubicBezTo>
                <a:lnTo>
                  <a:pt x="158" y="592"/>
                </a:lnTo>
                <a:lnTo>
                  <a:pt x="158" y="426"/>
                </a:lnTo>
                <a:lnTo>
                  <a:pt x="75" y="426"/>
                </a:lnTo>
                <a:cubicBezTo>
                  <a:pt x="34" y="426"/>
                  <a:pt x="0" y="392"/>
                  <a:pt x="0" y="351"/>
                </a:cubicBezTo>
                <a:cubicBezTo>
                  <a:pt x="0" y="310"/>
                  <a:pt x="34" y="276"/>
                  <a:pt x="75" y="276"/>
                </a:cubicBezTo>
                <a:lnTo>
                  <a:pt x="158" y="276"/>
                </a:lnTo>
                <a:lnTo>
                  <a:pt x="158" y="208"/>
                </a:lnTo>
                <a:cubicBezTo>
                  <a:pt x="158" y="93"/>
                  <a:pt x="251" y="0"/>
                  <a:pt x="366" y="0"/>
                </a:cubicBezTo>
                <a:lnTo>
                  <a:pt x="1756" y="0"/>
                </a:lnTo>
                <a:cubicBezTo>
                  <a:pt x="1871" y="0"/>
                  <a:pt x="1964" y="93"/>
                  <a:pt x="1964" y="208"/>
                </a:cubicBezTo>
                <a:lnTo>
                  <a:pt x="1964" y="2387"/>
                </a:lnTo>
                <a:cubicBezTo>
                  <a:pt x="1964" y="2501"/>
                  <a:pt x="1871" y="2595"/>
                  <a:pt x="1756" y="2595"/>
                </a:cubicBezTo>
                <a:close/>
                <a:moveTo>
                  <a:pt x="366" y="149"/>
                </a:moveTo>
                <a:cubicBezTo>
                  <a:pt x="334" y="149"/>
                  <a:pt x="308" y="176"/>
                  <a:pt x="308" y="208"/>
                </a:cubicBezTo>
                <a:lnTo>
                  <a:pt x="308" y="276"/>
                </a:lnTo>
                <a:lnTo>
                  <a:pt x="391" y="276"/>
                </a:lnTo>
                <a:cubicBezTo>
                  <a:pt x="432" y="276"/>
                  <a:pt x="465" y="310"/>
                  <a:pt x="465" y="351"/>
                </a:cubicBezTo>
                <a:cubicBezTo>
                  <a:pt x="465" y="392"/>
                  <a:pt x="432" y="426"/>
                  <a:pt x="391" y="426"/>
                </a:cubicBezTo>
                <a:lnTo>
                  <a:pt x="308" y="426"/>
                </a:lnTo>
                <a:lnTo>
                  <a:pt x="308" y="592"/>
                </a:lnTo>
                <a:lnTo>
                  <a:pt x="391" y="592"/>
                </a:lnTo>
                <a:cubicBezTo>
                  <a:pt x="432" y="592"/>
                  <a:pt x="465" y="625"/>
                  <a:pt x="465" y="667"/>
                </a:cubicBezTo>
                <a:cubicBezTo>
                  <a:pt x="465" y="708"/>
                  <a:pt x="432" y="741"/>
                  <a:pt x="391" y="741"/>
                </a:cubicBezTo>
                <a:lnTo>
                  <a:pt x="308" y="741"/>
                </a:lnTo>
                <a:lnTo>
                  <a:pt x="308" y="908"/>
                </a:lnTo>
                <a:lnTo>
                  <a:pt x="391" y="908"/>
                </a:lnTo>
                <a:cubicBezTo>
                  <a:pt x="432" y="908"/>
                  <a:pt x="465" y="941"/>
                  <a:pt x="465" y="982"/>
                </a:cubicBezTo>
                <a:cubicBezTo>
                  <a:pt x="465" y="1023"/>
                  <a:pt x="432" y="1057"/>
                  <a:pt x="391" y="1057"/>
                </a:cubicBezTo>
                <a:lnTo>
                  <a:pt x="308" y="1057"/>
                </a:lnTo>
                <a:lnTo>
                  <a:pt x="308" y="1223"/>
                </a:lnTo>
                <a:lnTo>
                  <a:pt x="391" y="1223"/>
                </a:lnTo>
                <a:cubicBezTo>
                  <a:pt x="432" y="1223"/>
                  <a:pt x="465" y="1257"/>
                  <a:pt x="465" y="1297"/>
                </a:cubicBezTo>
                <a:cubicBezTo>
                  <a:pt x="465" y="1338"/>
                  <a:pt x="432" y="1371"/>
                  <a:pt x="391" y="1371"/>
                </a:cubicBezTo>
                <a:lnTo>
                  <a:pt x="308" y="1371"/>
                </a:lnTo>
                <a:lnTo>
                  <a:pt x="308" y="1538"/>
                </a:lnTo>
                <a:lnTo>
                  <a:pt x="391" y="1538"/>
                </a:lnTo>
                <a:cubicBezTo>
                  <a:pt x="432" y="1538"/>
                  <a:pt x="465" y="1571"/>
                  <a:pt x="465" y="1612"/>
                </a:cubicBezTo>
                <a:cubicBezTo>
                  <a:pt x="465" y="1654"/>
                  <a:pt x="432" y="1687"/>
                  <a:pt x="391" y="1687"/>
                </a:cubicBezTo>
                <a:lnTo>
                  <a:pt x="308" y="1687"/>
                </a:lnTo>
                <a:lnTo>
                  <a:pt x="308" y="1853"/>
                </a:lnTo>
                <a:lnTo>
                  <a:pt x="391" y="1853"/>
                </a:lnTo>
                <a:cubicBezTo>
                  <a:pt x="432" y="1853"/>
                  <a:pt x="465" y="1887"/>
                  <a:pt x="465" y="1928"/>
                </a:cubicBezTo>
                <a:cubicBezTo>
                  <a:pt x="465" y="1969"/>
                  <a:pt x="432" y="2003"/>
                  <a:pt x="391" y="2003"/>
                </a:cubicBezTo>
                <a:lnTo>
                  <a:pt x="308" y="2003"/>
                </a:lnTo>
                <a:lnTo>
                  <a:pt x="308" y="2169"/>
                </a:lnTo>
                <a:lnTo>
                  <a:pt x="391" y="2169"/>
                </a:lnTo>
                <a:cubicBezTo>
                  <a:pt x="432" y="2169"/>
                  <a:pt x="465" y="2203"/>
                  <a:pt x="465" y="2244"/>
                </a:cubicBezTo>
                <a:cubicBezTo>
                  <a:pt x="465" y="2286"/>
                  <a:pt x="432" y="2318"/>
                  <a:pt x="391" y="2318"/>
                </a:cubicBezTo>
                <a:lnTo>
                  <a:pt x="308" y="2318"/>
                </a:lnTo>
                <a:lnTo>
                  <a:pt x="308" y="2387"/>
                </a:lnTo>
                <a:cubicBezTo>
                  <a:pt x="308" y="2419"/>
                  <a:pt x="334" y="2445"/>
                  <a:pt x="366" y="2445"/>
                </a:cubicBezTo>
                <a:lnTo>
                  <a:pt x="1341" y="2445"/>
                </a:lnTo>
                <a:lnTo>
                  <a:pt x="1341" y="149"/>
                </a:lnTo>
                <a:lnTo>
                  <a:pt x="366" y="149"/>
                </a:lnTo>
                <a:close/>
                <a:moveTo>
                  <a:pt x="1756" y="2445"/>
                </a:moveTo>
                <a:cubicBezTo>
                  <a:pt x="1788" y="2445"/>
                  <a:pt x="1814" y="2419"/>
                  <a:pt x="1814" y="2387"/>
                </a:cubicBezTo>
                <a:lnTo>
                  <a:pt x="1814" y="208"/>
                </a:lnTo>
                <a:cubicBezTo>
                  <a:pt x="1814" y="176"/>
                  <a:pt x="1788" y="149"/>
                  <a:pt x="1756" y="149"/>
                </a:cubicBezTo>
                <a:lnTo>
                  <a:pt x="1490" y="149"/>
                </a:lnTo>
                <a:lnTo>
                  <a:pt x="1490" y="2445"/>
                </a:lnTo>
                <a:lnTo>
                  <a:pt x="1756" y="24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62" name="Freeform 16"/>
          <p:cNvSpPr>
            <a:spLocks noChangeAspect="1" noChangeArrowheads="1"/>
          </p:cNvSpPr>
          <p:nvPr/>
        </p:nvSpPr>
        <p:spPr bwMode="auto">
          <a:xfrm>
            <a:off x="7747091" y="2489911"/>
            <a:ext cx="352787" cy="326869"/>
          </a:xfrm>
          <a:custGeom>
            <a:avLst/>
            <a:gdLst>
              <a:gd name="T0" fmla="*/ 187598 w 2948"/>
              <a:gd name="T1" fmla="*/ 226068 h 2739"/>
              <a:gd name="T2" fmla="*/ 153789 w 2948"/>
              <a:gd name="T3" fmla="*/ 192683 h 2739"/>
              <a:gd name="T4" fmla="*/ 145369 w 2948"/>
              <a:gd name="T5" fmla="*/ 150887 h 2739"/>
              <a:gd name="T6" fmla="*/ 111559 w 2948"/>
              <a:gd name="T7" fmla="*/ 184140 h 2739"/>
              <a:gd name="T8" fmla="*/ 145369 w 2948"/>
              <a:gd name="T9" fmla="*/ 150887 h 2739"/>
              <a:gd name="T10" fmla="*/ 153789 w 2948"/>
              <a:gd name="T11" fmla="*/ 150887 h 2739"/>
              <a:gd name="T12" fmla="*/ 187598 w 2948"/>
              <a:gd name="T13" fmla="*/ 184140 h 2739"/>
              <a:gd name="T14" fmla="*/ 165629 w 2948"/>
              <a:gd name="T15" fmla="*/ 310055 h 2739"/>
              <a:gd name="T16" fmla="*/ 77881 w 2948"/>
              <a:gd name="T17" fmla="*/ 162585 h 2739"/>
              <a:gd name="T18" fmla="*/ 196149 w 2948"/>
              <a:gd name="T19" fmla="*/ 52048 h 2739"/>
              <a:gd name="T20" fmla="*/ 362567 w 2948"/>
              <a:gd name="T21" fmla="*/ 209639 h 2739"/>
              <a:gd name="T22" fmla="*/ 219172 w 2948"/>
              <a:gd name="T23" fmla="*/ 23395 h 2739"/>
              <a:gd name="T24" fmla="*/ 171943 w 2948"/>
              <a:gd name="T25" fmla="*/ 23395 h 2739"/>
              <a:gd name="T26" fmla="*/ 29863 w 2948"/>
              <a:gd name="T27" fmla="*/ 211084 h 2739"/>
              <a:gd name="T28" fmla="*/ 52359 w 2948"/>
              <a:gd name="T29" fmla="*/ 334633 h 2739"/>
              <a:gd name="T30" fmla="*/ 165629 w 2948"/>
              <a:gd name="T31" fmla="*/ 310055 h 2739"/>
              <a:gd name="T32" fmla="*/ 235879 w 2948"/>
              <a:gd name="T33" fmla="*/ 260241 h 2739"/>
              <a:gd name="T34" fmla="*/ 235879 w 2948"/>
              <a:gd name="T35" fmla="*/ 267076 h 2739"/>
              <a:gd name="T36" fmla="*/ 342834 w 2948"/>
              <a:gd name="T37" fmla="*/ 263790 h 2739"/>
              <a:gd name="T38" fmla="*/ 320206 w 2948"/>
              <a:gd name="T39" fmla="*/ 217919 h 2739"/>
              <a:gd name="T40" fmla="*/ 187072 w 2948"/>
              <a:gd name="T41" fmla="*/ 272990 h 2739"/>
              <a:gd name="T42" fmla="*/ 241799 w 2948"/>
              <a:gd name="T43" fmla="*/ 359869 h 2739"/>
              <a:gd name="T44" fmla="*/ 320206 w 2948"/>
              <a:gd name="T45" fmla="*/ 335027 h 2739"/>
              <a:gd name="T46" fmla="*/ 320206 w 2948"/>
              <a:gd name="T47" fmla="*/ 217919 h 2739"/>
              <a:gd name="T48" fmla="*/ 204174 w 2948"/>
              <a:gd name="T49" fmla="*/ 272727 h 2739"/>
              <a:gd name="T50" fmla="*/ 313760 w 2948"/>
              <a:gd name="T51" fmla="*/ 233954 h 2739"/>
              <a:gd name="T52" fmla="*/ 313760 w 2948"/>
              <a:gd name="T53" fmla="*/ 317941 h 2739"/>
              <a:gd name="T54" fmla="*/ 145369 w 2948"/>
              <a:gd name="T55" fmla="*/ 226068 h 2739"/>
              <a:gd name="T56" fmla="*/ 111559 w 2948"/>
              <a:gd name="T57" fmla="*/ 192683 h 2739"/>
              <a:gd name="T58" fmla="*/ 145369 w 2948"/>
              <a:gd name="T59" fmla="*/ 226068 h 2739"/>
              <a:gd name="T60" fmla="*/ 235879 w 2948"/>
              <a:gd name="T61" fmla="*/ 285345 h 2739"/>
              <a:gd name="T62" fmla="*/ 235879 w 2948"/>
              <a:gd name="T63" fmla="*/ 292180 h 2739"/>
              <a:gd name="T64" fmla="*/ 342834 w 2948"/>
              <a:gd name="T65" fmla="*/ 288894 h 273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948" h="2739">
                <a:moveTo>
                  <a:pt x="1169" y="1720"/>
                </a:moveTo>
                <a:lnTo>
                  <a:pt x="1426" y="1720"/>
                </a:lnTo>
                <a:lnTo>
                  <a:pt x="1426" y="1466"/>
                </a:lnTo>
                <a:lnTo>
                  <a:pt x="1169" y="1466"/>
                </a:lnTo>
                <a:lnTo>
                  <a:pt x="1169" y="1720"/>
                </a:lnTo>
                <a:close/>
                <a:moveTo>
                  <a:pt x="1105" y="1148"/>
                </a:moveTo>
                <a:lnTo>
                  <a:pt x="848" y="1148"/>
                </a:lnTo>
                <a:lnTo>
                  <a:pt x="848" y="1401"/>
                </a:lnTo>
                <a:lnTo>
                  <a:pt x="1105" y="1401"/>
                </a:lnTo>
                <a:lnTo>
                  <a:pt x="1105" y="1148"/>
                </a:lnTo>
                <a:close/>
                <a:moveTo>
                  <a:pt x="1426" y="1148"/>
                </a:moveTo>
                <a:lnTo>
                  <a:pt x="1169" y="1148"/>
                </a:lnTo>
                <a:lnTo>
                  <a:pt x="1169" y="1401"/>
                </a:lnTo>
                <a:lnTo>
                  <a:pt x="1426" y="1401"/>
                </a:lnTo>
                <a:lnTo>
                  <a:pt x="1426" y="1148"/>
                </a:lnTo>
                <a:close/>
                <a:moveTo>
                  <a:pt x="1259" y="2359"/>
                </a:moveTo>
                <a:lnTo>
                  <a:pt x="591" y="2354"/>
                </a:lnTo>
                <a:lnTo>
                  <a:pt x="592" y="1237"/>
                </a:lnTo>
                <a:lnTo>
                  <a:pt x="643" y="1196"/>
                </a:lnTo>
                <a:lnTo>
                  <a:pt x="1491" y="396"/>
                </a:lnTo>
                <a:lnTo>
                  <a:pt x="2370" y="1235"/>
                </a:lnTo>
                <a:cubicBezTo>
                  <a:pt x="2370" y="1235"/>
                  <a:pt x="2446" y="1303"/>
                  <a:pt x="2756" y="1595"/>
                </a:cubicBezTo>
                <a:lnTo>
                  <a:pt x="2947" y="1398"/>
                </a:lnTo>
                <a:lnTo>
                  <a:pt x="1666" y="178"/>
                </a:lnTo>
                <a:lnTo>
                  <a:pt x="1486" y="0"/>
                </a:lnTo>
                <a:lnTo>
                  <a:pt x="1307" y="178"/>
                </a:lnTo>
                <a:lnTo>
                  <a:pt x="0" y="1398"/>
                </a:lnTo>
                <a:lnTo>
                  <a:pt x="227" y="1606"/>
                </a:lnTo>
                <a:lnTo>
                  <a:pt x="398" y="1427"/>
                </a:lnTo>
                <a:lnTo>
                  <a:pt x="398" y="2546"/>
                </a:lnTo>
                <a:lnTo>
                  <a:pt x="1446" y="2546"/>
                </a:lnTo>
                <a:cubicBezTo>
                  <a:pt x="1369" y="2494"/>
                  <a:pt x="1308" y="2420"/>
                  <a:pt x="1259" y="2359"/>
                </a:cubicBezTo>
                <a:close/>
                <a:moveTo>
                  <a:pt x="2553" y="1980"/>
                </a:moveTo>
                <a:lnTo>
                  <a:pt x="1793" y="1980"/>
                </a:lnTo>
                <a:cubicBezTo>
                  <a:pt x="1763" y="1980"/>
                  <a:pt x="1739" y="1974"/>
                  <a:pt x="1739" y="2003"/>
                </a:cubicBezTo>
                <a:cubicBezTo>
                  <a:pt x="1739" y="2032"/>
                  <a:pt x="1763" y="2032"/>
                  <a:pt x="1793" y="2032"/>
                </a:cubicBezTo>
                <a:lnTo>
                  <a:pt x="2553" y="2032"/>
                </a:lnTo>
                <a:cubicBezTo>
                  <a:pt x="2582" y="2032"/>
                  <a:pt x="2606" y="2036"/>
                  <a:pt x="2606" y="2007"/>
                </a:cubicBezTo>
                <a:cubicBezTo>
                  <a:pt x="2606" y="1978"/>
                  <a:pt x="2582" y="1980"/>
                  <a:pt x="2553" y="1980"/>
                </a:cubicBezTo>
                <a:close/>
                <a:moveTo>
                  <a:pt x="2434" y="1658"/>
                </a:moveTo>
                <a:lnTo>
                  <a:pt x="1911" y="1658"/>
                </a:lnTo>
                <a:cubicBezTo>
                  <a:pt x="1634" y="1658"/>
                  <a:pt x="1422" y="1798"/>
                  <a:pt x="1422" y="2077"/>
                </a:cubicBezTo>
                <a:cubicBezTo>
                  <a:pt x="1422" y="2333"/>
                  <a:pt x="1648" y="2516"/>
                  <a:pt x="1897" y="2550"/>
                </a:cubicBezTo>
                <a:cubicBezTo>
                  <a:pt x="1935" y="2586"/>
                  <a:pt x="1838" y="2738"/>
                  <a:pt x="1838" y="2738"/>
                </a:cubicBezTo>
                <a:cubicBezTo>
                  <a:pt x="1900" y="2694"/>
                  <a:pt x="2133" y="2582"/>
                  <a:pt x="2201" y="2549"/>
                </a:cubicBezTo>
                <a:lnTo>
                  <a:pt x="2434" y="2549"/>
                </a:lnTo>
                <a:cubicBezTo>
                  <a:pt x="2712" y="2549"/>
                  <a:pt x="2901" y="2355"/>
                  <a:pt x="2901" y="2077"/>
                </a:cubicBezTo>
                <a:cubicBezTo>
                  <a:pt x="2901" y="1798"/>
                  <a:pt x="2712" y="1658"/>
                  <a:pt x="2434" y="1658"/>
                </a:cubicBezTo>
                <a:close/>
                <a:moveTo>
                  <a:pt x="1986" y="2419"/>
                </a:moveTo>
                <a:cubicBezTo>
                  <a:pt x="1797" y="2419"/>
                  <a:pt x="1552" y="2263"/>
                  <a:pt x="1552" y="2075"/>
                </a:cubicBezTo>
                <a:cubicBezTo>
                  <a:pt x="1552" y="1888"/>
                  <a:pt x="1797" y="1782"/>
                  <a:pt x="1986" y="1782"/>
                </a:cubicBezTo>
                <a:lnTo>
                  <a:pt x="2385" y="1780"/>
                </a:lnTo>
                <a:cubicBezTo>
                  <a:pt x="2573" y="1780"/>
                  <a:pt x="2772" y="1888"/>
                  <a:pt x="2772" y="2075"/>
                </a:cubicBezTo>
                <a:cubicBezTo>
                  <a:pt x="2772" y="2263"/>
                  <a:pt x="2573" y="2419"/>
                  <a:pt x="2385" y="2419"/>
                </a:cubicBezTo>
                <a:lnTo>
                  <a:pt x="1986" y="2419"/>
                </a:lnTo>
                <a:close/>
                <a:moveTo>
                  <a:pt x="1105" y="1720"/>
                </a:moveTo>
                <a:lnTo>
                  <a:pt x="1105" y="1466"/>
                </a:lnTo>
                <a:lnTo>
                  <a:pt x="848" y="1466"/>
                </a:lnTo>
                <a:lnTo>
                  <a:pt x="848" y="1720"/>
                </a:lnTo>
                <a:lnTo>
                  <a:pt x="1105" y="1720"/>
                </a:lnTo>
                <a:close/>
                <a:moveTo>
                  <a:pt x="2553" y="2171"/>
                </a:moveTo>
                <a:lnTo>
                  <a:pt x="1793" y="2171"/>
                </a:lnTo>
                <a:cubicBezTo>
                  <a:pt x="1763" y="2171"/>
                  <a:pt x="1739" y="2165"/>
                  <a:pt x="1739" y="2194"/>
                </a:cubicBezTo>
                <a:cubicBezTo>
                  <a:pt x="1739" y="2224"/>
                  <a:pt x="1763" y="2223"/>
                  <a:pt x="1793" y="2223"/>
                </a:cubicBezTo>
                <a:lnTo>
                  <a:pt x="2553" y="2223"/>
                </a:lnTo>
                <a:cubicBezTo>
                  <a:pt x="2582" y="2223"/>
                  <a:pt x="2606" y="2228"/>
                  <a:pt x="2606" y="2198"/>
                </a:cubicBezTo>
                <a:cubicBezTo>
                  <a:pt x="2606" y="2169"/>
                  <a:pt x="2582" y="2171"/>
                  <a:pt x="2553" y="21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63" name="Freeform 17"/>
          <p:cNvSpPr>
            <a:spLocks noChangeAspect="1" noChangeArrowheads="1"/>
          </p:cNvSpPr>
          <p:nvPr/>
        </p:nvSpPr>
        <p:spPr bwMode="auto">
          <a:xfrm>
            <a:off x="8330270" y="2489911"/>
            <a:ext cx="319669" cy="326869"/>
          </a:xfrm>
          <a:custGeom>
            <a:avLst/>
            <a:gdLst>
              <a:gd name="T0" fmla="*/ 321605 w 2805"/>
              <a:gd name="T1" fmla="*/ 203560 h 2865"/>
              <a:gd name="T2" fmla="*/ 335795 w 2805"/>
              <a:gd name="T3" fmla="*/ 233340 h 2865"/>
              <a:gd name="T4" fmla="*/ 304275 w 2805"/>
              <a:gd name="T5" fmla="*/ 248168 h 2865"/>
              <a:gd name="T6" fmla="*/ 317084 w 2805"/>
              <a:gd name="T7" fmla="*/ 275309 h 2865"/>
              <a:gd name="T8" fmla="*/ 278029 w 2805"/>
              <a:gd name="T9" fmla="*/ 293654 h 2865"/>
              <a:gd name="T10" fmla="*/ 268737 w 2805"/>
              <a:gd name="T11" fmla="*/ 274052 h 2865"/>
              <a:gd name="T12" fmla="*/ 288201 w 2805"/>
              <a:gd name="T13" fmla="*/ 265005 h 2865"/>
              <a:gd name="T14" fmla="*/ 275267 w 2805"/>
              <a:gd name="T15" fmla="*/ 237864 h 2865"/>
              <a:gd name="T16" fmla="*/ 306787 w 2805"/>
              <a:gd name="T17" fmla="*/ 223037 h 2865"/>
              <a:gd name="T18" fmla="*/ 292596 w 2805"/>
              <a:gd name="T19" fmla="*/ 193257 h 2865"/>
              <a:gd name="T20" fmla="*/ 323238 w 2805"/>
              <a:gd name="T21" fmla="*/ 179058 h 2865"/>
              <a:gd name="T22" fmla="*/ 313191 w 2805"/>
              <a:gd name="T23" fmla="*/ 158073 h 2865"/>
              <a:gd name="T24" fmla="*/ 332907 w 2805"/>
              <a:gd name="T25" fmla="*/ 148775 h 2865"/>
              <a:gd name="T26" fmla="*/ 352120 w 2805"/>
              <a:gd name="T27" fmla="*/ 189236 h 2865"/>
              <a:gd name="T28" fmla="*/ 321605 w 2805"/>
              <a:gd name="T29" fmla="*/ 203560 h 2865"/>
              <a:gd name="T30" fmla="*/ 24864 w 2805"/>
              <a:gd name="T31" fmla="*/ 291770 h 2865"/>
              <a:gd name="T32" fmla="*/ 129973 w 2805"/>
              <a:gd name="T33" fmla="*/ 0 h 2865"/>
              <a:gd name="T34" fmla="*/ 320726 w 2805"/>
              <a:gd name="T35" fmla="*/ 67979 h 2865"/>
              <a:gd name="T36" fmla="*/ 215743 w 2805"/>
              <a:gd name="T37" fmla="*/ 359874 h 2865"/>
              <a:gd name="T38" fmla="*/ 24864 w 2805"/>
              <a:gd name="T39" fmla="*/ 291770 h 2865"/>
              <a:gd name="T40" fmla="*/ 292973 w 2805"/>
              <a:gd name="T41" fmla="*/ 81173 h 2865"/>
              <a:gd name="T42" fmla="*/ 143033 w 2805"/>
              <a:gd name="T43" fmla="*/ 27644 h 2865"/>
              <a:gd name="T44" fmla="*/ 74970 w 2805"/>
              <a:gd name="T45" fmla="*/ 216628 h 2865"/>
              <a:gd name="T46" fmla="*/ 224910 w 2805"/>
              <a:gd name="T47" fmla="*/ 270157 h 2865"/>
              <a:gd name="T48" fmla="*/ 292973 w 2805"/>
              <a:gd name="T49" fmla="*/ 81173 h 2865"/>
              <a:gd name="T50" fmla="*/ 67686 w 2805"/>
              <a:gd name="T51" fmla="*/ 236984 h 2865"/>
              <a:gd name="T52" fmla="*/ 52743 w 2805"/>
              <a:gd name="T53" fmla="*/ 278702 h 2865"/>
              <a:gd name="T54" fmla="*/ 202557 w 2805"/>
              <a:gd name="T55" fmla="*/ 332230 h 2865"/>
              <a:gd name="T56" fmla="*/ 217626 w 2805"/>
              <a:gd name="T57" fmla="*/ 290513 h 2865"/>
              <a:gd name="T58" fmla="*/ 67686 w 2805"/>
              <a:gd name="T59" fmla="*/ 236984 h 2865"/>
              <a:gd name="T60" fmla="*/ 71203 w 2805"/>
              <a:gd name="T61" fmla="*/ 114346 h 2865"/>
              <a:gd name="T62" fmla="*/ 41315 w 2805"/>
              <a:gd name="T63" fmla="*/ 128419 h 2865"/>
              <a:gd name="T64" fmla="*/ 56133 w 2805"/>
              <a:gd name="T65" fmla="*/ 159832 h 2865"/>
              <a:gd name="T66" fmla="*/ 28883 w 2805"/>
              <a:gd name="T67" fmla="*/ 172649 h 2865"/>
              <a:gd name="T68" fmla="*/ 39431 w 2805"/>
              <a:gd name="T69" fmla="*/ 194639 h 2865"/>
              <a:gd name="T70" fmla="*/ 19716 w 2805"/>
              <a:gd name="T71" fmla="*/ 203812 h 2865"/>
              <a:gd name="T72" fmla="*/ 0 w 2805"/>
              <a:gd name="T73" fmla="*/ 162346 h 2865"/>
              <a:gd name="T74" fmla="*/ 27250 w 2805"/>
              <a:gd name="T75" fmla="*/ 149529 h 2865"/>
              <a:gd name="T76" fmla="*/ 12307 w 2805"/>
              <a:gd name="T77" fmla="*/ 118115 h 2865"/>
              <a:gd name="T78" fmla="*/ 42194 w 2805"/>
              <a:gd name="T79" fmla="*/ 104042 h 2865"/>
              <a:gd name="T80" fmla="*/ 27753 w 2805"/>
              <a:gd name="T81" fmla="*/ 73634 h 2865"/>
              <a:gd name="T82" fmla="*/ 68566 w 2805"/>
              <a:gd name="T83" fmla="*/ 54534 h 2865"/>
              <a:gd name="T84" fmla="*/ 77858 w 2805"/>
              <a:gd name="T85" fmla="*/ 74010 h 2865"/>
              <a:gd name="T86" fmla="*/ 56761 w 2805"/>
              <a:gd name="T87" fmla="*/ 83937 h 2865"/>
              <a:gd name="T88" fmla="*/ 71203 w 2805"/>
              <a:gd name="T89" fmla="*/ 114346 h 286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05" h="2865">
                <a:moveTo>
                  <a:pt x="2561" y="1620"/>
                </a:moveTo>
                <a:lnTo>
                  <a:pt x="2674" y="1857"/>
                </a:lnTo>
                <a:lnTo>
                  <a:pt x="2423" y="1975"/>
                </a:lnTo>
                <a:lnTo>
                  <a:pt x="2525" y="2191"/>
                </a:lnTo>
                <a:lnTo>
                  <a:pt x="2214" y="2337"/>
                </a:lnTo>
                <a:lnTo>
                  <a:pt x="2140" y="2181"/>
                </a:lnTo>
                <a:lnTo>
                  <a:pt x="2295" y="2109"/>
                </a:lnTo>
                <a:lnTo>
                  <a:pt x="2192" y="1893"/>
                </a:lnTo>
                <a:lnTo>
                  <a:pt x="2443" y="1775"/>
                </a:lnTo>
                <a:lnTo>
                  <a:pt x="2330" y="1538"/>
                </a:lnTo>
                <a:lnTo>
                  <a:pt x="2574" y="1425"/>
                </a:lnTo>
                <a:lnTo>
                  <a:pt x="2494" y="1258"/>
                </a:lnTo>
                <a:lnTo>
                  <a:pt x="2651" y="1184"/>
                </a:lnTo>
                <a:lnTo>
                  <a:pt x="2804" y="1506"/>
                </a:lnTo>
                <a:lnTo>
                  <a:pt x="2561" y="1620"/>
                </a:lnTo>
                <a:close/>
                <a:moveTo>
                  <a:pt x="198" y="2322"/>
                </a:moveTo>
                <a:lnTo>
                  <a:pt x="1035" y="0"/>
                </a:lnTo>
                <a:lnTo>
                  <a:pt x="2554" y="541"/>
                </a:lnTo>
                <a:lnTo>
                  <a:pt x="1718" y="2864"/>
                </a:lnTo>
                <a:lnTo>
                  <a:pt x="198" y="2322"/>
                </a:lnTo>
                <a:close/>
                <a:moveTo>
                  <a:pt x="2333" y="646"/>
                </a:moveTo>
                <a:lnTo>
                  <a:pt x="1139" y="220"/>
                </a:lnTo>
                <a:lnTo>
                  <a:pt x="597" y="1724"/>
                </a:lnTo>
                <a:lnTo>
                  <a:pt x="1791" y="2150"/>
                </a:lnTo>
                <a:lnTo>
                  <a:pt x="2333" y="646"/>
                </a:lnTo>
                <a:close/>
                <a:moveTo>
                  <a:pt x="539" y="1886"/>
                </a:moveTo>
                <a:lnTo>
                  <a:pt x="420" y="2218"/>
                </a:lnTo>
                <a:lnTo>
                  <a:pt x="1613" y="2644"/>
                </a:lnTo>
                <a:lnTo>
                  <a:pt x="1733" y="2312"/>
                </a:lnTo>
                <a:lnTo>
                  <a:pt x="539" y="1886"/>
                </a:lnTo>
                <a:close/>
                <a:moveTo>
                  <a:pt x="567" y="910"/>
                </a:moveTo>
                <a:lnTo>
                  <a:pt x="329" y="1022"/>
                </a:lnTo>
                <a:lnTo>
                  <a:pt x="447" y="1272"/>
                </a:lnTo>
                <a:lnTo>
                  <a:pt x="230" y="1374"/>
                </a:lnTo>
                <a:lnTo>
                  <a:pt x="314" y="1549"/>
                </a:lnTo>
                <a:lnTo>
                  <a:pt x="157" y="1622"/>
                </a:lnTo>
                <a:lnTo>
                  <a:pt x="0" y="1292"/>
                </a:lnTo>
                <a:lnTo>
                  <a:pt x="217" y="1190"/>
                </a:lnTo>
                <a:lnTo>
                  <a:pt x="98" y="940"/>
                </a:lnTo>
                <a:lnTo>
                  <a:pt x="336" y="828"/>
                </a:lnTo>
                <a:lnTo>
                  <a:pt x="221" y="586"/>
                </a:lnTo>
                <a:lnTo>
                  <a:pt x="546" y="434"/>
                </a:lnTo>
                <a:lnTo>
                  <a:pt x="620" y="589"/>
                </a:lnTo>
                <a:lnTo>
                  <a:pt x="452" y="668"/>
                </a:lnTo>
                <a:lnTo>
                  <a:pt x="567" y="9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64" name="Freeform 21"/>
          <p:cNvSpPr>
            <a:spLocks noChangeAspect="1" noChangeArrowheads="1"/>
          </p:cNvSpPr>
          <p:nvPr/>
        </p:nvSpPr>
        <p:spPr bwMode="auto">
          <a:xfrm>
            <a:off x="7179750" y="2489911"/>
            <a:ext cx="336948" cy="326869"/>
          </a:xfrm>
          <a:custGeom>
            <a:avLst/>
            <a:gdLst>
              <a:gd name="T0" fmla="*/ 72889 w 2618"/>
              <a:gd name="T1" fmla="*/ 169011 h 2539"/>
              <a:gd name="T2" fmla="*/ 129044 w 2618"/>
              <a:gd name="T3" fmla="*/ 169011 h 2539"/>
              <a:gd name="T4" fmla="*/ 100966 w 2618"/>
              <a:gd name="T5" fmla="*/ 180496 h 2539"/>
              <a:gd name="T6" fmla="*/ 100966 w 2618"/>
              <a:gd name="T7" fmla="*/ 157527 h 2539"/>
              <a:gd name="T8" fmla="*/ 100966 w 2618"/>
              <a:gd name="T9" fmla="*/ 180496 h 2539"/>
              <a:gd name="T10" fmla="*/ 241497 w 2618"/>
              <a:gd name="T11" fmla="*/ 38566 h 2539"/>
              <a:gd name="T12" fmla="*/ 164638 w 2618"/>
              <a:gd name="T13" fmla="*/ 38566 h 2539"/>
              <a:gd name="T14" fmla="*/ 203067 w 2618"/>
              <a:gd name="T15" fmla="*/ 16589 h 2539"/>
              <a:gd name="T16" fmla="*/ 203067 w 2618"/>
              <a:gd name="T17" fmla="*/ 60544 h 2539"/>
              <a:gd name="T18" fmla="*/ 203067 w 2618"/>
              <a:gd name="T19" fmla="*/ 16589 h 2539"/>
              <a:gd name="T20" fmla="*/ 256245 w 2618"/>
              <a:gd name="T21" fmla="*/ 75998 h 2539"/>
              <a:gd name="T22" fmla="*/ 244049 w 2618"/>
              <a:gd name="T23" fmla="*/ 74722 h 2539"/>
              <a:gd name="T24" fmla="*/ 225331 w 2618"/>
              <a:gd name="T25" fmla="*/ 100244 h 2539"/>
              <a:gd name="T26" fmla="*/ 169743 w 2618"/>
              <a:gd name="T27" fmla="*/ 77558 h 2539"/>
              <a:gd name="T28" fmla="*/ 136702 w 2618"/>
              <a:gd name="T29" fmla="*/ 74297 h 2539"/>
              <a:gd name="T30" fmla="*/ 86360 w 2618"/>
              <a:gd name="T31" fmla="*/ 41827 h 2539"/>
              <a:gd name="T32" fmla="*/ 54879 w 2618"/>
              <a:gd name="T33" fmla="*/ 116266 h 2539"/>
              <a:gd name="T34" fmla="*/ 29212 w 2618"/>
              <a:gd name="T35" fmla="*/ 168728 h 2539"/>
              <a:gd name="T36" fmla="*/ 0 w 2618"/>
              <a:gd name="T37" fmla="*/ 181063 h 2539"/>
              <a:gd name="T38" fmla="*/ 3687 w 2618"/>
              <a:gd name="T39" fmla="*/ 241465 h 2539"/>
              <a:gd name="T40" fmla="*/ 92600 w 2618"/>
              <a:gd name="T41" fmla="*/ 307113 h 2539"/>
              <a:gd name="T42" fmla="*/ 100683 w 2618"/>
              <a:gd name="T43" fmla="*/ 359858 h 2539"/>
              <a:gd name="T44" fmla="*/ 160383 w 2618"/>
              <a:gd name="T45" fmla="*/ 351493 h 2539"/>
              <a:gd name="T46" fmla="*/ 202358 w 2618"/>
              <a:gd name="T47" fmla="*/ 343411 h 2539"/>
              <a:gd name="T48" fmla="*/ 240930 w 2618"/>
              <a:gd name="T49" fmla="*/ 351493 h 2539"/>
              <a:gd name="T50" fmla="*/ 301623 w 2618"/>
              <a:gd name="T51" fmla="*/ 359858 h 2539"/>
              <a:gd name="T52" fmla="*/ 309989 w 2618"/>
              <a:gd name="T53" fmla="*/ 310232 h 2539"/>
              <a:gd name="T54" fmla="*/ 371108 w 2618"/>
              <a:gd name="T55" fmla="*/ 203466 h 2539"/>
              <a:gd name="T56" fmla="*/ 114296 w 2618"/>
              <a:gd name="T57" fmla="*/ 78409 h 2539"/>
              <a:gd name="T58" fmla="*/ 92742 w 2618"/>
              <a:gd name="T59" fmla="*/ 62812 h 2539"/>
              <a:gd name="T60" fmla="*/ 340478 w 2618"/>
              <a:gd name="T61" fmla="*/ 260748 h 2539"/>
              <a:gd name="T62" fmla="*/ 293398 w 2618"/>
              <a:gd name="T63" fmla="*/ 304986 h 2539"/>
              <a:gd name="T64" fmla="*/ 257946 w 2618"/>
              <a:gd name="T65" fmla="*/ 343269 h 2539"/>
              <a:gd name="T66" fmla="*/ 254543 w 2618"/>
              <a:gd name="T67" fmla="*/ 321434 h 2539"/>
              <a:gd name="T68" fmla="*/ 202500 w 2618"/>
              <a:gd name="T69" fmla="*/ 326822 h 2539"/>
              <a:gd name="T70" fmla="*/ 154569 w 2618"/>
              <a:gd name="T71" fmla="*/ 317747 h 2539"/>
              <a:gd name="T72" fmla="*/ 143792 w 2618"/>
              <a:gd name="T73" fmla="*/ 325687 h 2539"/>
              <a:gd name="T74" fmla="*/ 109191 w 2618"/>
              <a:gd name="T75" fmla="*/ 343269 h 2539"/>
              <a:gd name="T76" fmla="*/ 100825 w 2618"/>
              <a:gd name="T77" fmla="*/ 291091 h 2539"/>
              <a:gd name="T78" fmla="*/ 40415 w 2618"/>
              <a:gd name="T79" fmla="*/ 246002 h 2539"/>
              <a:gd name="T80" fmla="*/ 16450 w 2618"/>
              <a:gd name="T81" fmla="*/ 187869 h 2539"/>
              <a:gd name="T82" fmla="*/ 43393 w 2618"/>
              <a:gd name="T83" fmla="*/ 178369 h 2539"/>
              <a:gd name="T84" fmla="*/ 134007 w 2618"/>
              <a:gd name="T85" fmla="*/ 91312 h 2539"/>
              <a:gd name="T86" fmla="*/ 157264 w 2618"/>
              <a:gd name="T87" fmla="*/ 89468 h 2539"/>
              <a:gd name="T88" fmla="*/ 175840 w 2618"/>
              <a:gd name="T89" fmla="*/ 116692 h 2539"/>
              <a:gd name="T90" fmla="*/ 237668 w 2618"/>
              <a:gd name="T91" fmla="*/ 112296 h 2539"/>
              <a:gd name="T92" fmla="*/ 251991 w 2618"/>
              <a:gd name="T93" fmla="*/ 92162 h 2539"/>
              <a:gd name="T94" fmla="*/ 254685 w 2618"/>
              <a:gd name="T95" fmla="*/ 92446 h 2539"/>
              <a:gd name="T96" fmla="*/ 354517 w 2618"/>
              <a:gd name="T97" fmla="*/ 202190 h 253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618" h="2539">
                <a:moveTo>
                  <a:pt x="712" y="994"/>
                </a:moveTo>
                <a:cubicBezTo>
                  <a:pt x="603" y="994"/>
                  <a:pt x="514" y="1083"/>
                  <a:pt x="514" y="1192"/>
                </a:cubicBezTo>
                <a:cubicBezTo>
                  <a:pt x="514" y="1300"/>
                  <a:pt x="603" y="1389"/>
                  <a:pt x="712" y="1389"/>
                </a:cubicBezTo>
                <a:cubicBezTo>
                  <a:pt x="821" y="1389"/>
                  <a:pt x="910" y="1300"/>
                  <a:pt x="910" y="1192"/>
                </a:cubicBezTo>
                <a:cubicBezTo>
                  <a:pt x="910" y="1083"/>
                  <a:pt x="821" y="994"/>
                  <a:pt x="712" y="994"/>
                </a:cubicBezTo>
                <a:close/>
                <a:moveTo>
                  <a:pt x="712" y="1273"/>
                </a:moveTo>
                <a:cubicBezTo>
                  <a:pt x="667" y="1273"/>
                  <a:pt x="631" y="1237"/>
                  <a:pt x="631" y="1192"/>
                </a:cubicBezTo>
                <a:cubicBezTo>
                  <a:pt x="631" y="1147"/>
                  <a:pt x="667" y="1111"/>
                  <a:pt x="712" y="1111"/>
                </a:cubicBezTo>
                <a:cubicBezTo>
                  <a:pt x="757" y="1111"/>
                  <a:pt x="793" y="1147"/>
                  <a:pt x="793" y="1192"/>
                </a:cubicBezTo>
                <a:cubicBezTo>
                  <a:pt x="793" y="1237"/>
                  <a:pt x="757" y="1273"/>
                  <a:pt x="712" y="1273"/>
                </a:cubicBezTo>
                <a:close/>
                <a:moveTo>
                  <a:pt x="1432" y="544"/>
                </a:moveTo>
                <a:cubicBezTo>
                  <a:pt x="1581" y="544"/>
                  <a:pt x="1703" y="422"/>
                  <a:pt x="1703" y="272"/>
                </a:cubicBezTo>
                <a:cubicBezTo>
                  <a:pt x="1703" y="122"/>
                  <a:pt x="1581" y="0"/>
                  <a:pt x="1432" y="0"/>
                </a:cubicBezTo>
                <a:cubicBezTo>
                  <a:pt x="1283" y="0"/>
                  <a:pt x="1161" y="122"/>
                  <a:pt x="1161" y="272"/>
                </a:cubicBezTo>
                <a:cubicBezTo>
                  <a:pt x="1161" y="422"/>
                  <a:pt x="1283" y="544"/>
                  <a:pt x="1432" y="544"/>
                </a:cubicBezTo>
                <a:close/>
                <a:moveTo>
                  <a:pt x="1432" y="117"/>
                </a:moveTo>
                <a:cubicBezTo>
                  <a:pt x="1517" y="117"/>
                  <a:pt x="1587" y="186"/>
                  <a:pt x="1587" y="272"/>
                </a:cubicBezTo>
                <a:cubicBezTo>
                  <a:pt x="1587" y="358"/>
                  <a:pt x="1517" y="427"/>
                  <a:pt x="1432" y="427"/>
                </a:cubicBezTo>
                <a:cubicBezTo>
                  <a:pt x="1346" y="427"/>
                  <a:pt x="1277" y="358"/>
                  <a:pt x="1277" y="272"/>
                </a:cubicBezTo>
                <a:cubicBezTo>
                  <a:pt x="1277" y="186"/>
                  <a:pt x="1346" y="117"/>
                  <a:pt x="1432" y="117"/>
                </a:cubicBezTo>
                <a:close/>
                <a:moveTo>
                  <a:pt x="2617" y="1435"/>
                </a:moveTo>
                <a:cubicBezTo>
                  <a:pt x="2617" y="952"/>
                  <a:pt x="2276" y="574"/>
                  <a:pt x="1807" y="536"/>
                </a:cubicBezTo>
                <a:cubicBezTo>
                  <a:pt x="1802" y="536"/>
                  <a:pt x="1797" y="535"/>
                  <a:pt x="1792" y="534"/>
                </a:cubicBezTo>
                <a:cubicBezTo>
                  <a:pt x="1769" y="531"/>
                  <a:pt x="1746" y="528"/>
                  <a:pt x="1721" y="527"/>
                </a:cubicBezTo>
                <a:cubicBezTo>
                  <a:pt x="1698" y="525"/>
                  <a:pt x="1676" y="537"/>
                  <a:pt x="1665" y="558"/>
                </a:cubicBezTo>
                <a:lnTo>
                  <a:pt x="1589" y="707"/>
                </a:lnTo>
                <a:lnTo>
                  <a:pt x="1276" y="707"/>
                </a:lnTo>
                <a:lnTo>
                  <a:pt x="1197" y="547"/>
                </a:lnTo>
                <a:cubicBezTo>
                  <a:pt x="1187" y="527"/>
                  <a:pt x="1167" y="514"/>
                  <a:pt x="1145" y="514"/>
                </a:cubicBezTo>
                <a:cubicBezTo>
                  <a:pt x="1081" y="514"/>
                  <a:pt x="1021" y="518"/>
                  <a:pt x="964" y="524"/>
                </a:cubicBezTo>
                <a:lnTo>
                  <a:pt x="660" y="303"/>
                </a:lnTo>
                <a:cubicBezTo>
                  <a:pt x="646" y="293"/>
                  <a:pt x="627" y="289"/>
                  <a:pt x="609" y="295"/>
                </a:cubicBezTo>
                <a:cubicBezTo>
                  <a:pt x="592" y="300"/>
                  <a:pt x="578" y="313"/>
                  <a:pt x="572" y="330"/>
                </a:cubicBezTo>
                <a:lnTo>
                  <a:pt x="387" y="820"/>
                </a:lnTo>
                <a:cubicBezTo>
                  <a:pt x="386" y="821"/>
                  <a:pt x="386" y="823"/>
                  <a:pt x="386" y="824"/>
                </a:cubicBezTo>
                <a:cubicBezTo>
                  <a:pt x="314" y="917"/>
                  <a:pt x="257" y="1035"/>
                  <a:pt x="206" y="1190"/>
                </a:cubicBezTo>
                <a:lnTo>
                  <a:pt x="47" y="1220"/>
                </a:lnTo>
                <a:cubicBezTo>
                  <a:pt x="19" y="1225"/>
                  <a:pt x="0" y="1249"/>
                  <a:pt x="0" y="1277"/>
                </a:cubicBezTo>
                <a:lnTo>
                  <a:pt x="0" y="1654"/>
                </a:lnTo>
                <a:cubicBezTo>
                  <a:pt x="0" y="1674"/>
                  <a:pt x="9" y="1692"/>
                  <a:pt x="26" y="1703"/>
                </a:cubicBezTo>
                <a:lnTo>
                  <a:pt x="205" y="1822"/>
                </a:lnTo>
                <a:cubicBezTo>
                  <a:pt x="279" y="2003"/>
                  <a:pt x="462" y="2141"/>
                  <a:pt x="653" y="2166"/>
                </a:cubicBezTo>
                <a:lnTo>
                  <a:pt x="653" y="2479"/>
                </a:lnTo>
                <a:cubicBezTo>
                  <a:pt x="653" y="2511"/>
                  <a:pt x="678" y="2538"/>
                  <a:pt x="710" y="2538"/>
                </a:cubicBezTo>
                <a:lnTo>
                  <a:pt x="1072" y="2538"/>
                </a:lnTo>
                <a:cubicBezTo>
                  <a:pt x="1104" y="2538"/>
                  <a:pt x="1131" y="2511"/>
                  <a:pt x="1131" y="2479"/>
                </a:cubicBezTo>
                <a:lnTo>
                  <a:pt x="1131" y="2377"/>
                </a:lnTo>
                <a:cubicBezTo>
                  <a:pt x="1223" y="2405"/>
                  <a:pt x="1297" y="2422"/>
                  <a:pt x="1427" y="2422"/>
                </a:cubicBezTo>
                <a:cubicBezTo>
                  <a:pt x="1540" y="2422"/>
                  <a:pt x="1616" y="2410"/>
                  <a:pt x="1699" y="2389"/>
                </a:cubicBezTo>
                <a:lnTo>
                  <a:pt x="1699" y="2479"/>
                </a:lnTo>
                <a:cubicBezTo>
                  <a:pt x="1699" y="2511"/>
                  <a:pt x="1727" y="2538"/>
                  <a:pt x="1759" y="2538"/>
                </a:cubicBezTo>
                <a:lnTo>
                  <a:pt x="2127" y="2538"/>
                </a:lnTo>
                <a:cubicBezTo>
                  <a:pt x="2159" y="2538"/>
                  <a:pt x="2186" y="2511"/>
                  <a:pt x="2186" y="2479"/>
                </a:cubicBezTo>
                <a:lnTo>
                  <a:pt x="2186" y="2188"/>
                </a:lnTo>
                <a:cubicBezTo>
                  <a:pt x="2460" y="2054"/>
                  <a:pt x="2614" y="1791"/>
                  <a:pt x="2617" y="1444"/>
                </a:cubicBezTo>
                <a:cubicBezTo>
                  <a:pt x="2617" y="1441"/>
                  <a:pt x="2617" y="1438"/>
                  <a:pt x="2617" y="1435"/>
                </a:cubicBezTo>
                <a:close/>
                <a:moveTo>
                  <a:pt x="654" y="443"/>
                </a:moveTo>
                <a:lnTo>
                  <a:pt x="806" y="553"/>
                </a:lnTo>
                <a:cubicBezTo>
                  <a:pt x="719" y="575"/>
                  <a:pt x="643" y="608"/>
                  <a:pt x="576" y="650"/>
                </a:cubicBezTo>
                <a:lnTo>
                  <a:pt x="654" y="443"/>
                </a:lnTo>
                <a:close/>
                <a:moveTo>
                  <a:pt x="2500" y="1435"/>
                </a:moveTo>
                <a:cubicBezTo>
                  <a:pt x="2500" y="1591"/>
                  <a:pt x="2467" y="1727"/>
                  <a:pt x="2401" y="1839"/>
                </a:cubicBezTo>
                <a:cubicBezTo>
                  <a:pt x="2334" y="1954"/>
                  <a:pt x="2234" y="2041"/>
                  <a:pt x="2104" y="2097"/>
                </a:cubicBezTo>
                <a:cubicBezTo>
                  <a:pt x="2083" y="2107"/>
                  <a:pt x="2069" y="2128"/>
                  <a:pt x="2069" y="2151"/>
                </a:cubicBezTo>
                <a:lnTo>
                  <a:pt x="2069" y="2421"/>
                </a:lnTo>
                <a:lnTo>
                  <a:pt x="1819" y="2421"/>
                </a:lnTo>
                <a:lnTo>
                  <a:pt x="1819" y="2314"/>
                </a:lnTo>
                <a:cubicBezTo>
                  <a:pt x="1819" y="2295"/>
                  <a:pt x="1810" y="2278"/>
                  <a:pt x="1795" y="2267"/>
                </a:cubicBezTo>
                <a:cubicBezTo>
                  <a:pt x="1781" y="2256"/>
                  <a:pt x="1762" y="2252"/>
                  <a:pt x="1744" y="2257"/>
                </a:cubicBezTo>
                <a:cubicBezTo>
                  <a:pt x="1628" y="2288"/>
                  <a:pt x="1556" y="2305"/>
                  <a:pt x="1428" y="2305"/>
                </a:cubicBezTo>
                <a:cubicBezTo>
                  <a:pt x="1288" y="2305"/>
                  <a:pt x="1227" y="2285"/>
                  <a:pt x="1103" y="2246"/>
                </a:cubicBezTo>
                <a:lnTo>
                  <a:pt x="1090" y="2241"/>
                </a:lnTo>
                <a:cubicBezTo>
                  <a:pt x="1072" y="2236"/>
                  <a:pt x="1053" y="2239"/>
                  <a:pt x="1038" y="2250"/>
                </a:cubicBezTo>
                <a:cubicBezTo>
                  <a:pt x="1023" y="2261"/>
                  <a:pt x="1014" y="2278"/>
                  <a:pt x="1014" y="2297"/>
                </a:cubicBezTo>
                <a:lnTo>
                  <a:pt x="1014" y="2421"/>
                </a:lnTo>
                <a:lnTo>
                  <a:pt x="770" y="2421"/>
                </a:lnTo>
                <a:lnTo>
                  <a:pt x="770" y="2111"/>
                </a:lnTo>
                <a:cubicBezTo>
                  <a:pt x="770" y="2079"/>
                  <a:pt x="743" y="2053"/>
                  <a:pt x="711" y="2053"/>
                </a:cubicBezTo>
                <a:cubicBezTo>
                  <a:pt x="544" y="2053"/>
                  <a:pt x="366" y="1926"/>
                  <a:pt x="307" y="1763"/>
                </a:cubicBezTo>
                <a:cubicBezTo>
                  <a:pt x="303" y="1752"/>
                  <a:pt x="295" y="1742"/>
                  <a:pt x="285" y="1735"/>
                </a:cubicBezTo>
                <a:lnTo>
                  <a:pt x="116" y="1623"/>
                </a:lnTo>
                <a:lnTo>
                  <a:pt x="116" y="1325"/>
                </a:lnTo>
                <a:lnTo>
                  <a:pt x="262" y="1297"/>
                </a:lnTo>
                <a:cubicBezTo>
                  <a:pt x="283" y="1293"/>
                  <a:pt x="300" y="1279"/>
                  <a:pt x="306" y="1258"/>
                </a:cubicBezTo>
                <a:cubicBezTo>
                  <a:pt x="375" y="1037"/>
                  <a:pt x="456" y="895"/>
                  <a:pt x="568" y="799"/>
                </a:cubicBezTo>
                <a:cubicBezTo>
                  <a:pt x="663" y="718"/>
                  <a:pt x="788" y="666"/>
                  <a:pt x="945" y="644"/>
                </a:cubicBezTo>
                <a:cubicBezTo>
                  <a:pt x="954" y="645"/>
                  <a:pt x="962" y="644"/>
                  <a:pt x="969" y="641"/>
                </a:cubicBezTo>
                <a:cubicBezTo>
                  <a:pt x="1013" y="636"/>
                  <a:pt x="1060" y="632"/>
                  <a:pt x="1109" y="631"/>
                </a:cubicBezTo>
                <a:lnTo>
                  <a:pt x="1187" y="791"/>
                </a:lnTo>
                <a:cubicBezTo>
                  <a:pt x="1197" y="811"/>
                  <a:pt x="1217" y="823"/>
                  <a:pt x="1240" y="823"/>
                </a:cubicBezTo>
                <a:lnTo>
                  <a:pt x="1625" y="823"/>
                </a:lnTo>
                <a:cubicBezTo>
                  <a:pt x="1646" y="823"/>
                  <a:pt x="1666" y="811"/>
                  <a:pt x="1676" y="792"/>
                </a:cubicBezTo>
                <a:lnTo>
                  <a:pt x="1751" y="647"/>
                </a:lnTo>
                <a:cubicBezTo>
                  <a:pt x="1760" y="648"/>
                  <a:pt x="1768" y="649"/>
                  <a:pt x="1777" y="650"/>
                </a:cubicBezTo>
                <a:cubicBezTo>
                  <a:pt x="1782" y="651"/>
                  <a:pt x="1788" y="651"/>
                  <a:pt x="1794" y="652"/>
                </a:cubicBezTo>
                <a:cubicBezTo>
                  <a:pt x="1795" y="652"/>
                  <a:pt x="1796" y="652"/>
                  <a:pt x="1796" y="652"/>
                </a:cubicBezTo>
                <a:cubicBezTo>
                  <a:pt x="1996" y="668"/>
                  <a:pt x="2177" y="756"/>
                  <a:pt x="2305" y="901"/>
                </a:cubicBezTo>
                <a:cubicBezTo>
                  <a:pt x="2429" y="1041"/>
                  <a:pt x="2498" y="1228"/>
                  <a:pt x="2500" y="1426"/>
                </a:cubicBezTo>
                <a:cubicBezTo>
                  <a:pt x="2500" y="1429"/>
                  <a:pt x="2500" y="1432"/>
                  <a:pt x="2500" y="14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65" name="Freeform 22"/>
          <p:cNvSpPr>
            <a:spLocks noChangeAspect="1" noChangeArrowheads="1"/>
          </p:cNvSpPr>
          <p:nvPr/>
        </p:nvSpPr>
        <p:spPr bwMode="auto">
          <a:xfrm>
            <a:off x="6577852" y="2489911"/>
            <a:ext cx="370067" cy="326869"/>
          </a:xfrm>
          <a:custGeom>
            <a:avLst/>
            <a:gdLst>
              <a:gd name="T0" fmla="*/ 351667 w 2605"/>
              <a:gd name="T1" fmla="*/ 91805 h 2294"/>
              <a:gd name="T2" fmla="*/ 109945 w 2605"/>
              <a:gd name="T3" fmla="*/ 3296 h 2294"/>
              <a:gd name="T4" fmla="*/ 89370 w 2605"/>
              <a:gd name="T5" fmla="*/ 37820 h 2294"/>
              <a:gd name="T6" fmla="*/ 45392 w 2605"/>
              <a:gd name="T7" fmla="*/ 58378 h 2294"/>
              <a:gd name="T8" fmla="*/ 27486 w 2605"/>
              <a:gd name="T9" fmla="*/ 91805 h 2294"/>
              <a:gd name="T10" fmla="*/ 0 w 2605"/>
              <a:gd name="T11" fmla="*/ 332380 h 2294"/>
              <a:gd name="T12" fmla="*/ 381510 w 2605"/>
              <a:gd name="T13" fmla="*/ 359843 h 2294"/>
              <a:gd name="T14" fmla="*/ 408996 w 2605"/>
              <a:gd name="T15" fmla="*/ 119268 h 2294"/>
              <a:gd name="T16" fmla="*/ 112772 w 2605"/>
              <a:gd name="T17" fmla="*/ 25423 h 2294"/>
              <a:gd name="T18" fmla="*/ 125023 w 2605"/>
              <a:gd name="T19" fmla="*/ 19773 h 2294"/>
              <a:gd name="T20" fmla="*/ 90626 w 2605"/>
              <a:gd name="T21" fmla="*/ 91805 h 2294"/>
              <a:gd name="T22" fmla="*/ 63454 w 2605"/>
              <a:gd name="T23" fmla="*/ 61360 h 2294"/>
              <a:gd name="T24" fmla="*/ 83558 w 2605"/>
              <a:gd name="T25" fmla="*/ 55397 h 2294"/>
              <a:gd name="T26" fmla="*/ 58428 w 2605"/>
              <a:gd name="T27" fmla="*/ 91805 h 2294"/>
              <a:gd name="T28" fmla="*/ 390776 w 2605"/>
              <a:gd name="T29" fmla="*/ 332380 h 2294"/>
              <a:gd name="T30" fmla="*/ 27486 w 2605"/>
              <a:gd name="T31" fmla="*/ 341639 h 2294"/>
              <a:gd name="T32" fmla="*/ 18377 w 2605"/>
              <a:gd name="T33" fmla="*/ 119268 h 2294"/>
              <a:gd name="T34" fmla="*/ 381510 w 2605"/>
              <a:gd name="T35" fmla="*/ 110009 h 2294"/>
              <a:gd name="T36" fmla="*/ 390776 w 2605"/>
              <a:gd name="T37" fmla="*/ 332380 h 2294"/>
              <a:gd name="T38" fmla="*/ 101621 w 2605"/>
              <a:gd name="T39" fmla="*/ 225981 h 2294"/>
              <a:gd name="T40" fmla="*/ 306904 w 2605"/>
              <a:gd name="T41" fmla="*/ 225981 h 2294"/>
              <a:gd name="T42" fmla="*/ 119997 w 2605"/>
              <a:gd name="T43" fmla="*/ 225981 h 2294"/>
              <a:gd name="T44" fmla="*/ 196645 w 2605"/>
              <a:gd name="T45" fmla="*/ 154263 h 2294"/>
              <a:gd name="T46" fmla="*/ 168530 w 2605"/>
              <a:gd name="T47" fmla="*/ 224255 h 2294"/>
              <a:gd name="T48" fmla="*/ 230257 w 2605"/>
              <a:gd name="T49" fmla="*/ 245283 h 2294"/>
              <a:gd name="T50" fmla="*/ 235440 w 2605"/>
              <a:gd name="T51" fmla="*/ 259250 h 2294"/>
              <a:gd name="T52" fmla="*/ 176698 w 2605"/>
              <a:gd name="T53" fmla="*/ 252973 h 2294"/>
              <a:gd name="T54" fmla="*/ 158321 w 2605"/>
              <a:gd name="T55" fmla="*/ 252973 h 2294"/>
              <a:gd name="T56" fmla="*/ 196645 w 2605"/>
              <a:gd name="T57" fmla="*/ 309939 h 2294"/>
              <a:gd name="T58" fmla="*/ 214707 w 2605"/>
              <a:gd name="T59" fmla="*/ 309782 h 2294"/>
              <a:gd name="T60" fmla="*/ 238895 w 2605"/>
              <a:gd name="T61" fmla="*/ 287655 h 2294"/>
              <a:gd name="T62" fmla="*/ 244078 w 2605"/>
              <a:gd name="T63" fmla="*/ 233043 h 2294"/>
              <a:gd name="T64" fmla="*/ 181881 w 2605"/>
              <a:gd name="T65" fmla="*/ 211700 h 2294"/>
              <a:gd name="T66" fmla="*/ 176698 w 2605"/>
              <a:gd name="T67" fmla="*/ 198518 h 2294"/>
              <a:gd name="T68" fmla="*/ 235440 w 2605"/>
              <a:gd name="T69" fmla="*/ 198518 h 2294"/>
              <a:gd name="T70" fmla="*/ 253659 w 2605"/>
              <a:gd name="T71" fmla="*/ 198518 h 2294"/>
              <a:gd name="T72" fmla="*/ 214707 w 2605"/>
              <a:gd name="T73" fmla="*/ 142493 h 2294"/>
              <a:gd name="T74" fmla="*/ 214707 w 2605"/>
              <a:gd name="T75" fmla="*/ 309782 h 229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605" h="2294">
                <a:moveTo>
                  <a:pt x="2429" y="585"/>
                </a:moveTo>
                <a:lnTo>
                  <a:pt x="2239" y="585"/>
                </a:lnTo>
                <a:lnTo>
                  <a:pt x="839" y="18"/>
                </a:lnTo>
                <a:cubicBezTo>
                  <a:pt x="795" y="0"/>
                  <a:pt x="744" y="1"/>
                  <a:pt x="700" y="21"/>
                </a:cubicBezTo>
                <a:cubicBezTo>
                  <a:pt x="657" y="41"/>
                  <a:pt x="623" y="79"/>
                  <a:pt x="608" y="125"/>
                </a:cubicBezTo>
                <a:lnTo>
                  <a:pt x="569" y="241"/>
                </a:lnTo>
                <a:lnTo>
                  <a:pt x="490" y="228"/>
                </a:lnTo>
                <a:cubicBezTo>
                  <a:pt x="395" y="212"/>
                  <a:pt x="305" y="277"/>
                  <a:pt x="289" y="372"/>
                </a:cubicBezTo>
                <a:lnTo>
                  <a:pt x="254" y="585"/>
                </a:lnTo>
                <a:lnTo>
                  <a:pt x="175" y="585"/>
                </a:lnTo>
                <a:cubicBezTo>
                  <a:pt x="79" y="585"/>
                  <a:pt x="0" y="663"/>
                  <a:pt x="0" y="760"/>
                </a:cubicBezTo>
                <a:lnTo>
                  <a:pt x="0" y="2118"/>
                </a:lnTo>
                <a:cubicBezTo>
                  <a:pt x="0" y="2215"/>
                  <a:pt x="79" y="2293"/>
                  <a:pt x="175" y="2293"/>
                </a:cubicBezTo>
                <a:lnTo>
                  <a:pt x="2429" y="2293"/>
                </a:lnTo>
                <a:cubicBezTo>
                  <a:pt x="2526" y="2293"/>
                  <a:pt x="2604" y="2215"/>
                  <a:pt x="2604" y="2118"/>
                </a:cubicBezTo>
                <a:lnTo>
                  <a:pt x="2604" y="760"/>
                </a:lnTo>
                <a:cubicBezTo>
                  <a:pt x="2604" y="663"/>
                  <a:pt x="2526" y="585"/>
                  <a:pt x="2429" y="585"/>
                </a:cubicBezTo>
                <a:close/>
                <a:moveTo>
                  <a:pt x="718" y="162"/>
                </a:moveTo>
                <a:cubicBezTo>
                  <a:pt x="723" y="146"/>
                  <a:pt x="734" y="134"/>
                  <a:pt x="749" y="127"/>
                </a:cubicBezTo>
                <a:cubicBezTo>
                  <a:pt x="764" y="120"/>
                  <a:pt x="780" y="120"/>
                  <a:pt x="796" y="126"/>
                </a:cubicBezTo>
                <a:lnTo>
                  <a:pt x="1928" y="585"/>
                </a:lnTo>
                <a:lnTo>
                  <a:pt x="577" y="585"/>
                </a:lnTo>
                <a:lnTo>
                  <a:pt x="718" y="162"/>
                </a:lnTo>
                <a:close/>
                <a:moveTo>
                  <a:pt x="404" y="391"/>
                </a:moveTo>
                <a:cubicBezTo>
                  <a:pt x="410" y="359"/>
                  <a:pt x="440" y="338"/>
                  <a:pt x="471" y="343"/>
                </a:cubicBezTo>
                <a:lnTo>
                  <a:pt x="532" y="353"/>
                </a:lnTo>
                <a:lnTo>
                  <a:pt x="455" y="585"/>
                </a:lnTo>
                <a:lnTo>
                  <a:pt x="372" y="585"/>
                </a:lnTo>
                <a:lnTo>
                  <a:pt x="404" y="391"/>
                </a:lnTo>
                <a:close/>
                <a:moveTo>
                  <a:pt x="2488" y="2118"/>
                </a:moveTo>
                <a:cubicBezTo>
                  <a:pt x="2488" y="2151"/>
                  <a:pt x="2462" y="2177"/>
                  <a:pt x="2429" y="2177"/>
                </a:cubicBezTo>
                <a:lnTo>
                  <a:pt x="175" y="2177"/>
                </a:lnTo>
                <a:cubicBezTo>
                  <a:pt x="143" y="2177"/>
                  <a:pt x="117" y="2151"/>
                  <a:pt x="117" y="2118"/>
                </a:cubicBezTo>
                <a:lnTo>
                  <a:pt x="117" y="760"/>
                </a:lnTo>
                <a:cubicBezTo>
                  <a:pt x="117" y="728"/>
                  <a:pt x="143" y="701"/>
                  <a:pt x="175" y="701"/>
                </a:cubicBezTo>
                <a:lnTo>
                  <a:pt x="2429" y="701"/>
                </a:lnTo>
                <a:cubicBezTo>
                  <a:pt x="2462" y="701"/>
                  <a:pt x="2488" y="728"/>
                  <a:pt x="2488" y="760"/>
                </a:cubicBezTo>
                <a:lnTo>
                  <a:pt x="2488" y="2118"/>
                </a:lnTo>
                <a:close/>
                <a:moveTo>
                  <a:pt x="1300" y="787"/>
                </a:moveTo>
                <a:cubicBezTo>
                  <a:pt x="941" y="787"/>
                  <a:pt x="647" y="1080"/>
                  <a:pt x="647" y="1440"/>
                </a:cubicBezTo>
                <a:cubicBezTo>
                  <a:pt x="647" y="1801"/>
                  <a:pt x="940" y="2094"/>
                  <a:pt x="1300" y="2094"/>
                </a:cubicBezTo>
                <a:cubicBezTo>
                  <a:pt x="1661" y="2094"/>
                  <a:pt x="1954" y="1801"/>
                  <a:pt x="1954" y="1440"/>
                </a:cubicBezTo>
                <a:cubicBezTo>
                  <a:pt x="1954" y="1080"/>
                  <a:pt x="1661" y="787"/>
                  <a:pt x="1300" y="787"/>
                </a:cubicBezTo>
                <a:close/>
                <a:moveTo>
                  <a:pt x="764" y="1440"/>
                </a:moveTo>
                <a:cubicBezTo>
                  <a:pt x="764" y="1161"/>
                  <a:pt x="979" y="931"/>
                  <a:pt x="1252" y="906"/>
                </a:cubicBezTo>
                <a:lnTo>
                  <a:pt x="1252" y="983"/>
                </a:lnTo>
                <a:cubicBezTo>
                  <a:pt x="1113" y="1010"/>
                  <a:pt x="1009" y="1126"/>
                  <a:pt x="1008" y="1264"/>
                </a:cubicBezTo>
                <a:cubicBezTo>
                  <a:pt x="1008" y="1279"/>
                  <a:pt x="1009" y="1362"/>
                  <a:pt x="1073" y="1429"/>
                </a:cubicBezTo>
                <a:cubicBezTo>
                  <a:pt x="1124" y="1482"/>
                  <a:pt x="1198" y="1509"/>
                  <a:pt x="1292" y="1509"/>
                </a:cubicBezTo>
                <a:cubicBezTo>
                  <a:pt x="1372" y="1509"/>
                  <a:pt x="1433" y="1527"/>
                  <a:pt x="1466" y="1563"/>
                </a:cubicBezTo>
                <a:cubicBezTo>
                  <a:pt x="1500" y="1599"/>
                  <a:pt x="1499" y="1642"/>
                  <a:pt x="1499" y="1647"/>
                </a:cubicBezTo>
                <a:cubicBezTo>
                  <a:pt x="1499" y="1649"/>
                  <a:pt x="1499" y="1650"/>
                  <a:pt x="1499" y="1652"/>
                </a:cubicBezTo>
                <a:cubicBezTo>
                  <a:pt x="1499" y="1724"/>
                  <a:pt x="1413" y="1784"/>
                  <a:pt x="1311" y="1784"/>
                </a:cubicBezTo>
                <a:cubicBezTo>
                  <a:pt x="1209" y="1784"/>
                  <a:pt x="1125" y="1707"/>
                  <a:pt x="1125" y="1612"/>
                </a:cubicBezTo>
                <a:cubicBezTo>
                  <a:pt x="1125" y="1580"/>
                  <a:pt x="1099" y="1554"/>
                  <a:pt x="1067" y="1554"/>
                </a:cubicBezTo>
                <a:cubicBezTo>
                  <a:pt x="1034" y="1554"/>
                  <a:pt x="1008" y="1580"/>
                  <a:pt x="1008" y="1612"/>
                </a:cubicBezTo>
                <a:cubicBezTo>
                  <a:pt x="1008" y="1752"/>
                  <a:pt x="1113" y="1868"/>
                  <a:pt x="1252" y="1895"/>
                </a:cubicBezTo>
                <a:lnTo>
                  <a:pt x="1252" y="1975"/>
                </a:lnTo>
                <a:cubicBezTo>
                  <a:pt x="979" y="1950"/>
                  <a:pt x="764" y="1720"/>
                  <a:pt x="764" y="1440"/>
                </a:cubicBezTo>
                <a:close/>
                <a:moveTo>
                  <a:pt x="1367" y="1974"/>
                </a:moveTo>
                <a:lnTo>
                  <a:pt x="1367" y="1897"/>
                </a:lnTo>
                <a:cubicBezTo>
                  <a:pt x="1425" y="1888"/>
                  <a:pt x="1478" y="1866"/>
                  <a:pt x="1521" y="1833"/>
                </a:cubicBezTo>
                <a:cubicBezTo>
                  <a:pt x="1581" y="1786"/>
                  <a:pt x="1615" y="1723"/>
                  <a:pt x="1615" y="1654"/>
                </a:cubicBezTo>
                <a:cubicBezTo>
                  <a:pt x="1616" y="1636"/>
                  <a:pt x="1617" y="1555"/>
                  <a:pt x="1554" y="1485"/>
                </a:cubicBezTo>
                <a:cubicBezTo>
                  <a:pt x="1497" y="1423"/>
                  <a:pt x="1409" y="1392"/>
                  <a:pt x="1292" y="1392"/>
                </a:cubicBezTo>
                <a:cubicBezTo>
                  <a:pt x="1231" y="1392"/>
                  <a:pt x="1186" y="1378"/>
                  <a:pt x="1158" y="1349"/>
                </a:cubicBezTo>
                <a:cubicBezTo>
                  <a:pt x="1126" y="1316"/>
                  <a:pt x="1125" y="1271"/>
                  <a:pt x="1125" y="1267"/>
                </a:cubicBezTo>
                <a:cubicBezTo>
                  <a:pt x="1125" y="1266"/>
                  <a:pt x="1125" y="1266"/>
                  <a:pt x="1125" y="1265"/>
                </a:cubicBezTo>
                <a:cubicBezTo>
                  <a:pt x="1125" y="1170"/>
                  <a:pt x="1208" y="1094"/>
                  <a:pt x="1311" y="1094"/>
                </a:cubicBezTo>
                <a:cubicBezTo>
                  <a:pt x="1415" y="1094"/>
                  <a:pt x="1499" y="1170"/>
                  <a:pt x="1499" y="1265"/>
                </a:cubicBezTo>
                <a:cubicBezTo>
                  <a:pt x="1499" y="1297"/>
                  <a:pt x="1525" y="1323"/>
                  <a:pt x="1557" y="1323"/>
                </a:cubicBezTo>
                <a:cubicBezTo>
                  <a:pt x="1589" y="1323"/>
                  <a:pt x="1615" y="1297"/>
                  <a:pt x="1615" y="1265"/>
                </a:cubicBezTo>
                <a:cubicBezTo>
                  <a:pt x="1615" y="1125"/>
                  <a:pt x="1508" y="1007"/>
                  <a:pt x="1367" y="982"/>
                </a:cubicBezTo>
                <a:lnTo>
                  <a:pt x="1367" y="908"/>
                </a:lnTo>
                <a:cubicBezTo>
                  <a:pt x="1632" y="941"/>
                  <a:pt x="1838" y="1167"/>
                  <a:pt x="1838" y="1440"/>
                </a:cubicBezTo>
                <a:cubicBezTo>
                  <a:pt x="1838" y="1714"/>
                  <a:pt x="1632" y="1941"/>
                  <a:pt x="1367" y="19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66" name="Freeform 11"/>
          <p:cNvSpPr>
            <a:spLocks noChangeAspect="1" noChangeArrowheads="1"/>
          </p:cNvSpPr>
          <p:nvPr/>
        </p:nvSpPr>
        <p:spPr bwMode="auto">
          <a:xfrm>
            <a:off x="2294002" y="3153727"/>
            <a:ext cx="326869" cy="275030"/>
          </a:xfrm>
          <a:custGeom>
            <a:avLst/>
            <a:gdLst>
              <a:gd name="T0" fmla="*/ 316959 w 2986"/>
              <a:gd name="T1" fmla="*/ 0 h 2508"/>
              <a:gd name="T2" fmla="*/ 42920 w 2986"/>
              <a:gd name="T3" fmla="*/ 0 h 2508"/>
              <a:gd name="T4" fmla="*/ 0 w 2986"/>
              <a:gd name="T5" fmla="*/ 42828 h 2508"/>
              <a:gd name="T6" fmla="*/ 0 w 2986"/>
              <a:gd name="T7" fmla="*/ 259621 h 2508"/>
              <a:gd name="T8" fmla="*/ 42920 w 2986"/>
              <a:gd name="T9" fmla="*/ 302449 h 2508"/>
              <a:gd name="T10" fmla="*/ 316959 w 2986"/>
              <a:gd name="T11" fmla="*/ 302449 h 2508"/>
              <a:gd name="T12" fmla="*/ 359879 w 2986"/>
              <a:gd name="T13" fmla="*/ 259621 h 2508"/>
              <a:gd name="T14" fmla="*/ 359879 w 2986"/>
              <a:gd name="T15" fmla="*/ 42828 h 2508"/>
              <a:gd name="T16" fmla="*/ 316959 w 2986"/>
              <a:gd name="T17" fmla="*/ 0 h 2508"/>
              <a:gd name="T18" fmla="*/ 42920 w 2986"/>
              <a:gd name="T19" fmla="*/ 17131 h 2508"/>
              <a:gd name="T20" fmla="*/ 316959 w 2986"/>
              <a:gd name="T21" fmla="*/ 17131 h 2508"/>
              <a:gd name="T22" fmla="*/ 342639 w 2986"/>
              <a:gd name="T23" fmla="*/ 42828 h 2508"/>
              <a:gd name="T24" fmla="*/ 342639 w 2986"/>
              <a:gd name="T25" fmla="*/ 174931 h 2508"/>
              <a:gd name="T26" fmla="*/ 307555 w 2986"/>
              <a:gd name="T27" fmla="*/ 167089 h 2508"/>
              <a:gd name="T28" fmla="*/ 233771 w 2986"/>
              <a:gd name="T29" fmla="*/ 207263 h 2508"/>
              <a:gd name="T30" fmla="*/ 113088 w 2986"/>
              <a:gd name="T31" fmla="*/ 145735 h 2508"/>
              <a:gd name="T32" fmla="*/ 16397 w 2986"/>
              <a:gd name="T33" fmla="*/ 180601 h 2508"/>
              <a:gd name="T34" fmla="*/ 16397 w 2986"/>
              <a:gd name="T35" fmla="*/ 42828 h 2508"/>
              <a:gd name="T36" fmla="*/ 42920 w 2986"/>
              <a:gd name="T37" fmla="*/ 17131 h 2508"/>
              <a:gd name="T38" fmla="*/ 17240 w 2986"/>
              <a:gd name="T39" fmla="*/ 258656 h 2508"/>
              <a:gd name="T40" fmla="*/ 17240 w 2986"/>
              <a:gd name="T41" fmla="*/ 202075 h 2508"/>
              <a:gd name="T42" fmla="*/ 18205 w 2986"/>
              <a:gd name="T43" fmla="*/ 203040 h 2508"/>
              <a:gd name="T44" fmla="*/ 113329 w 2986"/>
              <a:gd name="T45" fmla="*/ 162746 h 2508"/>
              <a:gd name="T46" fmla="*/ 245345 w 2986"/>
              <a:gd name="T47" fmla="*/ 284715 h 2508"/>
              <a:gd name="T48" fmla="*/ 42076 w 2986"/>
              <a:gd name="T49" fmla="*/ 284715 h 2508"/>
              <a:gd name="T50" fmla="*/ 17240 w 2986"/>
              <a:gd name="T51" fmla="*/ 258656 h 2508"/>
              <a:gd name="T52" fmla="*/ 316959 w 2986"/>
              <a:gd name="T53" fmla="*/ 284353 h 2508"/>
              <a:gd name="T54" fmla="*/ 262827 w 2986"/>
              <a:gd name="T55" fmla="*/ 284353 h 2508"/>
              <a:gd name="T56" fmla="*/ 244742 w 2986"/>
              <a:gd name="T57" fmla="*/ 223550 h 2508"/>
              <a:gd name="T58" fmla="*/ 307194 w 2986"/>
              <a:gd name="T59" fmla="*/ 184220 h 2508"/>
              <a:gd name="T60" fmla="*/ 342277 w 2986"/>
              <a:gd name="T61" fmla="*/ 193630 h 2508"/>
              <a:gd name="T62" fmla="*/ 342277 w 2986"/>
              <a:gd name="T63" fmla="*/ 258656 h 2508"/>
              <a:gd name="T64" fmla="*/ 316959 w 2986"/>
              <a:gd name="T65" fmla="*/ 284353 h 2508"/>
              <a:gd name="T66" fmla="*/ 263791 w 2986"/>
              <a:gd name="T67" fmla="*/ 123296 h 2508"/>
              <a:gd name="T68" fmla="*/ 299719 w 2986"/>
              <a:gd name="T69" fmla="*/ 87345 h 2508"/>
              <a:gd name="T70" fmla="*/ 263791 w 2986"/>
              <a:gd name="T71" fmla="*/ 51393 h 2508"/>
              <a:gd name="T72" fmla="*/ 227743 w 2986"/>
              <a:gd name="T73" fmla="*/ 87345 h 2508"/>
              <a:gd name="T74" fmla="*/ 263791 w 2986"/>
              <a:gd name="T75" fmla="*/ 123296 h 2508"/>
              <a:gd name="T76" fmla="*/ 263791 w 2986"/>
              <a:gd name="T77" fmla="*/ 68645 h 2508"/>
              <a:gd name="T78" fmla="*/ 282478 w 2986"/>
              <a:gd name="T79" fmla="*/ 87345 h 2508"/>
              <a:gd name="T80" fmla="*/ 263791 w 2986"/>
              <a:gd name="T81" fmla="*/ 106044 h 2508"/>
              <a:gd name="T82" fmla="*/ 244983 w 2986"/>
              <a:gd name="T83" fmla="*/ 87345 h 2508"/>
              <a:gd name="T84" fmla="*/ 263791 w 2986"/>
              <a:gd name="T85" fmla="*/ 68645 h 250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986" h="2508">
                <a:moveTo>
                  <a:pt x="2629" y="0"/>
                </a:moveTo>
                <a:lnTo>
                  <a:pt x="356" y="0"/>
                </a:lnTo>
                <a:cubicBezTo>
                  <a:pt x="156" y="0"/>
                  <a:pt x="0" y="155"/>
                  <a:pt x="0" y="355"/>
                </a:cubicBezTo>
                <a:lnTo>
                  <a:pt x="0" y="2152"/>
                </a:lnTo>
                <a:cubicBezTo>
                  <a:pt x="0" y="2350"/>
                  <a:pt x="156" y="2507"/>
                  <a:pt x="356" y="2507"/>
                </a:cubicBezTo>
                <a:lnTo>
                  <a:pt x="2629" y="2507"/>
                </a:lnTo>
                <a:cubicBezTo>
                  <a:pt x="2827" y="2507"/>
                  <a:pt x="2985" y="2352"/>
                  <a:pt x="2985" y="2152"/>
                </a:cubicBezTo>
                <a:lnTo>
                  <a:pt x="2985" y="355"/>
                </a:lnTo>
                <a:cubicBezTo>
                  <a:pt x="2985" y="155"/>
                  <a:pt x="2827" y="0"/>
                  <a:pt x="2629" y="0"/>
                </a:cubicBezTo>
                <a:close/>
                <a:moveTo>
                  <a:pt x="356" y="142"/>
                </a:moveTo>
                <a:lnTo>
                  <a:pt x="2629" y="142"/>
                </a:lnTo>
                <a:cubicBezTo>
                  <a:pt x="2749" y="142"/>
                  <a:pt x="2842" y="235"/>
                  <a:pt x="2842" y="355"/>
                </a:cubicBezTo>
                <a:lnTo>
                  <a:pt x="2842" y="1450"/>
                </a:lnTo>
                <a:cubicBezTo>
                  <a:pt x="2749" y="1407"/>
                  <a:pt x="2649" y="1385"/>
                  <a:pt x="2551" y="1385"/>
                </a:cubicBezTo>
                <a:cubicBezTo>
                  <a:pt x="2303" y="1385"/>
                  <a:pt x="2075" y="1512"/>
                  <a:pt x="1939" y="1718"/>
                </a:cubicBezTo>
                <a:cubicBezTo>
                  <a:pt x="1711" y="1412"/>
                  <a:pt x="1351" y="1208"/>
                  <a:pt x="938" y="1208"/>
                </a:cubicBezTo>
                <a:cubicBezTo>
                  <a:pt x="640" y="1208"/>
                  <a:pt x="361" y="1307"/>
                  <a:pt x="136" y="1497"/>
                </a:cubicBezTo>
                <a:lnTo>
                  <a:pt x="136" y="355"/>
                </a:lnTo>
                <a:cubicBezTo>
                  <a:pt x="143" y="235"/>
                  <a:pt x="241" y="142"/>
                  <a:pt x="356" y="142"/>
                </a:cubicBezTo>
                <a:close/>
                <a:moveTo>
                  <a:pt x="143" y="2144"/>
                </a:moveTo>
                <a:lnTo>
                  <a:pt x="143" y="1675"/>
                </a:lnTo>
                <a:lnTo>
                  <a:pt x="151" y="1683"/>
                </a:lnTo>
                <a:cubicBezTo>
                  <a:pt x="356" y="1470"/>
                  <a:pt x="642" y="1349"/>
                  <a:pt x="940" y="1349"/>
                </a:cubicBezTo>
                <a:cubicBezTo>
                  <a:pt x="1516" y="1349"/>
                  <a:pt x="1992" y="1798"/>
                  <a:pt x="2035" y="2360"/>
                </a:cubicBezTo>
                <a:lnTo>
                  <a:pt x="349" y="2360"/>
                </a:lnTo>
                <a:cubicBezTo>
                  <a:pt x="241" y="2357"/>
                  <a:pt x="143" y="2264"/>
                  <a:pt x="143" y="2144"/>
                </a:cubicBezTo>
                <a:close/>
                <a:moveTo>
                  <a:pt x="2629" y="2357"/>
                </a:moveTo>
                <a:lnTo>
                  <a:pt x="2180" y="2357"/>
                </a:lnTo>
                <a:cubicBezTo>
                  <a:pt x="2165" y="2172"/>
                  <a:pt x="2115" y="2001"/>
                  <a:pt x="2030" y="1853"/>
                </a:cubicBezTo>
                <a:cubicBezTo>
                  <a:pt x="2130" y="1655"/>
                  <a:pt x="2328" y="1527"/>
                  <a:pt x="2548" y="1527"/>
                </a:cubicBezTo>
                <a:cubicBezTo>
                  <a:pt x="2649" y="1527"/>
                  <a:pt x="2746" y="1555"/>
                  <a:pt x="2839" y="1605"/>
                </a:cubicBezTo>
                <a:lnTo>
                  <a:pt x="2839" y="2144"/>
                </a:lnTo>
                <a:cubicBezTo>
                  <a:pt x="2842" y="2264"/>
                  <a:pt x="2749" y="2357"/>
                  <a:pt x="2629" y="2357"/>
                </a:cubicBezTo>
                <a:close/>
                <a:moveTo>
                  <a:pt x="2188" y="1022"/>
                </a:moveTo>
                <a:cubicBezTo>
                  <a:pt x="2350" y="1022"/>
                  <a:pt x="2486" y="887"/>
                  <a:pt x="2486" y="724"/>
                </a:cubicBezTo>
                <a:cubicBezTo>
                  <a:pt x="2486" y="561"/>
                  <a:pt x="2351" y="426"/>
                  <a:pt x="2188" y="426"/>
                </a:cubicBezTo>
                <a:cubicBezTo>
                  <a:pt x="2026" y="426"/>
                  <a:pt x="1889" y="561"/>
                  <a:pt x="1889" y="724"/>
                </a:cubicBezTo>
                <a:cubicBezTo>
                  <a:pt x="1889" y="887"/>
                  <a:pt x="2025" y="1022"/>
                  <a:pt x="2188" y="1022"/>
                </a:cubicBezTo>
                <a:close/>
                <a:moveTo>
                  <a:pt x="2188" y="569"/>
                </a:moveTo>
                <a:cubicBezTo>
                  <a:pt x="2273" y="569"/>
                  <a:pt x="2343" y="639"/>
                  <a:pt x="2343" y="724"/>
                </a:cubicBezTo>
                <a:cubicBezTo>
                  <a:pt x="2343" y="809"/>
                  <a:pt x="2274" y="879"/>
                  <a:pt x="2188" y="879"/>
                </a:cubicBezTo>
                <a:cubicBezTo>
                  <a:pt x="2103" y="879"/>
                  <a:pt x="2032" y="809"/>
                  <a:pt x="2032" y="724"/>
                </a:cubicBezTo>
                <a:cubicBezTo>
                  <a:pt x="2032" y="639"/>
                  <a:pt x="2102" y="569"/>
                  <a:pt x="2188" y="5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67" name="Freeform 20"/>
          <p:cNvSpPr>
            <a:spLocks noChangeAspect="1" noChangeArrowheads="1"/>
          </p:cNvSpPr>
          <p:nvPr/>
        </p:nvSpPr>
        <p:spPr bwMode="auto">
          <a:xfrm>
            <a:off x="875650" y="3113407"/>
            <a:ext cx="620618" cy="326868"/>
          </a:xfrm>
          <a:custGeom>
            <a:avLst/>
            <a:gdLst>
              <a:gd name="T0" fmla="*/ 318886 w 5471"/>
              <a:gd name="T1" fmla="*/ 322375 h 2880"/>
              <a:gd name="T2" fmla="*/ 250 w 5471"/>
              <a:gd name="T3" fmla="*/ 302875 h 2880"/>
              <a:gd name="T4" fmla="*/ 0 w 5471"/>
              <a:gd name="T5" fmla="*/ 302875 h 2880"/>
              <a:gd name="T6" fmla="*/ 375035 w 5471"/>
              <a:gd name="T7" fmla="*/ 286125 h 2880"/>
              <a:gd name="T8" fmla="*/ 380662 w 5471"/>
              <a:gd name="T9" fmla="*/ 296250 h 2880"/>
              <a:gd name="T10" fmla="*/ 566491 w 5471"/>
              <a:gd name="T11" fmla="*/ 306500 h 2880"/>
              <a:gd name="T12" fmla="*/ 582373 w 5471"/>
              <a:gd name="T13" fmla="*/ 294250 h 2880"/>
              <a:gd name="T14" fmla="*/ 582123 w 5471"/>
              <a:gd name="T15" fmla="*/ 288750 h 2880"/>
              <a:gd name="T16" fmla="*/ 378786 w 5471"/>
              <a:gd name="T17" fmla="*/ 274625 h 2880"/>
              <a:gd name="T18" fmla="*/ 399045 w 5471"/>
              <a:gd name="T19" fmla="*/ 281000 h 2880"/>
              <a:gd name="T20" fmla="*/ 671411 w 5471"/>
              <a:gd name="T21" fmla="*/ 80125 h 2880"/>
              <a:gd name="T22" fmla="*/ 546733 w 5471"/>
              <a:gd name="T23" fmla="*/ 41000 h 2880"/>
              <a:gd name="T24" fmla="*/ 410675 w 5471"/>
              <a:gd name="T25" fmla="*/ 106375 h 2880"/>
              <a:gd name="T26" fmla="*/ 290123 w 5471"/>
              <a:gd name="T27" fmla="*/ 154375 h 2880"/>
              <a:gd name="T28" fmla="*/ 332892 w 5471"/>
              <a:gd name="T29" fmla="*/ 206000 h 2880"/>
              <a:gd name="T30" fmla="*/ 345147 w 5471"/>
              <a:gd name="T31" fmla="*/ 199625 h 2880"/>
              <a:gd name="T32" fmla="*/ 369657 w 5471"/>
              <a:gd name="T33" fmla="*/ 208250 h 2880"/>
              <a:gd name="T34" fmla="*/ 348273 w 5471"/>
              <a:gd name="T35" fmla="*/ 255625 h 2880"/>
              <a:gd name="T36" fmla="*/ 311758 w 5471"/>
              <a:gd name="T37" fmla="*/ 257125 h 2880"/>
              <a:gd name="T38" fmla="*/ 363029 w 5471"/>
              <a:gd name="T39" fmla="*/ 335625 h 2880"/>
              <a:gd name="T40" fmla="*/ 483706 w 5471"/>
              <a:gd name="T41" fmla="*/ 359875 h 2880"/>
              <a:gd name="T42" fmla="*/ 575245 w 5471"/>
              <a:gd name="T43" fmla="*/ 346250 h 2880"/>
              <a:gd name="T44" fmla="*/ 650277 w 5471"/>
              <a:gd name="T45" fmla="*/ 310750 h 2880"/>
              <a:gd name="T46" fmla="*/ 621139 w 5471"/>
              <a:gd name="T47" fmla="*/ 253375 h 2880"/>
              <a:gd name="T48" fmla="*/ 582373 w 5471"/>
              <a:gd name="T49" fmla="*/ 153625 h 2880"/>
              <a:gd name="T50" fmla="*/ 627767 w 5471"/>
              <a:gd name="T51" fmla="*/ 147250 h 2880"/>
              <a:gd name="T52" fmla="*/ 649401 w 5471"/>
              <a:gd name="T53" fmla="*/ 136250 h 2880"/>
              <a:gd name="T54" fmla="*/ 556737 w 5471"/>
              <a:gd name="T55" fmla="*/ 148375 h 2880"/>
              <a:gd name="T56" fmla="*/ 559238 w 5471"/>
              <a:gd name="T57" fmla="*/ 157625 h 2880"/>
              <a:gd name="T58" fmla="*/ 600630 w 5471"/>
              <a:gd name="T59" fmla="*/ 273000 h 2880"/>
              <a:gd name="T60" fmla="*/ 615262 w 5471"/>
              <a:gd name="T61" fmla="*/ 284875 h 2880"/>
              <a:gd name="T62" fmla="*/ 624641 w 5471"/>
              <a:gd name="T63" fmla="*/ 278375 h 2880"/>
              <a:gd name="T64" fmla="*/ 641898 w 5471"/>
              <a:gd name="T65" fmla="*/ 284375 h 2880"/>
              <a:gd name="T66" fmla="*/ 615262 w 5471"/>
              <a:gd name="T67" fmla="*/ 305375 h 2880"/>
              <a:gd name="T68" fmla="*/ 577246 w 5471"/>
              <a:gd name="T69" fmla="*/ 321375 h 2880"/>
              <a:gd name="T70" fmla="*/ 390041 w 5471"/>
              <a:gd name="T71" fmla="*/ 321500 h 2880"/>
              <a:gd name="T72" fmla="*/ 363655 w 5471"/>
              <a:gd name="T73" fmla="*/ 311250 h 2880"/>
              <a:gd name="T74" fmla="*/ 324763 w 5471"/>
              <a:gd name="T75" fmla="*/ 284375 h 2880"/>
              <a:gd name="T76" fmla="*/ 341895 w 5471"/>
              <a:gd name="T77" fmla="*/ 278000 h 2880"/>
              <a:gd name="T78" fmla="*/ 347148 w 5471"/>
              <a:gd name="T79" fmla="*/ 282125 h 2880"/>
              <a:gd name="T80" fmla="*/ 364780 w 5471"/>
              <a:gd name="T81" fmla="*/ 271000 h 2880"/>
              <a:gd name="T82" fmla="*/ 405172 w 5471"/>
              <a:gd name="T83" fmla="*/ 181375 h 2880"/>
              <a:gd name="T84" fmla="*/ 399795 w 5471"/>
              <a:gd name="T85" fmla="*/ 170875 h 2880"/>
              <a:gd name="T86" fmla="*/ 371783 w 5471"/>
              <a:gd name="T87" fmla="*/ 158750 h 2880"/>
              <a:gd name="T88" fmla="*/ 356777 w 5471"/>
              <a:gd name="T89" fmla="*/ 134375 h 2880"/>
              <a:gd name="T90" fmla="*/ 389166 w 5471"/>
              <a:gd name="T91" fmla="*/ 133125 h 2880"/>
              <a:gd name="T92" fmla="*/ 495086 w 5471"/>
              <a:gd name="T93" fmla="*/ 132875 h 2880"/>
              <a:gd name="T94" fmla="*/ 508216 w 5471"/>
              <a:gd name="T95" fmla="*/ 135375 h 2880"/>
              <a:gd name="T96" fmla="*/ 520346 w 5471"/>
              <a:gd name="T97" fmla="*/ 122625 h 2880"/>
              <a:gd name="T98" fmla="*/ 656154 w 5471"/>
              <a:gd name="T99" fmla="*/ 62250 h 2880"/>
              <a:gd name="T100" fmla="*/ 649401 w 5471"/>
              <a:gd name="T101" fmla="*/ 136250 h 2880"/>
              <a:gd name="T102" fmla="*/ 495086 w 5471"/>
              <a:gd name="T103" fmla="*/ 132875 h 2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471" h="2880">
                <a:moveTo>
                  <a:pt x="2550" y="2579"/>
                </a:moveTo>
                <a:cubicBezTo>
                  <a:pt x="2550" y="2577"/>
                  <a:pt x="2550" y="2575"/>
                  <a:pt x="2550" y="2573"/>
                </a:cubicBezTo>
                <a:cubicBezTo>
                  <a:pt x="2550" y="2575"/>
                  <a:pt x="2550" y="2577"/>
                  <a:pt x="2550" y="2579"/>
                </a:cubicBezTo>
                <a:close/>
                <a:moveTo>
                  <a:pt x="0" y="2423"/>
                </a:moveTo>
                <a:cubicBezTo>
                  <a:pt x="1" y="2423"/>
                  <a:pt x="1" y="2423"/>
                  <a:pt x="2" y="2423"/>
                </a:cubicBezTo>
                <a:cubicBezTo>
                  <a:pt x="2" y="2424"/>
                  <a:pt x="2" y="2424"/>
                  <a:pt x="2" y="2424"/>
                </a:cubicBezTo>
                <a:cubicBezTo>
                  <a:pt x="1" y="2424"/>
                  <a:pt x="1" y="2423"/>
                  <a:pt x="0" y="2423"/>
                </a:cubicBezTo>
                <a:close/>
                <a:moveTo>
                  <a:pt x="3029" y="2197"/>
                </a:moveTo>
                <a:cubicBezTo>
                  <a:pt x="3018" y="2224"/>
                  <a:pt x="3009" y="2252"/>
                  <a:pt x="3002" y="2280"/>
                </a:cubicBezTo>
                <a:cubicBezTo>
                  <a:pt x="3001" y="2283"/>
                  <a:pt x="3000" y="2286"/>
                  <a:pt x="2999" y="2289"/>
                </a:cubicBezTo>
                <a:cubicBezTo>
                  <a:pt x="2999" y="2294"/>
                  <a:pt x="2998" y="2298"/>
                  <a:pt x="2998" y="2303"/>
                </a:cubicBezTo>
                <a:cubicBezTo>
                  <a:pt x="2998" y="2329"/>
                  <a:pt x="3012" y="2352"/>
                  <a:pt x="3033" y="2365"/>
                </a:cubicBezTo>
                <a:cubicBezTo>
                  <a:pt x="3037" y="2366"/>
                  <a:pt x="3040" y="2368"/>
                  <a:pt x="3044" y="2370"/>
                </a:cubicBezTo>
                <a:cubicBezTo>
                  <a:pt x="3069" y="2382"/>
                  <a:pt x="3095" y="2394"/>
                  <a:pt x="3121" y="2405"/>
                </a:cubicBezTo>
                <a:cubicBezTo>
                  <a:pt x="3356" y="2504"/>
                  <a:pt x="3615" y="2559"/>
                  <a:pt x="3887" y="2559"/>
                </a:cubicBezTo>
                <a:cubicBezTo>
                  <a:pt x="4113" y="2559"/>
                  <a:pt x="4329" y="2521"/>
                  <a:pt x="4530" y="2452"/>
                </a:cubicBezTo>
                <a:cubicBezTo>
                  <a:pt x="4557" y="2443"/>
                  <a:pt x="4583" y="2433"/>
                  <a:pt x="4610" y="2422"/>
                </a:cubicBezTo>
                <a:cubicBezTo>
                  <a:pt x="4609" y="2422"/>
                  <a:pt x="4609" y="2422"/>
                  <a:pt x="4609" y="2421"/>
                </a:cubicBezTo>
                <a:cubicBezTo>
                  <a:pt x="4637" y="2412"/>
                  <a:pt x="4657" y="2386"/>
                  <a:pt x="4657" y="2354"/>
                </a:cubicBezTo>
                <a:cubicBezTo>
                  <a:pt x="4657" y="2354"/>
                  <a:pt x="4657" y="2353"/>
                  <a:pt x="4657" y="2352"/>
                </a:cubicBezTo>
                <a:cubicBezTo>
                  <a:pt x="4656" y="2338"/>
                  <a:pt x="4656" y="2324"/>
                  <a:pt x="4655" y="2310"/>
                </a:cubicBezTo>
                <a:cubicBezTo>
                  <a:pt x="4650" y="2290"/>
                  <a:pt x="4645" y="2270"/>
                  <a:pt x="4639" y="2250"/>
                </a:cubicBezTo>
                <a:cubicBezTo>
                  <a:pt x="4540" y="1926"/>
                  <a:pt x="4213" y="1689"/>
                  <a:pt x="3825" y="1689"/>
                </a:cubicBezTo>
                <a:cubicBezTo>
                  <a:pt x="3458" y="1689"/>
                  <a:pt x="3145" y="1901"/>
                  <a:pt x="3029" y="2197"/>
                </a:cubicBezTo>
                <a:close/>
                <a:moveTo>
                  <a:pt x="4481" y="2289"/>
                </a:moveTo>
                <a:cubicBezTo>
                  <a:pt x="4287" y="2359"/>
                  <a:pt x="4110" y="2386"/>
                  <a:pt x="3892" y="2386"/>
                </a:cubicBezTo>
                <a:cubicBezTo>
                  <a:pt x="3630" y="2386"/>
                  <a:pt x="3415" y="2346"/>
                  <a:pt x="3191" y="2248"/>
                </a:cubicBezTo>
                <a:cubicBezTo>
                  <a:pt x="3285" y="2000"/>
                  <a:pt x="3516" y="1859"/>
                  <a:pt x="3828" y="1859"/>
                </a:cubicBezTo>
                <a:cubicBezTo>
                  <a:pt x="4158" y="1859"/>
                  <a:pt x="4404" y="2019"/>
                  <a:pt x="4481" y="2289"/>
                </a:cubicBezTo>
                <a:close/>
                <a:moveTo>
                  <a:pt x="5369" y="641"/>
                </a:moveTo>
                <a:cubicBezTo>
                  <a:pt x="5396" y="541"/>
                  <a:pt x="5461" y="509"/>
                  <a:pt x="5470" y="460"/>
                </a:cubicBezTo>
                <a:cubicBezTo>
                  <a:pt x="5463" y="405"/>
                  <a:pt x="5275" y="222"/>
                  <a:pt x="4979" y="86"/>
                </a:cubicBezTo>
                <a:cubicBezTo>
                  <a:pt x="4805" y="0"/>
                  <a:pt x="4566" y="48"/>
                  <a:pt x="4372" y="328"/>
                </a:cubicBezTo>
                <a:cubicBezTo>
                  <a:pt x="4209" y="566"/>
                  <a:pt x="4118" y="712"/>
                  <a:pt x="4010" y="896"/>
                </a:cubicBezTo>
                <a:cubicBezTo>
                  <a:pt x="3903" y="870"/>
                  <a:pt x="3856" y="851"/>
                  <a:pt x="3696" y="843"/>
                </a:cubicBezTo>
                <a:cubicBezTo>
                  <a:pt x="3568" y="836"/>
                  <a:pt x="3466" y="829"/>
                  <a:pt x="3284" y="851"/>
                </a:cubicBezTo>
                <a:cubicBezTo>
                  <a:pt x="3093" y="873"/>
                  <a:pt x="2979" y="922"/>
                  <a:pt x="2973" y="926"/>
                </a:cubicBezTo>
                <a:cubicBezTo>
                  <a:pt x="2956" y="915"/>
                  <a:pt x="2901" y="901"/>
                  <a:pt x="2881" y="898"/>
                </a:cubicBezTo>
                <a:cubicBezTo>
                  <a:pt x="2671" y="871"/>
                  <a:pt x="2450" y="973"/>
                  <a:pt x="2320" y="1235"/>
                </a:cubicBezTo>
                <a:cubicBezTo>
                  <a:pt x="2307" y="1261"/>
                  <a:pt x="2303" y="1269"/>
                  <a:pt x="2285" y="1316"/>
                </a:cubicBezTo>
                <a:cubicBezTo>
                  <a:pt x="2267" y="1363"/>
                  <a:pt x="2253" y="1426"/>
                  <a:pt x="2293" y="1461"/>
                </a:cubicBezTo>
                <a:cubicBezTo>
                  <a:pt x="2295" y="1463"/>
                  <a:pt x="2516" y="1636"/>
                  <a:pt x="2662" y="1648"/>
                </a:cubicBezTo>
                <a:cubicBezTo>
                  <a:pt x="2664" y="1649"/>
                  <a:pt x="2676" y="1650"/>
                  <a:pt x="2677" y="1650"/>
                </a:cubicBezTo>
                <a:cubicBezTo>
                  <a:pt x="2697" y="1650"/>
                  <a:pt x="2726" y="1645"/>
                  <a:pt x="2755" y="1603"/>
                </a:cubicBezTo>
                <a:cubicBezTo>
                  <a:pt x="2757" y="1601"/>
                  <a:pt x="2758" y="1599"/>
                  <a:pt x="2760" y="1597"/>
                </a:cubicBezTo>
                <a:cubicBezTo>
                  <a:pt x="2829" y="1510"/>
                  <a:pt x="2905" y="1455"/>
                  <a:pt x="2995" y="1471"/>
                </a:cubicBezTo>
                <a:cubicBezTo>
                  <a:pt x="3012" y="1473"/>
                  <a:pt x="3028" y="1479"/>
                  <a:pt x="3044" y="1486"/>
                </a:cubicBezTo>
                <a:cubicBezTo>
                  <a:pt x="3030" y="1513"/>
                  <a:pt x="2962" y="1655"/>
                  <a:pt x="2956" y="1666"/>
                </a:cubicBezTo>
                <a:cubicBezTo>
                  <a:pt x="2954" y="1670"/>
                  <a:pt x="2951" y="1675"/>
                  <a:pt x="2948" y="1681"/>
                </a:cubicBezTo>
                <a:cubicBezTo>
                  <a:pt x="2919" y="1739"/>
                  <a:pt x="2853" y="1879"/>
                  <a:pt x="2835" y="1920"/>
                </a:cubicBezTo>
                <a:cubicBezTo>
                  <a:pt x="2813" y="1971"/>
                  <a:pt x="2802" y="1994"/>
                  <a:pt x="2785" y="2045"/>
                </a:cubicBezTo>
                <a:cubicBezTo>
                  <a:pt x="2784" y="2047"/>
                  <a:pt x="2784" y="2049"/>
                  <a:pt x="2783" y="2052"/>
                </a:cubicBezTo>
                <a:cubicBezTo>
                  <a:pt x="2754" y="2035"/>
                  <a:pt x="2677" y="2013"/>
                  <a:pt x="2641" y="2013"/>
                </a:cubicBezTo>
                <a:cubicBezTo>
                  <a:pt x="2599" y="2013"/>
                  <a:pt x="2539" y="2022"/>
                  <a:pt x="2493" y="2057"/>
                </a:cubicBezTo>
                <a:cubicBezTo>
                  <a:pt x="2436" y="2100"/>
                  <a:pt x="2392" y="2178"/>
                  <a:pt x="2400" y="2285"/>
                </a:cubicBezTo>
                <a:cubicBezTo>
                  <a:pt x="2406" y="2367"/>
                  <a:pt x="2507" y="2475"/>
                  <a:pt x="2573" y="2512"/>
                </a:cubicBezTo>
                <a:cubicBezTo>
                  <a:pt x="2677" y="2578"/>
                  <a:pt x="2787" y="2636"/>
                  <a:pt x="2903" y="2685"/>
                </a:cubicBezTo>
                <a:cubicBezTo>
                  <a:pt x="2937" y="2699"/>
                  <a:pt x="2971" y="2713"/>
                  <a:pt x="3006" y="2726"/>
                </a:cubicBezTo>
                <a:cubicBezTo>
                  <a:pt x="3060" y="2746"/>
                  <a:pt x="3116" y="2764"/>
                  <a:pt x="3173" y="2781"/>
                </a:cubicBezTo>
                <a:cubicBezTo>
                  <a:pt x="3392" y="2844"/>
                  <a:pt x="3625" y="2879"/>
                  <a:pt x="3868" y="2879"/>
                </a:cubicBezTo>
                <a:cubicBezTo>
                  <a:pt x="4059" y="2879"/>
                  <a:pt x="4244" y="2857"/>
                  <a:pt x="4421" y="2817"/>
                </a:cubicBezTo>
                <a:cubicBezTo>
                  <a:pt x="4479" y="2804"/>
                  <a:pt x="4537" y="2789"/>
                  <a:pt x="4593" y="2772"/>
                </a:cubicBezTo>
                <a:cubicBezTo>
                  <a:pt x="4595" y="2771"/>
                  <a:pt x="4598" y="2770"/>
                  <a:pt x="4600" y="2770"/>
                </a:cubicBezTo>
                <a:cubicBezTo>
                  <a:pt x="4649" y="2754"/>
                  <a:pt x="4698" y="2738"/>
                  <a:pt x="4746" y="2720"/>
                </a:cubicBezTo>
                <a:cubicBezTo>
                  <a:pt x="4894" y="2664"/>
                  <a:pt x="5035" y="2593"/>
                  <a:pt x="5166" y="2511"/>
                </a:cubicBezTo>
                <a:cubicBezTo>
                  <a:pt x="5178" y="2504"/>
                  <a:pt x="5189" y="2495"/>
                  <a:pt x="5200" y="2486"/>
                </a:cubicBezTo>
                <a:cubicBezTo>
                  <a:pt x="5280" y="2422"/>
                  <a:pt x="5311" y="2356"/>
                  <a:pt x="5323" y="2298"/>
                </a:cubicBezTo>
                <a:cubicBezTo>
                  <a:pt x="5338" y="2222"/>
                  <a:pt x="5262" y="2016"/>
                  <a:pt x="5087" y="1998"/>
                </a:cubicBezTo>
                <a:cubicBezTo>
                  <a:pt x="5046" y="1994"/>
                  <a:pt x="5000" y="2007"/>
                  <a:pt x="4967" y="2027"/>
                </a:cubicBezTo>
                <a:cubicBezTo>
                  <a:pt x="4964" y="2029"/>
                  <a:pt x="4960" y="2032"/>
                  <a:pt x="4957" y="2034"/>
                </a:cubicBezTo>
                <a:cubicBezTo>
                  <a:pt x="4935" y="1819"/>
                  <a:pt x="4808" y="1539"/>
                  <a:pt x="4683" y="1303"/>
                </a:cubicBezTo>
                <a:cubicBezTo>
                  <a:pt x="4669" y="1275"/>
                  <a:pt x="4657" y="1253"/>
                  <a:pt x="4657" y="1229"/>
                </a:cubicBezTo>
                <a:cubicBezTo>
                  <a:pt x="4659" y="1169"/>
                  <a:pt x="4722" y="1110"/>
                  <a:pt x="4743" y="1091"/>
                </a:cubicBezTo>
                <a:cubicBezTo>
                  <a:pt x="4813" y="1028"/>
                  <a:pt x="4833" y="1022"/>
                  <a:pt x="4883" y="1011"/>
                </a:cubicBezTo>
                <a:cubicBezTo>
                  <a:pt x="4913" y="1004"/>
                  <a:pt x="4942" y="1038"/>
                  <a:pt x="5020" y="1178"/>
                </a:cubicBezTo>
                <a:cubicBezTo>
                  <a:pt x="5126" y="1369"/>
                  <a:pt x="5419" y="1207"/>
                  <a:pt x="5419" y="1100"/>
                </a:cubicBezTo>
                <a:cubicBezTo>
                  <a:pt x="5419" y="989"/>
                  <a:pt x="5341" y="740"/>
                  <a:pt x="5369" y="641"/>
                </a:cubicBezTo>
                <a:close/>
                <a:moveTo>
                  <a:pt x="5193" y="1090"/>
                </a:moveTo>
                <a:cubicBezTo>
                  <a:pt x="5125" y="1110"/>
                  <a:pt x="5068" y="821"/>
                  <a:pt x="4896" y="802"/>
                </a:cubicBezTo>
                <a:cubicBezTo>
                  <a:pt x="4772" y="788"/>
                  <a:pt x="4477" y="1105"/>
                  <a:pt x="4477" y="1105"/>
                </a:cubicBezTo>
                <a:cubicBezTo>
                  <a:pt x="4461" y="1128"/>
                  <a:pt x="4452" y="1156"/>
                  <a:pt x="4452" y="1187"/>
                </a:cubicBezTo>
                <a:cubicBezTo>
                  <a:pt x="4452" y="1210"/>
                  <a:pt x="4457" y="1232"/>
                  <a:pt x="4467" y="1251"/>
                </a:cubicBezTo>
                <a:cubicBezTo>
                  <a:pt x="4468" y="1254"/>
                  <a:pt x="4469" y="1256"/>
                  <a:pt x="4471" y="1259"/>
                </a:cubicBezTo>
                <a:cubicBezTo>
                  <a:pt x="4471" y="1259"/>
                  <a:pt x="4472" y="1260"/>
                  <a:pt x="4472" y="1261"/>
                </a:cubicBezTo>
                <a:cubicBezTo>
                  <a:pt x="4474" y="1263"/>
                  <a:pt x="4475" y="1266"/>
                  <a:pt x="4477" y="1268"/>
                </a:cubicBezTo>
                <a:cubicBezTo>
                  <a:pt x="4611" y="1492"/>
                  <a:pt x="4787" y="1915"/>
                  <a:pt x="4802" y="2161"/>
                </a:cubicBezTo>
                <a:cubicBezTo>
                  <a:pt x="4803" y="2168"/>
                  <a:pt x="4803" y="2184"/>
                  <a:pt x="4803" y="2184"/>
                </a:cubicBezTo>
                <a:cubicBezTo>
                  <a:pt x="4803" y="2184"/>
                  <a:pt x="4804" y="2199"/>
                  <a:pt x="4805" y="2228"/>
                </a:cubicBezTo>
                <a:cubicBezTo>
                  <a:pt x="4808" y="2276"/>
                  <a:pt x="4867" y="2291"/>
                  <a:pt x="4884" y="2290"/>
                </a:cubicBezTo>
                <a:cubicBezTo>
                  <a:pt x="4901" y="2290"/>
                  <a:pt x="4910" y="2286"/>
                  <a:pt x="4920" y="2279"/>
                </a:cubicBezTo>
                <a:cubicBezTo>
                  <a:pt x="4921" y="2279"/>
                  <a:pt x="4922" y="2278"/>
                  <a:pt x="4923" y="2278"/>
                </a:cubicBezTo>
                <a:cubicBezTo>
                  <a:pt x="4929" y="2273"/>
                  <a:pt x="4936" y="2269"/>
                  <a:pt x="4943" y="2264"/>
                </a:cubicBezTo>
                <a:cubicBezTo>
                  <a:pt x="4961" y="2252"/>
                  <a:pt x="4978" y="2240"/>
                  <a:pt x="4995" y="2227"/>
                </a:cubicBezTo>
                <a:cubicBezTo>
                  <a:pt x="5013" y="2214"/>
                  <a:pt x="5020" y="2209"/>
                  <a:pt x="5028" y="2204"/>
                </a:cubicBezTo>
                <a:cubicBezTo>
                  <a:pt x="5035" y="2199"/>
                  <a:pt x="5046" y="2196"/>
                  <a:pt x="5056" y="2196"/>
                </a:cubicBezTo>
                <a:cubicBezTo>
                  <a:pt x="5099" y="2196"/>
                  <a:pt x="5133" y="2231"/>
                  <a:pt x="5133" y="2275"/>
                </a:cubicBezTo>
                <a:cubicBezTo>
                  <a:pt x="5134" y="2317"/>
                  <a:pt x="5092" y="2345"/>
                  <a:pt x="5092" y="2346"/>
                </a:cubicBezTo>
                <a:cubicBezTo>
                  <a:pt x="5037" y="2380"/>
                  <a:pt x="4979" y="2413"/>
                  <a:pt x="4920" y="2443"/>
                </a:cubicBezTo>
                <a:cubicBezTo>
                  <a:pt x="4866" y="2470"/>
                  <a:pt x="4811" y="2495"/>
                  <a:pt x="4755" y="2519"/>
                </a:cubicBezTo>
                <a:cubicBezTo>
                  <a:pt x="4713" y="2536"/>
                  <a:pt x="4670" y="2552"/>
                  <a:pt x="4626" y="2567"/>
                </a:cubicBezTo>
                <a:cubicBezTo>
                  <a:pt x="4623" y="2568"/>
                  <a:pt x="4619" y="2569"/>
                  <a:pt x="4616" y="2571"/>
                </a:cubicBezTo>
                <a:cubicBezTo>
                  <a:pt x="4571" y="2585"/>
                  <a:pt x="4526" y="2599"/>
                  <a:pt x="4481" y="2611"/>
                </a:cubicBezTo>
                <a:cubicBezTo>
                  <a:pt x="4286" y="2664"/>
                  <a:pt x="4079" y="2692"/>
                  <a:pt x="3865" y="2692"/>
                </a:cubicBezTo>
                <a:cubicBezTo>
                  <a:pt x="3602" y="2692"/>
                  <a:pt x="3351" y="2650"/>
                  <a:pt x="3119" y="2572"/>
                </a:cubicBezTo>
                <a:cubicBezTo>
                  <a:pt x="3101" y="2566"/>
                  <a:pt x="3083" y="2560"/>
                  <a:pt x="3066" y="2554"/>
                </a:cubicBezTo>
                <a:cubicBezTo>
                  <a:pt x="3036" y="2543"/>
                  <a:pt x="3006" y="2532"/>
                  <a:pt x="2977" y="2520"/>
                </a:cubicBezTo>
                <a:cubicBezTo>
                  <a:pt x="2954" y="2510"/>
                  <a:pt x="2931" y="2500"/>
                  <a:pt x="2908" y="2490"/>
                </a:cubicBezTo>
                <a:cubicBezTo>
                  <a:pt x="2874" y="2475"/>
                  <a:pt x="2842" y="2459"/>
                  <a:pt x="2809" y="2443"/>
                </a:cubicBezTo>
                <a:cubicBezTo>
                  <a:pt x="2754" y="2414"/>
                  <a:pt x="2660" y="2361"/>
                  <a:pt x="2646" y="2350"/>
                </a:cubicBezTo>
                <a:cubicBezTo>
                  <a:pt x="2631" y="2339"/>
                  <a:pt x="2597" y="2307"/>
                  <a:pt x="2597" y="2275"/>
                </a:cubicBezTo>
                <a:cubicBezTo>
                  <a:pt x="2597" y="2231"/>
                  <a:pt x="2631" y="2196"/>
                  <a:pt x="2674" y="2196"/>
                </a:cubicBezTo>
                <a:cubicBezTo>
                  <a:pt x="2696" y="2196"/>
                  <a:pt x="2716" y="2211"/>
                  <a:pt x="2730" y="2221"/>
                </a:cubicBezTo>
                <a:cubicBezTo>
                  <a:pt x="2731" y="2222"/>
                  <a:pt x="2733" y="2223"/>
                  <a:pt x="2734" y="2224"/>
                </a:cubicBezTo>
                <a:cubicBezTo>
                  <a:pt x="2745" y="2233"/>
                  <a:pt x="2756" y="2241"/>
                  <a:pt x="2766" y="2250"/>
                </a:cubicBezTo>
                <a:cubicBezTo>
                  <a:pt x="2769" y="2252"/>
                  <a:pt x="2773" y="2254"/>
                  <a:pt x="2776" y="2257"/>
                </a:cubicBezTo>
                <a:cubicBezTo>
                  <a:pt x="2799" y="2274"/>
                  <a:pt x="2874" y="2284"/>
                  <a:pt x="2900" y="2213"/>
                </a:cubicBezTo>
                <a:cubicBezTo>
                  <a:pt x="2914" y="2177"/>
                  <a:pt x="2917" y="2170"/>
                  <a:pt x="2917" y="2169"/>
                </a:cubicBezTo>
                <a:cubicBezTo>
                  <a:pt x="2917" y="2169"/>
                  <a:pt x="2917" y="2169"/>
                  <a:pt x="2917" y="2168"/>
                </a:cubicBezTo>
                <a:cubicBezTo>
                  <a:pt x="2945" y="2077"/>
                  <a:pt x="3107" y="1741"/>
                  <a:pt x="3109" y="1737"/>
                </a:cubicBezTo>
                <a:cubicBezTo>
                  <a:pt x="3110" y="1733"/>
                  <a:pt x="3115" y="1721"/>
                  <a:pt x="3122" y="1705"/>
                </a:cubicBezTo>
                <a:cubicBezTo>
                  <a:pt x="3136" y="1672"/>
                  <a:pt x="3207" y="1525"/>
                  <a:pt x="3240" y="1451"/>
                </a:cubicBezTo>
                <a:lnTo>
                  <a:pt x="3240" y="1450"/>
                </a:lnTo>
                <a:cubicBezTo>
                  <a:pt x="3244" y="1442"/>
                  <a:pt x="3245" y="1433"/>
                  <a:pt x="3245" y="1423"/>
                </a:cubicBezTo>
                <a:cubicBezTo>
                  <a:pt x="3245" y="1403"/>
                  <a:pt x="3210" y="1379"/>
                  <a:pt x="3197" y="1367"/>
                </a:cubicBezTo>
                <a:cubicBezTo>
                  <a:pt x="3193" y="1363"/>
                  <a:pt x="3189" y="1360"/>
                  <a:pt x="3185" y="1358"/>
                </a:cubicBezTo>
                <a:cubicBezTo>
                  <a:pt x="3168" y="1345"/>
                  <a:pt x="3150" y="1334"/>
                  <a:pt x="3131" y="1324"/>
                </a:cubicBezTo>
                <a:cubicBezTo>
                  <a:pt x="3122" y="1320"/>
                  <a:pt x="3053" y="1282"/>
                  <a:pt x="2973" y="1270"/>
                </a:cubicBezTo>
                <a:cubicBezTo>
                  <a:pt x="2844" y="1251"/>
                  <a:pt x="2654" y="1451"/>
                  <a:pt x="2654" y="1451"/>
                </a:cubicBezTo>
                <a:cubicBezTo>
                  <a:pt x="2654" y="1451"/>
                  <a:pt x="2579" y="1446"/>
                  <a:pt x="2465" y="1361"/>
                </a:cubicBezTo>
                <a:cubicBezTo>
                  <a:pt x="2564" y="1148"/>
                  <a:pt x="2749" y="1039"/>
                  <a:pt x="2853" y="1075"/>
                </a:cubicBezTo>
                <a:cubicBezTo>
                  <a:pt x="2860" y="1077"/>
                  <a:pt x="2909" y="1094"/>
                  <a:pt x="2932" y="1116"/>
                </a:cubicBezTo>
                <a:cubicBezTo>
                  <a:pt x="2942" y="1123"/>
                  <a:pt x="2964" y="1130"/>
                  <a:pt x="2984" y="1122"/>
                </a:cubicBezTo>
                <a:cubicBezTo>
                  <a:pt x="2993" y="1119"/>
                  <a:pt x="3063" y="1076"/>
                  <a:pt x="3112" y="1065"/>
                </a:cubicBezTo>
                <a:cubicBezTo>
                  <a:pt x="3151" y="1055"/>
                  <a:pt x="3237" y="1037"/>
                  <a:pt x="3358" y="1030"/>
                </a:cubicBezTo>
                <a:cubicBezTo>
                  <a:pt x="3479" y="1022"/>
                  <a:pt x="3552" y="1024"/>
                  <a:pt x="3690" y="1027"/>
                </a:cubicBezTo>
                <a:cubicBezTo>
                  <a:pt x="3782" y="1029"/>
                  <a:pt x="3875" y="1048"/>
                  <a:pt x="3959" y="1063"/>
                </a:cubicBezTo>
                <a:cubicBezTo>
                  <a:pt x="3986" y="1067"/>
                  <a:pt x="4013" y="1073"/>
                  <a:pt x="4040" y="1079"/>
                </a:cubicBezTo>
                <a:cubicBezTo>
                  <a:pt x="4046" y="1081"/>
                  <a:pt x="4052" y="1082"/>
                  <a:pt x="4058" y="1083"/>
                </a:cubicBezTo>
                <a:cubicBezTo>
                  <a:pt x="4060" y="1083"/>
                  <a:pt x="4062" y="1083"/>
                  <a:pt x="4064" y="1083"/>
                </a:cubicBezTo>
                <a:cubicBezTo>
                  <a:pt x="4087" y="1083"/>
                  <a:pt x="4107" y="1071"/>
                  <a:pt x="4120" y="1054"/>
                </a:cubicBezTo>
                <a:cubicBezTo>
                  <a:pt x="4122" y="1050"/>
                  <a:pt x="4124" y="1047"/>
                  <a:pt x="4126" y="1043"/>
                </a:cubicBezTo>
                <a:cubicBezTo>
                  <a:pt x="4136" y="1026"/>
                  <a:pt x="4148" y="1005"/>
                  <a:pt x="4161" y="981"/>
                </a:cubicBezTo>
                <a:cubicBezTo>
                  <a:pt x="4257" y="813"/>
                  <a:pt x="4430" y="521"/>
                  <a:pt x="4478" y="456"/>
                </a:cubicBezTo>
                <a:cubicBezTo>
                  <a:pt x="4557" y="347"/>
                  <a:pt x="4645" y="250"/>
                  <a:pt x="4729" y="241"/>
                </a:cubicBezTo>
                <a:cubicBezTo>
                  <a:pt x="4955" y="218"/>
                  <a:pt x="5254" y="463"/>
                  <a:pt x="5247" y="498"/>
                </a:cubicBezTo>
                <a:cubicBezTo>
                  <a:pt x="5243" y="520"/>
                  <a:pt x="5197" y="535"/>
                  <a:pt x="5187" y="634"/>
                </a:cubicBezTo>
                <a:cubicBezTo>
                  <a:pt x="5173" y="772"/>
                  <a:pt x="5247" y="969"/>
                  <a:pt x="5246" y="1038"/>
                </a:cubicBezTo>
                <a:cubicBezTo>
                  <a:pt x="5246" y="1055"/>
                  <a:pt x="5236" y="1079"/>
                  <a:pt x="5193" y="1090"/>
                </a:cubicBezTo>
                <a:close/>
                <a:moveTo>
                  <a:pt x="2917" y="2169"/>
                </a:moveTo>
                <a:cubicBezTo>
                  <a:pt x="2917" y="2169"/>
                  <a:pt x="2916" y="2174"/>
                  <a:pt x="2917" y="2169"/>
                </a:cubicBezTo>
                <a:close/>
                <a:moveTo>
                  <a:pt x="3959" y="1063"/>
                </a:moveTo>
                <a:cubicBezTo>
                  <a:pt x="3964" y="1053"/>
                  <a:pt x="3964" y="1053"/>
                  <a:pt x="3959" y="10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68" name="Freeform 22"/>
          <p:cNvSpPr>
            <a:spLocks noChangeAspect="1" noChangeArrowheads="1"/>
          </p:cNvSpPr>
          <p:nvPr/>
        </p:nvSpPr>
        <p:spPr bwMode="auto">
          <a:xfrm>
            <a:off x="1742501" y="3113407"/>
            <a:ext cx="239032" cy="326868"/>
          </a:xfrm>
          <a:custGeom>
            <a:avLst/>
            <a:gdLst>
              <a:gd name="T0" fmla="*/ 123 w 2152"/>
              <a:gd name="T1" fmla="*/ 295482 h 2935"/>
              <a:gd name="T2" fmla="*/ 245030 w 2152"/>
              <a:gd name="T3" fmla="*/ 139707 h 2935"/>
              <a:gd name="T4" fmla="*/ 203109 w 2152"/>
              <a:gd name="T5" fmla="*/ 18644 h 2935"/>
              <a:gd name="T6" fmla="*/ 147949 w 2152"/>
              <a:gd name="T7" fmla="*/ 0 h 2935"/>
              <a:gd name="T8" fmla="*/ 92545 w 2152"/>
              <a:gd name="T9" fmla="*/ 18644 h 2935"/>
              <a:gd name="T10" fmla="*/ 50747 w 2152"/>
              <a:gd name="T11" fmla="*/ 139707 h 2935"/>
              <a:gd name="T12" fmla="*/ 32115 w 2152"/>
              <a:gd name="T13" fmla="*/ 214037 h 2935"/>
              <a:gd name="T14" fmla="*/ 64965 w 2152"/>
              <a:gd name="T15" fmla="*/ 232559 h 2935"/>
              <a:gd name="T16" fmla="*/ 84087 w 2152"/>
              <a:gd name="T17" fmla="*/ 251203 h 2935"/>
              <a:gd name="T18" fmla="*/ 139124 w 2152"/>
              <a:gd name="T19" fmla="*/ 262978 h 2935"/>
              <a:gd name="T20" fmla="*/ 143782 w 2152"/>
              <a:gd name="T21" fmla="*/ 297199 h 2935"/>
              <a:gd name="T22" fmla="*/ 139247 w 2152"/>
              <a:gd name="T23" fmla="*/ 314371 h 2935"/>
              <a:gd name="T24" fmla="*/ 63127 w 2152"/>
              <a:gd name="T25" fmla="*/ 343809 h 2935"/>
              <a:gd name="T26" fmla="*/ 76855 w 2152"/>
              <a:gd name="T27" fmla="*/ 359877 h 2935"/>
              <a:gd name="T28" fmla="*/ 139492 w 2152"/>
              <a:gd name="T29" fmla="*/ 333629 h 2935"/>
              <a:gd name="T30" fmla="*/ 148317 w 2152"/>
              <a:gd name="T31" fmla="*/ 358283 h 2935"/>
              <a:gd name="T32" fmla="*/ 157265 w 2152"/>
              <a:gd name="T33" fmla="*/ 333629 h 2935"/>
              <a:gd name="T34" fmla="*/ 219779 w 2152"/>
              <a:gd name="T35" fmla="*/ 359877 h 2935"/>
              <a:gd name="T36" fmla="*/ 233630 w 2152"/>
              <a:gd name="T37" fmla="*/ 343809 h 2935"/>
              <a:gd name="T38" fmla="*/ 157388 w 2152"/>
              <a:gd name="T39" fmla="*/ 314371 h 2935"/>
              <a:gd name="T40" fmla="*/ 152975 w 2152"/>
              <a:gd name="T41" fmla="*/ 297199 h 2935"/>
              <a:gd name="T42" fmla="*/ 157633 w 2152"/>
              <a:gd name="T43" fmla="*/ 262978 h 2935"/>
              <a:gd name="T44" fmla="*/ 211689 w 2152"/>
              <a:gd name="T45" fmla="*/ 251203 h 2935"/>
              <a:gd name="T46" fmla="*/ 230688 w 2152"/>
              <a:gd name="T47" fmla="*/ 232559 h 2935"/>
              <a:gd name="T48" fmla="*/ 263661 w 2152"/>
              <a:gd name="T49" fmla="*/ 214037 h 2935"/>
              <a:gd name="T50" fmla="*/ 245030 w 2152"/>
              <a:gd name="T51" fmla="*/ 139707 h 2935"/>
              <a:gd name="T52" fmla="*/ 79920 w 2152"/>
              <a:gd name="T53" fmla="*/ 195639 h 2935"/>
              <a:gd name="T54" fmla="*/ 77591 w 2152"/>
              <a:gd name="T55" fmla="*/ 201281 h 2935"/>
              <a:gd name="T56" fmla="*/ 62636 w 2152"/>
              <a:gd name="T57" fmla="*/ 214037 h 2935"/>
              <a:gd name="T58" fmla="*/ 50747 w 2152"/>
              <a:gd name="T59" fmla="*/ 204716 h 2935"/>
              <a:gd name="T60" fmla="*/ 60062 w 2152"/>
              <a:gd name="T61" fmla="*/ 158228 h 2935"/>
              <a:gd name="T62" fmla="*/ 82003 w 2152"/>
              <a:gd name="T63" fmla="*/ 167428 h 2935"/>
              <a:gd name="T64" fmla="*/ 103577 w 2152"/>
              <a:gd name="T65" fmla="*/ 158228 h 2935"/>
              <a:gd name="T66" fmla="*/ 111299 w 2152"/>
              <a:gd name="T67" fmla="*/ 27966 h 2935"/>
              <a:gd name="T68" fmla="*/ 147949 w 2152"/>
              <a:gd name="T69" fmla="*/ 18644 h 2935"/>
              <a:gd name="T70" fmla="*/ 184477 w 2152"/>
              <a:gd name="T71" fmla="*/ 27966 h 2935"/>
              <a:gd name="T72" fmla="*/ 192077 w 2152"/>
              <a:gd name="T73" fmla="*/ 158228 h 2935"/>
              <a:gd name="T74" fmla="*/ 184477 w 2152"/>
              <a:gd name="T75" fmla="*/ 195394 h 2935"/>
              <a:gd name="T76" fmla="*/ 111299 w 2152"/>
              <a:gd name="T77" fmla="*/ 195394 h 2935"/>
              <a:gd name="T78" fmla="*/ 103577 w 2152"/>
              <a:gd name="T79" fmla="*/ 158228 h 2935"/>
              <a:gd name="T80" fmla="*/ 203722 w 2152"/>
              <a:gd name="T81" fmla="*/ 231823 h 2935"/>
              <a:gd name="T82" fmla="*/ 201025 w 2152"/>
              <a:gd name="T83" fmla="*/ 232436 h 2935"/>
              <a:gd name="T84" fmla="*/ 199677 w 2152"/>
              <a:gd name="T85" fmla="*/ 232559 h 2935"/>
              <a:gd name="T86" fmla="*/ 192199 w 2152"/>
              <a:gd name="T87" fmla="*/ 232559 h 2935"/>
              <a:gd name="T88" fmla="*/ 103454 w 2152"/>
              <a:gd name="T89" fmla="*/ 232559 h 2935"/>
              <a:gd name="T90" fmla="*/ 96100 w 2152"/>
              <a:gd name="T91" fmla="*/ 232559 h 2935"/>
              <a:gd name="T92" fmla="*/ 94629 w 2152"/>
              <a:gd name="T93" fmla="*/ 232436 h 2935"/>
              <a:gd name="T94" fmla="*/ 92055 w 2152"/>
              <a:gd name="T95" fmla="*/ 231823 h 2935"/>
              <a:gd name="T96" fmla="*/ 85926 w 2152"/>
              <a:gd name="T97" fmla="*/ 223359 h 2935"/>
              <a:gd name="T98" fmla="*/ 88868 w 2152"/>
              <a:gd name="T99" fmla="*/ 216491 h 2935"/>
              <a:gd name="T100" fmla="*/ 103454 w 2152"/>
              <a:gd name="T101" fmla="*/ 214037 h 2935"/>
              <a:gd name="T102" fmla="*/ 192199 w 2152"/>
              <a:gd name="T103" fmla="*/ 214037 h 2935"/>
              <a:gd name="T104" fmla="*/ 206786 w 2152"/>
              <a:gd name="T105" fmla="*/ 216491 h 2935"/>
              <a:gd name="T106" fmla="*/ 209850 w 2152"/>
              <a:gd name="T107" fmla="*/ 223359 h 2935"/>
              <a:gd name="T108" fmla="*/ 245030 w 2152"/>
              <a:gd name="T109" fmla="*/ 204716 h 2935"/>
              <a:gd name="T110" fmla="*/ 233140 w 2152"/>
              <a:gd name="T111" fmla="*/ 214037 h 2935"/>
              <a:gd name="T112" fmla="*/ 218063 w 2152"/>
              <a:gd name="T113" fmla="*/ 201281 h 2935"/>
              <a:gd name="T114" fmla="*/ 215857 w 2152"/>
              <a:gd name="T115" fmla="*/ 195639 h 2935"/>
              <a:gd name="T116" fmla="*/ 213773 w 2152"/>
              <a:gd name="T117" fmla="*/ 167428 h 2935"/>
              <a:gd name="T118" fmla="*/ 235714 w 2152"/>
              <a:gd name="T119" fmla="*/ 158228 h 2935"/>
              <a:gd name="T120" fmla="*/ 245030 w 2152"/>
              <a:gd name="T121" fmla="*/ 204716 h 293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52" h="2935">
                <a:moveTo>
                  <a:pt x="0" y="2415"/>
                </a:moveTo>
                <a:cubicBezTo>
                  <a:pt x="0" y="2413"/>
                  <a:pt x="0" y="2411"/>
                  <a:pt x="1" y="2409"/>
                </a:cubicBezTo>
                <a:cubicBezTo>
                  <a:pt x="0" y="2411"/>
                  <a:pt x="0" y="2413"/>
                  <a:pt x="0" y="2415"/>
                </a:cubicBezTo>
                <a:close/>
                <a:moveTo>
                  <a:pt x="1999" y="1139"/>
                </a:moveTo>
                <a:lnTo>
                  <a:pt x="1728" y="1139"/>
                </a:lnTo>
                <a:lnTo>
                  <a:pt x="1657" y="152"/>
                </a:lnTo>
                <a:cubicBezTo>
                  <a:pt x="1657" y="68"/>
                  <a:pt x="1589" y="0"/>
                  <a:pt x="1506" y="0"/>
                </a:cubicBezTo>
                <a:lnTo>
                  <a:pt x="1207" y="0"/>
                </a:lnTo>
                <a:lnTo>
                  <a:pt x="907" y="0"/>
                </a:lnTo>
                <a:cubicBezTo>
                  <a:pt x="823" y="0"/>
                  <a:pt x="755" y="68"/>
                  <a:pt x="755" y="152"/>
                </a:cubicBezTo>
                <a:lnTo>
                  <a:pt x="685" y="1139"/>
                </a:lnTo>
                <a:lnTo>
                  <a:pt x="414" y="1139"/>
                </a:lnTo>
                <a:cubicBezTo>
                  <a:pt x="330" y="1139"/>
                  <a:pt x="262" y="1207"/>
                  <a:pt x="262" y="1290"/>
                </a:cubicBezTo>
                <a:lnTo>
                  <a:pt x="262" y="1745"/>
                </a:lnTo>
                <a:cubicBezTo>
                  <a:pt x="262" y="1828"/>
                  <a:pt x="330" y="1896"/>
                  <a:pt x="414" y="1896"/>
                </a:cubicBezTo>
                <a:lnTo>
                  <a:pt x="530" y="1896"/>
                </a:lnTo>
                <a:cubicBezTo>
                  <a:pt x="531" y="1897"/>
                  <a:pt x="533" y="1898"/>
                  <a:pt x="534" y="1898"/>
                </a:cubicBezTo>
                <a:cubicBezTo>
                  <a:pt x="535" y="1981"/>
                  <a:pt x="602" y="2048"/>
                  <a:pt x="686" y="2048"/>
                </a:cubicBezTo>
                <a:lnTo>
                  <a:pt x="1135" y="2048"/>
                </a:lnTo>
                <a:lnTo>
                  <a:pt x="1135" y="2144"/>
                </a:lnTo>
                <a:cubicBezTo>
                  <a:pt x="1089" y="2171"/>
                  <a:pt x="1059" y="2220"/>
                  <a:pt x="1059" y="2276"/>
                </a:cubicBezTo>
                <a:cubicBezTo>
                  <a:pt x="1059" y="2347"/>
                  <a:pt x="1107" y="2406"/>
                  <a:pt x="1173" y="2423"/>
                </a:cubicBezTo>
                <a:lnTo>
                  <a:pt x="1173" y="2510"/>
                </a:lnTo>
                <a:cubicBezTo>
                  <a:pt x="1154" y="2521"/>
                  <a:pt x="1140" y="2541"/>
                  <a:pt x="1136" y="2563"/>
                </a:cubicBezTo>
                <a:lnTo>
                  <a:pt x="569" y="2717"/>
                </a:lnTo>
                <a:cubicBezTo>
                  <a:pt x="531" y="2727"/>
                  <a:pt x="508" y="2765"/>
                  <a:pt x="515" y="2803"/>
                </a:cubicBezTo>
                <a:cubicBezTo>
                  <a:pt x="514" y="2809"/>
                  <a:pt x="513" y="2814"/>
                  <a:pt x="513" y="2820"/>
                </a:cubicBezTo>
                <a:cubicBezTo>
                  <a:pt x="513" y="2883"/>
                  <a:pt x="564" y="2934"/>
                  <a:pt x="627" y="2934"/>
                </a:cubicBezTo>
                <a:cubicBezTo>
                  <a:pt x="688" y="2934"/>
                  <a:pt x="737" y="2887"/>
                  <a:pt x="741" y="2827"/>
                </a:cubicBezTo>
                <a:lnTo>
                  <a:pt x="1138" y="2720"/>
                </a:lnTo>
                <a:cubicBezTo>
                  <a:pt x="1113" y="2741"/>
                  <a:pt x="1097" y="2772"/>
                  <a:pt x="1097" y="2807"/>
                </a:cubicBezTo>
                <a:cubicBezTo>
                  <a:pt x="1097" y="2870"/>
                  <a:pt x="1148" y="2921"/>
                  <a:pt x="1210" y="2921"/>
                </a:cubicBezTo>
                <a:cubicBezTo>
                  <a:pt x="1273" y="2921"/>
                  <a:pt x="1324" y="2870"/>
                  <a:pt x="1324" y="2807"/>
                </a:cubicBezTo>
                <a:cubicBezTo>
                  <a:pt x="1324" y="2772"/>
                  <a:pt x="1308" y="2741"/>
                  <a:pt x="1283" y="2720"/>
                </a:cubicBezTo>
                <a:lnTo>
                  <a:pt x="1679" y="2827"/>
                </a:lnTo>
                <a:cubicBezTo>
                  <a:pt x="1683" y="2887"/>
                  <a:pt x="1733" y="2934"/>
                  <a:pt x="1793" y="2934"/>
                </a:cubicBezTo>
                <a:cubicBezTo>
                  <a:pt x="1856" y="2934"/>
                  <a:pt x="1907" y="2883"/>
                  <a:pt x="1907" y="2820"/>
                </a:cubicBezTo>
                <a:cubicBezTo>
                  <a:pt x="1907" y="2814"/>
                  <a:pt x="1906" y="2809"/>
                  <a:pt x="1906" y="2803"/>
                </a:cubicBezTo>
                <a:cubicBezTo>
                  <a:pt x="1913" y="2765"/>
                  <a:pt x="1889" y="2727"/>
                  <a:pt x="1851" y="2717"/>
                </a:cubicBezTo>
                <a:lnTo>
                  <a:pt x="1284" y="2563"/>
                </a:lnTo>
                <a:cubicBezTo>
                  <a:pt x="1281" y="2541"/>
                  <a:pt x="1267" y="2521"/>
                  <a:pt x="1248" y="2510"/>
                </a:cubicBezTo>
                <a:lnTo>
                  <a:pt x="1248" y="2423"/>
                </a:lnTo>
                <a:cubicBezTo>
                  <a:pt x="1313" y="2406"/>
                  <a:pt x="1361" y="2347"/>
                  <a:pt x="1361" y="2276"/>
                </a:cubicBezTo>
                <a:cubicBezTo>
                  <a:pt x="1361" y="2220"/>
                  <a:pt x="1331" y="2171"/>
                  <a:pt x="1286" y="2144"/>
                </a:cubicBezTo>
                <a:lnTo>
                  <a:pt x="1286" y="2048"/>
                </a:lnTo>
                <a:lnTo>
                  <a:pt x="1727" y="2048"/>
                </a:lnTo>
                <a:cubicBezTo>
                  <a:pt x="1810" y="2048"/>
                  <a:pt x="1878" y="1981"/>
                  <a:pt x="1879" y="1898"/>
                </a:cubicBezTo>
                <a:cubicBezTo>
                  <a:pt x="1880" y="1898"/>
                  <a:pt x="1881" y="1897"/>
                  <a:pt x="1882" y="1896"/>
                </a:cubicBezTo>
                <a:lnTo>
                  <a:pt x="1999" y="1896"/>
                </a:lnTo>
                <a:cubicBezTo>
                  <a:pt x="2083" y="1896"/>
                  <a:pt x="2151" y="1828"/>
                  <a:pt x="2151" y="1745"/>
                </a:cubicBezTo>
                <a:lnTo>
                  <a:pt x="2151" y="1290"/>
                </a:lnTo>
                <a:cubicBezTo>
                  <a:pt x="2151" y="1207"/>
                  <a:pt x="2083" y="1139"/>
                  <a:pt x="1999" y="1139"/>
                </a:cubicBezTo>
                <a:close/>
                <a:moveTo>
                  <a:pt x="652" y="1595"/>
                </a:moveTo>
                <a:lnTo>
                  <a:pt x="652" y="1595"/>
                </a:lnTo>
                <a:cubicBezTo>
                  <a:pt x="651" y="1612"/>
                  <a:pt x="644" y="1628"/>
                  <a:pt x="633" y="1641"/>
                </a:cubicBezTo>
                <a:lnTo>
                  <a:pt x="560" y="1721"/>
                </a:lnTo>
                <a:cubicBezTo>
                  <a:pt x="547" y="1735"/>
                  <a:pt x="530" y="1743"/>
                  <a:pt x="511" y="1745"/>
                </a:cubicBezTo>
                <a:lnTo>
                  <a:pt x="490" y="1745"/>
                </a:lnTo>
                <a:cubicBezTo>
                  <a:pt x="448" y="1745"/>
                  <a:pt x="414" y="1711"/>
                  <a:pt x="414" y="1669"/>
                </a:cubicBezTo>
                <a:lnTo>
                  <a:pt x="414" y="1366"/>
                </a:lnTo>
                <a:cubicBezTo>
                  <a:pt x="414" y="1324"/>
                  <a:pt x="448" y="1290"/>
                  <a:pt x="490" y="1290"/>
                </a:cubicBezTo>
                <a:lnTo>
                  <a:pt x="602" y="1290"/>
                </a:lnTo>
                <a:cubicBezTo>
                  <a:pt x="639" y="1295"/>
                  <a:pt x="668" y="1326"/>
                  <a:pt x="669" y="1365"/>
                </a:cubicBezTo>
                <a:lnTo>
                  <a:pt x="652" y="1595"/>
                </a:lnTo>
                <a:close/>
                <a:moveTo>
                  <a:pt x="845" y="1290"/>
                </a:moveTo>
                <a:lnTo>
                  <a:pt x="854" y="1139"/>
                </a:lnTo>
                <a:lnTo>
                  <a:pt x="908" y="228"/>
                </a:lnTo>
                <a:cubicBezTo>
                  <a:pt x="908" y="186"/>
                  <a:pt x="942" y="152"/>
                  <a:pt x="984" y="152"/>
                </a:cubicBezTo>
                <a:lnTo>
                  <a:pt x="1207" y="152"/>
                </a:lnTo>
                <a:lnTo>
                  <a:pt x="1429" y="152"/>
                </a:lnTo>
                <a:cubicBezTo>
                  <a:pt x="1471" y="152"/>
                  <a:pt x="1505" y="186"/>
                  <a:pt x="1505" y="228"/>
                </a:cubicBezTo>
                <a:lnTo>
                  <a:pt x="1558" y="1139"/>
                </a:lnTo>
                <a:lnTo>
                  <a:pt x="1567" y="1290"/>
                </a:lnTo>
                <a:lnTo>
                  <a:pt x="1581" y="1517"/>
                </a:lnTo>
                <a:cubicBezTo>
                  <a:pt x="1581" y="1559"/>
                  <a:pt x="1547" y="1593"/>
                  <a:pt x="1505" y="1593"/>
                </a:cubicBezTo>
                <a:lnTo>
                  <a:pt x="1207" y="1593"/>
                </a:lnTo>
                <a:lnTo>
                  <a:pt x="908" y="1593"/>
                </a:lnTo>
                <a:cubicBezTo>
                  <a:pt x="866" y="1593"/>
                  <a:pt x="832" y="1559"/>
                  <a:pt x="832" y="1517"/>
                </a:cubicBezTo>
                <a:lnTo>
                  <a:pt x="845" y="1290"/>
                </a:lnTo>
                <a:close/>
                <a:moveTo>
                  <a:pt x="1673" y="1887"/>
                </a:moveTo>
                <a:cubicBezTo>
                  <a:pt x="1669" y="1888"/>
                  <a:pt x="1666" y="1889"/>
                  <a:pt x="1662" y="1890"/>
                </a:cubicBezTo>
                <a:cubicBezTo>
                  <a:pt x="1655" y="1892"/>
                  <a:pt x="1648" y="1894"/>
                  <a:pt x="1640" y="1895"/>
                </a:cubicBezTo>
                <a:cubicBezTo>
                  <a:pt x="1636" y="1895"/>
                  <a:pt x="1632" y="1896"/>
                  <a:pt x="1629" y="1896"/>
                </a:cubicBezTo>
                <a:cubicBezTo>
                  <a:pt x="1626" y="1896"/>
                  <a:pt x="1623" y="1896"/>
                  <a:pt x="1620" y="1896"/>
                </a:cubicBezTo>
                <a:lnTo>
                  <a:pt x="1568" y="1896"/>
                </a:lnTo>
                <a:lnTo>
                  <a:pt x="1207" y="1896"/>
                </a:lnTo>
                <a:lnTo>
                  <a:pt x="844" y="1896"/>
                </a:lnTo>
                <a:lnTo>
                  <a:pt x="793" y="1896"/>
                </a:lnTo>
                <a:cubicBezTo>
                  <a:pt x="790" y="1896"/>
                  <a:pt x="787" y="1896"/>
                  <a:pt x="784" y="1896"/>
                </a:cubicBezTo>
                <a:cubicBezTo>
                  <a:pt x="780" y="1896"/>
                  <a:pt x="777" y="1895"/>
                  <a:pt x="773" y="1895"/>
                </a:cubicBezTo>
                <a:cubicBezTo>
                  <a:pt x="773" y="1895"/>
                  <a:pt x="773" y="1895"/>
                  <a:pt x="772" y="1895"/>
                </a:cubicBezTo>
                <a:cubicBezTo>
                  <a:pt x="765" y="1894"/>
                  <a:pt x="758" y="1892"/>
                  <a:pt x="751" y="1890"/>
                </a:cubicBezTo>
                <a:cubicBezTo>
                  <a:pt x="747" y="1889"/>
                  <a:pt x="744" y="1888"/>
                  <a:pt x="740" y="1887"/>
                </a:cubicBezTo>
                <a:cubicBezTo>
                  <a:pt x="717" y="1874"/>
                  <a:pt x="701" y="1849"/>
                  <a:pt x="701" y="1821"/>
                </a:cubicBezTo>
                <a:cubicBezTo>
                  <a:pt x="701" y="1803"/>
                  <a:pt x="707" y="1787"/>
                  <a:pt x="717" y="1774"/>
                </a:cubicBezTo>
                <a:lnTo>
                  <a:pt x="725" y="1765"/>
                </a:lnTo>
                <a:cubicBezTo>
                  <a:pt x="739" y="1752"/>
                  <a:pt x="757" y="1745"/>
                  <a:pt x="777" y="1745"/>
                </a:cubicBezTo>
                <a:lnTo>
                  <a:pt x="844" y="1745"/>
                </a:lnTo>
                <a:lnTo>
                  <a:pt x="1207" y="1745"/>
                </a:lnTo>
                <a:lnTo>
                  <a:pt x="1568" y="1745"/>
                </a:lnTo>
                <a:lnTo>
                  <a:pt x="1636" y="1745"/>
                </a:lnTo>
                <a:cubicBezTo>
                  <a:pt x="1656" y="1745"/>
                  <a:pt x="1674" y="1752"/>
                  <a:pt x="1687" y="1765"/>
                </a:cubicBezTo>
                <a:lnTo>
                  <a:pt x="1696" y="1774"/>
                </a:lnTo>
                <a:cubicBezTo>
                  <a:pt x="1706" y="1787"/>
                  <a:pt x="1712" y="1803"/>
                  <a:pt x="1712" y="1821"/>
                </a:cubicBezTo>
                <a:cubicBezTo>
                  <a:pt x="1712" y="1849"/>
                  <a:pt x="1696" y="1874"/>
                  <a:pt x="1673" y="1887"/>
                </a:cubicBezTo>
                <a:close/>
                <a:moveTo>
                  <a:pt x="1999" y="1669"/>
                </a:moveTo>
                <a:cubicBezTo>
                  <a:pt x="1999" y="1711"/>
                  <a:pt x="1965" y="1745"/>
                  <a:pt x="1923" y="1745"/>
                </a:cubicBezTo>
                <a:lnTo>
                  <a:pt x="1902" y="1745"/>
                </a:lnTo>
                <a:cubicBezTo>
                  <a:pt x="1883" y="1743"/>
                  <a:pt x="1865" y="1735"/>
                  <a:pt x="1853" y="1721"/>
                </a:cubicBezTo>
                <a:lnTo>
                  <a:pt x="1779" y="1641"/>
                </a:lnTo>
                <a:cubicBezTo>
                  <a:pt x="1769" y="1628"/>
                  <a:pt x="1762" y="1612"/>
                  <a:pt x="1761" y="1595"/>
                </a:cubicBezTo>
                <a:lnTo>
                  <a:pt x="1744" y="1365"/>
                </a:lnTo>
                <a:cubicBezTo>
                  <a:pt x="1745" y="1326"/>
                  <a:pt x="1774" y="1295"/>
                  <a:pt x="1811" y="1290"/>
                </a:cubicBezTo>
                <a:lnTo>
                  <a:pt x="1923" y="1290"/>
                </a:lnTo>
                <a:cubicBezTo>
                  <a:pt x="1965" y="1290"/>
                  <a:pt x="1999" y="1324"/>
                  <a:pt x="1999" y="1366"/>
                </a:cubicBezTo>
                <a:lnTo>
                  <a:pt x="1999" y="16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69" name="Freeform 6"/>
          <p:cNvSpPr>
            <a:spLocks noChangeAspect="1" noChangeArrowheads="1"/>
          </p:cNvSpPr>
          <p:nvPr/>
        </p:nvSpPr>
        <p:spPr bwMode="auto">
          <a:xfrm>
            <a:off x="6708887" y="3113407"/>
            <a:ext cx="326869" cy="326868"/>
          </a:xfrm>
          <a:custGeom>
            <a:avLst/>
            <a:gdLst>
              <a:gd name="T0" fmla="*/ 180000 w 2938"/>
              <a:gd name="T1" fmla="*/ 0 h 2939"/>
              <a:gd name="T2" fmla="*/ 0 w 2938"/>
              <a:gd name="T3" fmla="*/ 179816 h 2939"/>
              <a:gd name="T4" fmla="*/ 180000 w 2938"/>
              <a:gd name="T5" fmla="*/ 359878 h 2939"/>
              <a:gd name="T6" fmla="*/ 359877 w 2938"/>
              <a:gd name="T7" fmla="*/ 179816 h 2939"/>
              <a:gd name="T8" fmla="*/ 180000 w 2938"/>
              <a:gd name="T9" fmla="*/ 0 h 2939"/>
              <a:gd name="T10" fmla="*/ 180000 w 2938"/>
              <a:gd name="T11" fmla="*/ 341504 h 2939"/>
              <a:gd name="T12" fmla="*/ 18380 w 2938"/>
              <a:gd name="T13" fmla="*/ 179816 h 2939"/>
              <a:gd name="T14" fmla="*/ 180000 w 2938"/>
              <a:gd name="T15" fmla="*/ 18374 h 2939"/>
              <a:gd name="T16" fmla="*/ 341498 w 2938"/>
              <a:gd name="T17" fmla="*/ 179816 h 2939"/>
              <a:gd name="T18" fmla="*/ 180000 w 2938"/>
              <a:gd name="T19" fmla="*/ 341504 h 2939"/>
              <a:gd name="T20" fmla="*/ 216637 w 2938"/>
              <a:gd name="T21" fmla="*/ 170752 h 2939"/>
              <a:gd name="T22" fmla="*/ 215289 w 2938"/>
              <a:gd name="T23" fmla="*/ 166465 h 2939"/>
              <a:gd name="T24" fmla="*/ 279496 w 2938"/>
              <a:gd name="T25" fmla="*/ 80354 h 2939"/>
              <a:gd name="T26" fmla="*/ 193479 w 2938"/>
              <a:gd name="T27" fmla="*/ 144784 h 2939"/>
              <a:gd name="T28" fmla="*/ 189312 w 2938"/>
              <a:gd name="T29" fmla="*/ 143437 h 2939"/>
              <a:gd name="T30" fmla="*/ 153288 w 2938"/>
              <a:gd name="T31" fmla="*/ 153236 h 2939"/>
              <a:gd name="T32" fmla="*/ 143363 w 2938"/>
              <a:gd name="T33" fmla="*/ 189248 h 2939"/>
              <a:gd name="T34" fmla="*/ 144711 w 2938"/>
              <a:gd name="T35" fmla="*/ 193413 h 2939"/>
              <a:gd name="T36" fmla="*/ 80381 w 2938"/>
              <a:gd name="T37" fmla="*/ 279401 h 2939"/>
              <a:gd name="T38" fmla="*/ 166521 w 2938"/>
              <a:gd name="T39" fmla="*/ 215216 h 2939"/>
              <a:gd name="T40" fmla="*/ 170810 w 2938"/>
              <a:gd name="T41" fmla="*/ 216563 h 2939"/>
              <a:gd name="T42" fmla="*/ 206712 w 2938"/>
              <a:gd name="T43" fmla="*/ 206642 h 2939"/>
              <a:gd name="T44" fmla="*/ 216637 w 2938"/>
              <a:gd name="T45" fmla="*/ 170752 h 2939"/>
              <a:gd name="T46" fmla="*/ 166276 w 2938"/>
              <a:gd name="T47" fmla="*/ 193535 h 2939"/>
              <a:gd name="T48" fmla="*/ 166276 w 2938"/>
              <a:gd name="T49" fmla="*/ 166220 h 2939"/>
              <a:gd name="T50" fmla="*/ 193601 w 2938"/>
              <a:gd name="T51" fmla="*/ 166220 h 2939"/>
              <a:gd name="T52" fmla="*/ 193601 w 2938"/>
              <a:gd name="T53" fmla="*/ 193535 h 2939"/>
              <a:gd name="T54" fmla="*/ 166276 w 2938"/>
              <a:gd name="T55" fmla="*/ 193535 h 293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938" h="2939">
                <a:moveTo>
                  <a:pt x="1469" y="0"/>
                </a:moveTo>
                <a:cubicBezTo>
                  <a:pt x="658" y="0"/>
                  <a:pt x="0" y="657"/>
                  <a:pt x="0" y="1468"/>
                </a:cubicBezTo>
                <a:cubicBezTo>
                  <a:pt x="0" y="2280"/>
                  <a:pt x="658" y="2938"/>
                  <a:pt x="1469" y="2938"/>
                </a:cubicBezTo>
                <a:cubicBezTo>
                  <a:pt x="2279" y="2938"/>
                  <a:pt x="2937" y="2280"/>
                  <a:pt x="2937" y="1468"/>
                </a:cubicBezTo>
                <a:cubicBezTo>
                  <a:pt x="2937" y="657"/>
                  <a:pt x="2279" y="0"/>
                  <a:pt x="1469" y="0"/>
                </a:cubicBezTo>
                <a:close/>
                <a:moveTo>
                  <a:pt x="1469" y="2788"/>
                </a:moveTo>
                <a:cubicBezTo>
                  <a:pt x="740" y="2788"/>
                  <a:pt x="150" y="2197"/>
                  <a:pt x="150" y="1468"/>
                </a:cubicBezTo>
                <a:cubicBezTo>
                  <a:pt x="150" y="741"/>
                  <a:pt x="740" y="150"/>
                  <a:pt x="1469" y="150"/>
                </a:cubicBezTo>
                <a:cubicBezTo>
                  <a:pt x="2197" y="150"/>
                  <a:pt x="2787" y="741"/>
                  <a:pt x="2787" y="1468"/>
                </a:cubicBezTo>
                <a:cubicBezTo>
                  <a:pt x="2787" y="2197"/>
                  <a:pt x="2197" y="2788"/>
                  <a:pt x="1469" y="2788"/>
                </a:cubicBezTo>
                <a:close/>
                <a:moveTo>
                  <a:pt x="1768" y="1394"/>
                </a:moveTo>
                <a:cubicBezTo>
                  <a:pt x="1765" y="1382"/>
                  <a:pt x="1761" y="1371"/>
                  <a:pt x="1757" y="1359"/>
                </a:cubicBezTo>
                <a:lnTo>
                  <a:pt x="2281" y="656"/>
                </a:lnTo>
                <a:cubicBezTo>
                  <a:pt x="2281" y="656"/>
                  <a:pt x="1849" y="992"/>
                  <a:pt x="1579" y="1182"/>
                </a:cubicBezTo>
                <a:cubicBezTo>
                  <a:pt x="1568" y="1177"/>
                  <a:pt x="1556" y="1174"/>
                  <a:pt x="1545" y="1171"/>
                </a:cubicBezTo>
                <a:cubicBezTo>
                  <a:pt x="1444" y="1145"/>
                  <a:pt x="1330" y="1171"/>
                  <a:pt x="1251" y="1251"/>
                </a:cubicBezTo>
                <a:cubicBezTo>
                  <a:pt x="1171" y="1330"/>
                  <a:pt x="1145" y="1444"/>
                  <a:pt x="1170" y="1545"/>
                </a:cubicBezTo>
                <a:cubicBezTo>
                  <a:pt x="1173" y="1556"/>
                  <a:pt x="1177" y="1568"/>
                  <a:pt x="1181" y="1579"/>
                </a:cubicBezTo>
                <a:lnTo>
                  <a:pt x="656" y="2281"/>
                </a:lnTo>
                <a:lnTo>
                  <a:pt x="1359" y="1757"/>
                </a:lnTo>
                <a:cubicBezTo>
                  <a:pt x="1371" y="1761"/>
                  <a:pt x="1382" y="1765"/>
                  <a:pt x="1394" y="1768"/>
                </a:cubicBezTo>
                <a:cubicBezTo>
                  <a:pt x="1495" y="1793"/>
                  <a:pt x="1607" y="1766"/>
                  <a:pt x="1687" y="1687"/>
                </a:cubicBezTo>
                <a:cubicBezTo>
                  <a:pt x="1766" y="1607"/>
                  <a:pt x="1793" y="1494"/>
                  <a:pt x="1768" y="1394"/>
                </a:cubicBezTo>
                <a:close/>
                <a:moveTo>
                  <a:pt x="1357" y="1580"/>
                </a:moveTo>
                <a:cubicBezTo>
                  <a:pt x="1295" y="1518"/>
                  <a:pt x="1295" y="1419"/>
                  <a:pt x="1357" y="1357"/>
                </a:cubicBezTo>
                <a:cubicBezTo>
                  <a:pt x="1419" y="1295"/>
                  <a:pt x="1518" y="1295"/>
                  <a:pt x="1580" y="1357"/>
                </a:cubicBezTo>
                <a:cubicBezTo>
                  <a:pt x="1642" y="1419"/>
                  <a:pt x="1642" y="1518"/>
                  <a:pt x="1580" y="1580"/>
                </a:cubicBezTo>
                <a:cubicBezTo>
                  <a:pt x="1518" y="1642"/>
                  <a:pt x="1419" y="1642"/>
                  <a:pt x="1357" y="15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70" name="Freeform 9"/>
          <p:cNvSpPr>
            <a:spLocks noChangeAspect="1" noChangeArrowheads="1"/>
          </p:cNvSpPr>
          <p:nvPr/>
        </p:nvSpPr>
        <p:spPr bwMode="auto">
          <a:xfrm>
            <a:off x="7189829" y="1178115"/>
            <a:ext cx="213113" cy="326868"/>
          </a:xfrm>
          <a:custGeom>
            <a:avLst/>
            <a:gdLst>
              <a:gd name="T0" fmla="*/ 28917 w 1919"/>
              <a:gd name="T1" fmla="*/ 0 h 2939"/>
              <a:gd name="T2" fmla="*/ 0 w 1919"/>
              <a:gd name="T3" fmla="*/ 223055 h 2939"/>
              <a:gd name="T4" fmla="*/ 0 w 1919"/>
              <a:gd name="T5" fmla="*/ 320436 h 2939"/>
              <a:gd name="T6" fmla="*/ 37372 w 1919"/>
              <a:gd name="T7" fmla="*/ 349343 h 2939"/>
              <a:gd name="T8" fmla="*/ 43866 w 1919"/>
              <a:gd name="T9" fmla="*/ 359878 h 2939"/>
              <a:gd name="T10" fmla="*/ 55874 w 1919"/>
              <a:gd name="T11" fmla="*/ 351181 h 2939"/>
              <a:gd name="T12" fmla="*/ 177668 w 1919"/>
              <a:gd name="T13" fmla="*/ 349343 h 2939"/>
              <a:gd name="T14" fmla="*/ 184163 w 1919"/>
              <a:gd name="T15" fmla="*/ 359878 h 2939"/>
              <a:gd name="T16" fmla="*/ 196170 w 1919"/>
              <a:gd name="T17" fmla="*/ 351181 h 2939"/>
              <a:gd name="T18" fmla="*/ 206095 w 1919"/>
              <a:gd name="T19" fmla="*/ 349343 h 2939"/>
              <a:gd name="T20" fmla="*/ 235012 w 1919"/>
              <a:gd name="T21" fmla="*/ 240939 h 2939"/>
              <a:gd name="T22" fmla="*/ 235012 w 1919"/>
              <a:gd name="T23" fmla="*/ 28908 h 2939"/>
              <a:gd name="T24" fmla="*/ 32838 w 1919"/>
              <a:gd name="T25" fmla="*/ 18496 h 2939"/>
              <a:gd name="T26" fmla="*/ 216633 w 1919"/>
              <a:gd name="T27" fmla="*/ 32950 h 2939"/>
              <a:gd name="T28" fmla="*/ 212835 w 1919"/>
              <a:gd name="T29" fmla="*/ 140129 h 2939"/>
              <a:gd name="T30" fmla="*/ 206218 w 1919"/>
              <a:gd name="T31" fmla="*/ 142947 h 2939"/>
              <a:gd name="T32" fmla="*/ 181099 w 1919"/>
              <a:gd name="T33" fmla="*/ 142947 h 2939"/>
              <a:gd name="T34" fmla="*/ 130004 w 1919"/>
              <a:gd name="T35" fmla="*/ 142947 h 2939"/>
              <a:gd name="T36" fmla="*/ 105008 w 1919"/>
              <a:gd name="T37" fmla="*/ 142947 h 2939"/>
              <a:gd name="T38" fmla="*/ 53791 w 1919"/>
              <a:gd name="T39" fmla="*/ 142947 h 2939"/>
              <a:gd name="T40" fmla="*/ 28795 w 1919"/>
              <a:gd name="T41" fmla="*/ 142947 h 2939"/>
              <a:gd name="T42" fmla="*/ 22178 w 1919"/>
              <a:gd name="T43" fmla="*/ 140129 h 2939"/>
              <a:gd name="T44" fmla="*/ 18379 w 1919"/>
              <a:gd name="T45" fmla="*/ 32950 h 2939"/>
              <a:gd name="T46" fmla="*/ 216633 w 1919"/>
              <a:gd name="T47" fmla="*/ 316393 h 2939"/>
              <a:gd name="T48" fmla="*/ 32838 w 1919"/>
              <a:gd name="T49" fmla="*/ 330847 h 2939"/>
              <a:gd name="T50" fmla="*/ 18379 w 1919"/>
              <a:gd name="T51" fmla="*/ 244614 h 2939"/>
              <a:gd name="T52" fmla="*/ 216633 w 1919"/>
              <a:gd name="T53" fmla="*/ 244614 h 2939"/>
              <a:gd name="T54" fmla="*/ 117506 w 1919"/>
              <a:gd name="T55" fmla="*/ 234447 h 2939"/>
              <a:gd name="T56" fmla="*/ 18379 w 1919"/>
              <a:gd name="T57" fmla="*/ 158380 h 2939"/>
              <a:gd name="T58" fmla="*/ 66901 w 1919"/>
              <a:gd name="T59" fmla="*/ 155931 h 2939"/>
              <a:gd name="T60" fmla="*/ 92020 w 1919"/>
              <a:gd name="T61" fmla="*/ 155931 h 2939"/>
              <a:gd name="T62" fmla="*/ 142992 w 1919"/>
              <a:gd name="T63" fmla="*/ 156053 h 2939"/>
              <a:gd name="T64" fmla="*/ 168111 w 1919"/>
              <a:gd name="T65" fmla="*/ 156053 h 2939"/>
              <a:gd name="T66" fmla="*/ 216633 w 1919"/>
              <a:gd name="T67" fmla="*/ 158503 h 2939"/>
              <a:gd name="T68" fmla="*/ 117506 w 1919"/>
              <a:gd name="T69" fmla="*/ 234447 h 2939"/>
              <a:gd name="T70" fmla="*/ 116771 w 1919"/>
              <a:gd name="T71" fmla="*/ 320925 h 2939"/>
              <a:gd name="T72" fmla="*/ 116771 w 1919"/>
              <a:gd name="T73" fmla="*/ 265192 h 2939"/>
              <a:gd name="T74" fmla="*/ 126206 w 1919"/>
              <a:gd name="T75" fmla="*/ 292998 h 2939"/>
              <a:gd name="T76" fmla="*/ 107459 w 1919"/>
              <a:gd name="T77" fmla="*/ 292998 h 2939"/>
              <a:gd name="T78" fmla="*/ 126206 w 1919"/>
              <a:gd name="T79" fmla="*/ 292998 h 2939"/>
              <a:gd name="T80" fmla="*/ 126941 w 1919"/>
              <a:gd name="T81" fmla="*/ 113426 h 2939"/>
              <a:gd name="T82" fmla="*/ 106724 w 1919"/>
              <a:gd name="T83" fmla="*/ 113426 h 2939"/>
              <a:gd name="T84" fmla="*/ 112605 w 1919"/>
              <a:gd name="T85" fmla="*/ 74597 h 2939"/>
              <a:gd name="T86" fmla="*/ 117261 w 1919"/>
              <a:gd name="T87" fmla="*/ 77292 h 2939"/>
              <a:gd name="T88" fmla="*/ 121917 w 1919"/>
              <a:gd name="T89" fmla="*/ 74597 h 2939"/>
              <a:gd name="T90" fmla="*/ 121917 w 1919"/>
              <a:gd name="T91" fmla="*/ 69207 h 2939"/>
              <a:gd name="T92" fmla="*/ 117261 w 1919"/>
              <a:gd name="T93" fmla="*/ 66635 h 2939"/>
              <a:gd name="T94" fmla="*/ 112605 w 1919"/>
              <a:gd name="T95" fmla="*/ 69207 h 2939"/>
              <a:gd name="T96" fmla="*/ 112605 w 1919"/>
              <a:gd name="T97" fmla="*/ 74597 h 293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919" h="2939">
                <a:moveTo>
                  <a:pt x="1682" y="0"/>
                </a:moveTo>
                <a:lnTo>
                  <a:pt x="236" y="0"/>
                </a:lnTo>
                <a:cubicBezTo>
                  <a:pt x="105" y="0"/>
                  <a:pt x="0" y="106"/>
                  <a:pt x="0" y="236"/>
                </a:cubicBezTo>
                <a:lnTo>
                  <a:pt x="0" y="1821"/>
                </a:lnTo>
                <a:lnTo>
                  <a:pt x="0" y="1967"/>
                </a:lnTo>
                <a:lnTo>
                  <a:pt x="0" y="2616"/>
                </a:lnTo>
                <a:cubicBezTo>
                  <a:pt x="0" y="2746"/>
                  <a:pt x="105" y="2852"/>
                  <a:pt x="236" y="2852"/>
                </a:cubicBezTo>
                <a:lnTo>
                  <a:pt x="305" y="2852"/>
                </a:lnTo>
                <a:lnTo>
                  <a:pt x="305" y="2867"/>
                </a:lnTo>
                <a:cubicBezTo>
                  <a:pt x="305" y="2901"/>
                  <a:pt x="327" y="2929"/>
                  <a:pt x="358" y="2938"/>
                </a:cubicBezTo>
                <a:lnTo>
                  <a:pt x="403" y="2938"/>
                </a:lnTo>
                <a:cubicBezTo>
                  <a:pt x="433" y="2929"/>
                  <a:pt x="456" y="2901"/>
                  <a:pt x="456" y="2867"/>
                </a:cubicBezTo>
                <a:lnTo>
                  <a:pt x="456" y="2852"/>
                </a:lnTo>
                <a:lnTo>
                  <a:pt x="1450" y="2852"/>
                </a:lnTo>
                <a:lnTo>
                  <a:pt x="1450" y="2867"/>
                </a:lnTo>
                <a:cubicBezTo>
                  <a:pt x="1450" y="2901"/>
                  <a:pt x="1473" y="2929"/>
                  <a:pt x="1503" y="2938"/>
                </a:cubicBezTo>
                <a:lnTo>
                  <a:pt x="1548" y="2938"/>
                </a:lnTo>
                <a:cubicBezTo>
                  <a:pt x="1579" y="2929"/>
                  <a:pt x="1601" y="2901"/>
                  <a:pt x="1601" y="2867"/>
                </a:cubicBezTo>
                <a:lnTo>
                  <a:pt x="1601" y="2852"/>
                </a:lnTo>
                <a:lnTo>
                  <a:pt x="1682" y="2852"/>
                </a:lnTo>
                <a:cubicBezTo>
                  <a:pt x="1812" y="2852"/>
                  <a:pt x="1918" y="2746"/>
                  <a:pt x="1918" y="2616"/>
                </a:cubicBezTo>
                <a:lnTo>
                  <a:pt x="1918" y="1967"/>
                </a:lnTo>
                <a:lnTo>
                  <a:pt x="1918" y="1821"/>
                </a:lnTo>
                <a:lnTo>
                  <a:pt x="1918" y="236"/>
                </a:lnTo>
                <a:cubicBezTo>
                  <a:pt x="1918" y="106"/>
                  <a:pt x="1812" y="0"/>
                  <a:pt x="1682" y="0"/>
                </a:cubicBezTo>
                <a:close/>
                <a:moveTo>
                  <a:pt x="268" y="151"/>
                </a:moveTo>
                <a:lnTo>
                  <a:pt x="1649" y="151"/>
                </a:lnTo>
                <a:cubicBezTo>
                  <a:pt x="1715" y="151"/>
                  <a:pt x="1768" y="204"/>
                  <a:pt x="1768" y="269"/>
                </a:cubicBezTo>
                <a:lnTo>
                  <a:pt x="1768" y="1151"/>
                </a:lnTo>
                <a:cubicBezTo>
                  <a:pt x="1758" y="1147"/>
                  <a:pt x="1748" y="1144"/>
                  <a:pt x="1737" y="1144"/>
                </a:cubicBezTo>
                <a:cubicBezTo>
                  <a:pt x="1716" y="1144"/>
                  <a:pt x="1697" y="1153"/>
                  <a:pt x="1683" y="1167"/>
                </a:cubicBezTo>
                <a:cubicBezTo>
                  <a:pt x="1657" y="1193"/>
                  <a:pt x="1621" y="1210"/>
                  <a:pt x="1581" y="1210"/>
                </a:cubicBezTo>
                <a:cubicBezTo>
                  <a:pt x="1541" y="1210"/>
                  <a:pt x="1505" y="1193"/>
                  <a:pt x="1478" y="1167"/>
                </a:cubicBezTo>
                <a:cubicBezTo>
                  <a:pt x="1425" y="1114"/>
                  <a:pt x="1351" y="1081"/>
                  <a:pt x="1270" y="1081"/>
                </a:cubicBezTo>
                <a:cubicBezTo>
                  <a:pt x="1188" y="1081"/>
                  <a:pt x="1114" y="1114"/>
                  <a:pt x="1061" y="1167"/>
                </a:cubicBezTo>
                <a:cubicBezTo>
                  <a:pt x="1036" y="1193"/>
                  <a:pt x="999" y="1209"/>
                  <a:pt x="959" y="1209"/>
                </a:cubicBezTo>
                <a:cubicBezTo>
                  <a:pt x="919" y="1209"/>
                  <a:pt x="883" y="1193"/>
                  <a:pt x="857" y="1167"/>
                </a:cubicBezTo>
                <a:cubicBezTo>
                  <a:pt x="804" y="1114"/>
                  <a:pt x="730" y="1080"/>
                  <a:pt x="648" y="1080"/>
                </a:cubicBezTo>
                <a:cubicBezTo>
                  <a:pt x="567" y="1080"/>
                  <a:pt x="493" y="1113"/>
                  <a:pt x="439" y="1167"/>
                </a:cubicBezTo>
                <a:cubicBezTo>
                  <a:pt x="413" y="1193"/>
                  <a:pt x="377" y="1209"/>
                  <a:pt x="337" y="1209"/>
                </a:cubicBezTo>
                <a:cubicBezTo>
                  <a:pt x="297" y="1209"/>
                  <a:pt x="261" y="1193"/>
                  <a:pt x="235" y="1167"/>
                </a:cubicBezTo>
                <a:cubicBezTo>
                  <a:pt x="221" y="1153"/>
                  <a:pt x="202" y="1144"/>
                  <a:pt x="181" y="1144"/>
                </a:cubicBezTo>
                <a:cubicBezTo>
                  <a:pt x="170" y="1144"/>
                  <a:pt x="160" y="1146"/>
                  <a:pt x="150" y="1150"/>
                </a:cubicBezTo>
                <a:lnTo>
                  <a:pt x="150" y="269"/>
                </a:lnTo>
                <a:cubicBezTo>
                  <a:pt x="150" y="204"/>
                  <a:pt x="203" y="151"/>
                  <a:pt x="268" y="151"/>
                </a:cubicBezTo>
                <a:close/>
                <a:moveTo>
                  <a:pt x="1768" y="2583"/>
                </a:moveTo>
                <a:cubicBezTo>
                  <a:pt x="1768" y="2648"/>
                  <a:pt x="1715" y="2701"/>
                  <a:pt x="1649" y="2701"/>
                </a:cubicBezTo>
                <a:lnTo>
                  <a:pt x="268" y="2701"/>
                </a:lnTo>
                <a:cubicBezTo>
                  <a:pt x="203" y="2701"/>
                  <a:pt x="150" y="2648"/>
                  <a:pt x="150" y="2583"/>
                </a:cubicBezTo>
                <a:lnTo>
                  <a:pt x="150" y="1997"/>
                </a:lnTo>
                <a:cubicBezTo>
                  <a:pt x="396" y="2040"/>
                  <a:pt x="670" y="2065"/>
                  <a:pt x="959" y="2065"/>
                </a:cubicBezTo>
                <a:cubicBezTo>
                  <a:pt x="1247" y="2065"/>
                  <a:pt x="1522" y="2040"/>
                  <a:pt x="1768" y="1997"/>
                </a:cubicBezTo>
                <a:lnTo>
                  <a:pt x="1768" y="2583"/>
                </a:lnTo>
                <a:close/>
                <a:moveTo>
                  <a:pt x="959" y="1914"/>
                </a:moveTo>
                <a:cubicBezTo>
                  <a:pt x="668" y="1914"/>
                  <a:pt x="393" y="1891"/>
                  <a:pt x="150" y="1850"/>
                </a:cubicBezTo>
                <a:lnTo>
                  <a:pt x="150" y="1293"/>
                </a:lnTo>
                <a:cubicBezTo>
                  <a:pt x="201" y="1335"/>
                  <a:pt x="266" y="1360"/>
                  <a:pt x="337" y="1360"/>
                </a:cubicBezTo>
                <a:cubicBezTo>
                  <a:pt x="419" y="1360"/>
                  <a:pt x="492" y="1327"/>
                  <a:pt x="546" y="1273"/>
                </a:cubicBezTo>
                <a:cubicBezTo>
                  <a:pt x="572" y="1247"/>
                  <a:pt x="608" y="1231"/>
                  <a:pt x="648" y="1231"/>
                </a:cubicBezTo>
                <a:cubicBezTo>
                  <a:pt x="688" y="1231"/>
                  <a:pt x="724" y="1247"/>
                  <a:pt x="751" y="1273"/>
                </a:cubicBezTo>
                <a:cubicBezTo>
                  <a:pt x="804" y="1327"/>
                  <a:pt x="878" y="1360"/>
                  <a:pt x="959" y="1360"/>
                </a:cubicBezTo>
                <a:cubicBezTo>
                  <a:pt x="1041" y="1360"/>
                  <a:pt x="1114" y="1327"/>
                  <a:pt x="1167" y="1274"/>
                </a:cubicBezTo>
                <a:cubicBezTo>
                  <a:pt x="1193" y="1247"/>
                  <a:pt x="1230" y="1231"/>
                  <a:pt x="1270" y="1231"/>
                </a:cubicBezTo>
                <a:cubicBezTo>
                  <a:pt x="1309" y="1231"/>
                  <a:pt x="1346" y="1247"/>
                  <a:pt x="1372" y="1274"/>
                </a:cubicBezTo>
                <a:cubicBezTo>
                  <a:pt x="1425" y="1327"/>
                  <a:pt x="1499" y="1360"/>
                  <a:pt x="1581" y="1360"/>
                </a:cubicBezTo>
                <a:cubicBezTo>
                  <a:pt x="1652" y="1360"/>
                  <a:pt x="1717" y="1335"/>
                  <a:pt x="1768" y="1294"/>
                </a:cubicBezTo>
                <a:lnTo>
                  <a:pt x="1768" y="1850"/>
                </a:lnTo>
                <a:cubicBezTo>
                  <a:pt x="1525" y="1891"/>
                  <a:pt x="1250" y="1914"/>
                  <a:pt x="959" y="1914"/>
                </a:cubicBezTo>
                <a:close/>
                <a:moveTo>
                  <a:pt x="726" y="2392"/>
                </a:moveTo>
                <a:cubicBezTo>
                  <a:pt x="726" y="2518"/>
                  <a:pt x="827" y="2620"/>
                  <a:pt x="953" y="2620"/>
                </a:cubicBezTo>
                <a:cubicBezTo>
                  <a:pt x="1078" y="2620"/>
                  <a:pt x="1180" y="2518"/>
                  <a:pt x="1180" y="2392"/>
                </a:cubicBezTo>
                <a:cubicBezTo>
                  <a:pt x="1180" y="2267"/>
                  <a:pt x="1078" y="2165"/>
                  <a:pt x="953" y="2165"/>
                </a:cubicBezTo>
                <a:cubicBezTo>
                  <a:pt x="827" y="2165"/>
                  <a:pt x="726" y="2267"/>
                  <a:pt x="726" y="2392"/>
                </a:cubicBezTo>
                <a:close/>
                <a:moveTo>
                  <a:pt x="1030" y="2392"/>
                </a:moveTo>
                <a:cubicBezTo>
                  <a:pt x="1030" y="2435"/>
                  <a:pt x="995" y="2469"/>
                  <a:pt x="953" y="2469"/>
                </a:cubicBezTo>
                <a:cubicBezTo>
                  <a:pt x="910" y="2469"/>
                  <a:pt x="877" y="2435"/>
                  <a:pt x="877" y="2392"/>
                </a:cubicBezTo>
                <a:cubicBezTo>
                  <a:pt x="877" y="2350"/>
                  <a:pt x="910" y="2316"/>
                  <a:pt x="953" y="2316"/>
                </a:cubicBezTo>
                <a:cubicBezTo>
                  <a:pt x="995" y="2316"/>
                  <a:pt x="1030" y="2350"/>
                  <a:pt x="1030" y="2392"/>
                </a:cubicBezTo>
                <a:close/>
                <a:moveTo>
                  <a:pt x="953" y="1008"/>
                </a:moveTo>
                <a:cubicBezTo>
                  <a:pt x="998" y="1008"/>
                  <a:pt x="1036" y="971"/>
                  <a:pt x="1036" y="926"/>
                </a:cubicBezTo>
                <a:cubicBezTo>
                  <a:pt x="1036" y="880"/>
                  <a:pt x="998" y="735"/>
                  <a:pt x="953" y="735"/>
                </a:cubicBezTo>
                <a:cubicBezTo>
                  <a:pt x="907" y="735"/>
                  <a:pt x="871" y="880"/>
                  <a:pt x="871" y="926"/>
                </a:cubicBezTo>
                <a:cubicBezTo>
                  <a:pt x="871" y="971"/>
                  <a:pt x="907" y="1008"/>
                  <a:pt x="953" y="1008"/>
                </a:cubicBezTo>
                <a:close/>
                <a:moveTo>
                  <a:pt x="919" y="609"/>
                </a:moveTo>
                <a:cubicBezTo>
                  <a:pt x="923" y="616"/>
                  <a:pt x="928" y="621"/>
                  <a:pt x="935" y="625"/>
                </a:cubicBezTo>
                <a:cubicBezTo>
                  <a:pt x="942" y="629"/>
                  <a:pt x="949" y="631"/>
                  <a:pt x="957" y="631"/>
                </a:cubicBezTo>
                <a:cubicBezTo>
                  <a:pt x="965" y="631"/>
                  <a:pt x="972" y="629"/>
                  <a:pt x="979" y="625"/>
                </a:cubicBezTo>
                <a:cubicBezTo>
                  <a:pt x="986" y="621"/>
                  <a:pt x="991" y="616"/>
                  <a:pt x="995" y="609"/>
                </a:cubicBezTo>
                <a:cubicBezTo>
                  <a:pt x="999" y="602"/>
                  <a:pt x="1001" y="595"/>
                  <a:pt x="1001" y="587"/>
                </a:cubicBezTo>
                <a:cubicBezTo>
                  <a:pt x="1001" y="579"/>
                  <a:pt x="999" y="572"/>
                  <a:pt x="995" y="565"/>
                </a:cubicBezTo>
                <a:cubicBezTo>
                  <a:pt x="991" y="558"/>
                  <a:pt x="986" y="553"/>
                  <a:pt x="979" y="549"/>
                </a:cubicBezTo>
                <a:cubicBezTo>
                  <a:pt x="972" y="545"/>
                  <a:pt x="965" y="544"/>
                  <a:pt x="957" y="544"/>
                </a:cubicBezTo>
                <a:cubicBezTo>
                  <a:pt x="949" y="544"/>
                  <a:pt x="942" y="545"/>
                  <a:pt x="935" y="549"/>
                </a:cubicBezTo>
                <a:cubicBezTo>
                  <a:pt x="928" y="553"/>
                  <a:pt x="923" y="558"/>
                  <a:pt x="919" y="565"/>
                </a:cubicBezTo>
                <a:cubicBezTo>
                  <a:pt x="915" y="572"/>
                  <a:pt x="914" y="579"/>
                  <a:pt x="914" y="587"/>
                </a:cubicBezTo>
                <a:cubicBezTo>
                  <a:pt x="914" y="595"/>
                  <a:pt x="915" y="602"/>
                  <a:pt x="919" y="6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71" name="Freeform 15"/>
          <p:cNvSpPr>
            <a:spLocks noChangeAspect="1" noChangeArrowheads="1"/>
          </p:cNvSpPr>
          <p:nvPr/>
        </p:nvSpPr>
        <p:spPr bwMode="auto">
          <a:xfrm>
            <a:off x="4998225" y="3113407"/>
            <a:ext cx="408946" cy="326868"/>
          </a:xfrm>
          <a:custGeom>
            <a:avLst/>
            <a:gdLst>
              <a:gd name="T0" fmla="*/ 432272 w 2940"/>
              <a:gd name="T1" fmla="*/ 124492 h 2351"/>
              <a:gd name="T2" fmla="*/ 157677 w 2940"/>
              <a:gd name="T3" fmla="*/ 124492 h 2351"/>
              <a:gd name="T4" fmla="*/ 139749 w 2940"/>
              <a:gd name="T5" fmla="*/ 142407 h 2351"/>
              <a:gd name="T6" fmla="*/ 139749 w 2940"/>
              <a:gd name="T7" fmla="*/ 144398 h 2351"/>
              <a:gd name="T8" fmla="*/ 113853 w 2940"/>
              <a:gd name="T9" fmla="*/ 144398 h 2351"/>
              <a:gd name="T10" fmla="*/ 72173 w 2940"/>
              <a:gd name="T11" fmla="*/ 100298 h 2351"/>
              <a:gd name="T12" fmla="*/ 72173 w 2940"/>
              <a:gd name="T13" fmla="*/ 17916 h 2351"/>
              <a:gd name="T14" fmla="*/ 54091 w 2940"/>
              <a:gd name="T15" fmla="*/ 0 h 2351"/>
              <a:gd name="T16" fmla="*/ 18082 w 2940"/>
              <a:gd name="T17" fmla="*/ 0 h 2351"/>
              <a:gd name="T18" fmla="*/ 0 w 2940"/>
              <a:gd name="T19" fmla="*/ 17916 h 2351"/>
              <a:gd name="T20" fmla="*/ 0 w 2940"/>
              <a:gd name="T21" fmla="*/ 341931 h 2351"/>
              <a:gd name="T22" fmla="*/ 18082 w 2940"/>
              <a:gd name="T23" fmla="*/ 359847 h 2351"/>
              <a:gd name="T24" fmla="*/ 54091 w 2940"/>
              <a:gd name="T25" fmla="*/ 359847 h 2351"/>
              <a:gd name="T26" fmla="*/ 72173 w 2940"/>
              <a:gd name="T27" fmla="*/ 341931 h 2351"/>
              <a:gd name="T28" fmla="*/ 72173 w 2940"/>
              <a:gd name="T29" fmla="*/ 277312 h 2351"/>
              <a:gd name="T30" fmla="*/ 142048 w 2940"/>
              <a:gd name="T31" fmla="*/ 277312 h 2351"/>
              <a:gd name="T32" fmla="*/ 157677 w 2940"/>
              <a:gd name="T33" fmla="*/ 286346 h 2351"/>
              <a:gd name="T34" fmla="*/ 355196 w 2940"/>
              <a:gd name="T35" fmla="*/ 286346 h 2351"/>
              <a:gd name="T36" fmla="*/ 355196 w 2940"/>
              <a:gd name="T37" fmla="*/ 341931 h 2351"/>
              <a:gd name="T38" fmla="*/ 373277 w 2940"/>
              <a:gd name="T39" fmla="*/ 359847 h 2351"/>
              <a:gd name="T40" fmla="*/ 409287 w 2940"/>
              <a:gd name="T41" fmla="*/ 359847 h 2351"/>
              <a:gd name="T42" fmla="*/ 427369 w 2940"/>
              <a:gd name="T43" fmla="*/ 341931 h 2351"/>
              <a:gd name="T44" fmla="*/ 427369 w 2940"/>
              <a:gd name="T45" fmla="*/ 286346 h 2351"/>
              <a:gd name="T46" fmla="*/ 432272 w 2940"/>
              <a:gd name="T47" fmla="*/ 286346 h 2351"/>
              <a:gd name="T48" fmla="*/ 450354 w 2940"/>
              <a:gd name="T49" fmla="*/ 268277 h 2351"/>
              <a:gd name="T50" fmla="*/ 450354 w 2940"/>
              <a:gd name="T51" fmla="*/ 142407 h 2351"/>
              <a:gd name="T52" fmla="*/ 432272 w 2940"/>
              <a:gd name="T53" fmla="*/ 124492 h 2351"/>
              <a:gd name="T54" fmla="*/ 49188 w 2940"/>
              <a:gd name="T55" fmla="*/ 327537 h 2351"/>
              <a:gd name="T56" fmla="*/ 40147 w 2940"/>
              <a:gd name="T57" fmla="*/ 336419 h 2351"/>
              <a:gd name="T58" fmla="*/ 32026 w 2940"/>
              <a:gd name="T59" fmla="*/ 336419 h 2351"/>
              <a:gd name="T60" fmla="*/ 22985 w 2940"/>
              <a:gd name="T61" fmla="*/ 327537 h 2351"/>
              <a:gd name="T62" fmla="*/ 22985 w 2940"/>
              <a:gd name="T63" fmla="*/ 32463 h 2351"/>
              <a:gd name="T64" fmla="*/ 32026 w 2940"/>
              <a:gd name="T65" fmla="*/ 23428 h 2351"/>
              <a:gd name="T66" fmla="*/ 40147 w 2940"/>
              <a:gd name="T67" fmla="*/ 23428 h 2351"/>
              <a:gd name="T68" fmla="*/ 49188 w 2940"/>
              <a:gd name="T69" fmla="*/ 32463 h 2351"/>
              <a:gd name="T70" fmla="*/ 49188 w 2940"/>
              <a:gd name="T71" fmla="*/ 327537 h 2351"/>
              <a:gd name="T72" fmla="*/ 90561 w 2940"/>
              <a:gd name="T73" fmla="*/ 144398 h 2351"/>
              <a:gd name="T74" fmla="*/ 72173 w 2940"/>
              <a:gd name="T75" fmla="*/ 144398 h 2351"/>
              <a:gd name="T76" fmla="*/ 72173 w 2940"/>
              <a:gd name="T77" fmla="*/ 123726 h 2351"/>
              <a:gd name="T78" fmla="*/ 90561 w 2940"/>
              <a:gd name="T79" fmla="*/ 144398 h 2351"/>
              <a:gd name="T80" fmla="*/ 72173 w 2940"/>
              <a:gd name="T81" fmla="*/ 167214 h 2351"/>
              <a:gd name="T82" fmla="*/ 139749 w 2940"/>
              <a:gd name="T83" fmla="*/ 167214 h 2351"/>
              <a:gd name="T84" fmla="*/ 139749 w 2940"/>
              <a:gd name="T85" fmla="*/ 254343 h 2351"/>
              <a:gd name="T86" fmla="*/ 72173 w 2940"/>
              <a:gd name="T87" fmla="*/ 254343 h 2351"/>
              <a:gd name="T88" fmla="*/ 72173 w 2940"/>
              <a:gd name="T89" fmla="*/ 167214 h 2351"/>
              <a:gd name="T90" fmla="*/ 404384 w 2940"/>
              <a:gd name="T91" fmla="*/ 327537 h 2351"/>
              <a:gd name="T92" fmla="*/ 395343 w 2940"/>
              <a:gd name="T93" fmla="*/ 336419 h 2351"/>
              <a:gd name="T94" fmla="*/ 387221 w 2940"/>
              <a:gd name="T95" fmla="*/ 336419 h 2351"/>
              <a:gd name="T96" fmla="*/ 378181 w 2940"/>
              <a:gd name="T97" fmla="*/ 327537 h 2351"/>
              <a:gd name="T98" fmla="*/ 378181 w 2940"/>
              <a:gd name="T99" fmla="*/ 286346 h 2351"/>
              <a:gd name="T100" fmla="*/ 404384 w 2940"/>
              <a:gd name="T101" fmla="*/ 286346 h 2351"/>
              <a:gd name="T102" fmla="*/ 404384 w 2940"/>
              <a:gd name="T103" fmla="*/ 327537 h 2351"/>
              <a:gd name="T104" fmla="*/ 427369 w 2940"/>
              <a:gd name="T105" fmla="*/ 254343 h 2351"/>
              <a:gd name="T106" fmla="*/ 418328 w 2940"/>
              <a:gd name="T107" fmla="*/ 263377 h 2351"/>
              <a:gd name="T108" fmla="*/ 171622 w 2940"/>
              <a:gd name="T109" fmla="*/ 263377 h 2351"/>
              <a:gd name="T110" fmla="*/ 162734 w 2940"/>
              <a:gd name="T111" fmla="*/ 254343 h 2351"/>
              <a:gd name="T112" fmla="*/ 162734 w 2940"/>
              <a:gd name="T113" fmla="*/ 156342 h 2351"/>
              <a:gd name="T114" fmla="*/ 171622 w 2940"/>
              <a:gd name="T115" fmla="*/ 147461 h 2351"/>
              <a:gd name="T116" fmla="*/ 418328 w 2940"/>
              <a:gd name="T117" fmla="*/ 147461 h 2351"/>
              <a:gd name="T118" fmla="*/ 427369 w 2940"/>
              <a:gd name="T119" fmla="*/ 156342 h 2351"/>
              <a:gd name="T120" fmla="*/ 427369 w 2940"/>
              <a:gd name="T121" fmla="*/ 254343 h 235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940" h="2351">
                <a:moveTo>
                  <a:pt x="2821" y="813"/>
                </a:moveTo>
                <a:lnTo>
                  <a:pt x="1029" y="813"/>
                </a:lnTo>
                <a:cubicBezTo>
                  <a:pt x="964" y="813"/>
                  <a:pt x="912" y="865"/>
                  <a:pt x="912" y="930"/>
                </a:cubicBezTo>
                <a:lnTo>
                  <a:pt x="912" y="943"/>
                </a:lnTo>
                <a:lnTo>
                  <a:pt x="743" y="943"/>
                </a:lnTo>
                <a:cubicBezTo>
                  <a:pt x="728" y="796"/>
                  <a:pt x="615" y="677"/>
                  <a:pt x="471" y="655"/>
                </a:cubicBezTo>
                <a:lnTo>
                  <a:pt x="471" y="117"/>
                </a:lnTo>
                <a:cubicBezTo>
                  <a:pt x="471" y="53"/>
                  <a:pt x="418" y="0"/>
                  <a:pt x="353" y="0"/>
                </a:cubicBezTo>
                <a:lnTo>
                  <a:pt x="118" y="0"/>
                </a:lnTo>
                <a:cubicBezTo>
                  <a:pt x="53" y="0"/>
                  <a:pt x="0" y="53"/>
                  <a:pt x="0" y="117"/>
                </a:cubicBezTo>
                <a:lnTo>
                  <a:pt x="0" y="2233"/>
                </a:lnTo>
                <a:cubicBezTo>
                  <a:pt x="0" y="2298"/>
                  <a:pt x="53" y="2350"/>
                  <a:pt x="118" y="2350"/>
                </a:cubicBezTo>
                <a:lnTo>
                  <a:pt x="353" y="2350"/>
                </a:lnTo>
                <a:cubicBezTo>
                  <a:pt x="418" y="2350"/>
                  <a:pt x="471" y="2298"/>
                  <a:pt x="471" y="2233"/>
                </a:cubicBezTo>
                <a:lnTo>
                  <a:pt x="471" y="1811"/>
                </a:lnTo>
                <a:lnTo>
                  <a:pt x="927" y="1811"/>
                </a:lnTo>
                <a:cubicBezTo>
                  <a:pt x="948" y="1846"/>
                  <a:pt x="986" y="1870"/>
                  <a:pt x="1029" y="1870"/>
                </a:cubicBezTo>
                <a:lnTo>
                  <a:pt x="2318" y="1870"/>
                </a:lnTo>
                <a:lnTo>
                  <a:pt x="2318" y="2233"/>
                </a:lnTo>
                <a:cubicBezTo>
                  <a:pt x="2318" y="2298"/>
                  <a:pt x="2371" y="2350"/>
                  <a:pt x="2436" y="2350"/>
                </a:cubicBezTo>
                <a:lnTo>
                  <a:pt x="2671" y="2350"/>
                </a:lnTo>
                <a:cubicBezTo>
                  <a:pt x="2736" y="2350"/>
                  <a:pt x="2789" y="2298"/>
                  <a:pt x="2789" y="2233"/>
                </a:cubicBezTo>
                <a:lnTo>
                  <a:pt x="2789" y="1870"/>
                </a:lnTo>
                <a:lnTo>
                  <a:pt x="2821" y="1870"/>
                </a:lnTo>
                <a:cubicBezTo>
                  <a:pt x="2886" y="1870"/>
                  <a:pt x="2939" y="1817"/>
                  <a:pt x="2939" y="1752"/>
                </a:cubicBezTo>
                <a:lnTo>
                  <a:pt x="2939" y="930"/>
                </a:lnTo>
                <a:cubicBezTo>
                  <a:pt x="2939" y="865"/>
                  <a:pt x="2886" y="813"/>
                  <a:pt x="2821" y="813"/>
                </a:cubicBezTo>
                <a:close/>
                <a:moveTo>
                  <a:pt x="321" y="2139"/>
                </a:moveTo>
                <a:cubicBezTo>
                  <a:pt x="321" y="2171"/>
                  <a:pt x="294" y="2197"/>
                  <a:pt x="262" y="2197"/>
                </a:cubicBezTo>
                <a:lnTo>
                  <a:pt x="209" y="2197"/>
                </a:lnTo>
                <a:cubicBezTo>
                  <a:pt x="177" y="2197"/>
                  <a:pt x="150" y="2171"/>
                  <a:pt x="150" y="2139"/>
                </a:cubicBezTo>
                <a:lnTo>
                  <a:pt x="150" y="212"/>
                </a:lnTo>
                <a:cubicBezTo>
                  <a:pt x="150" y="179"/>
                  <a:pt x="177" y="153"/>
                  <a:pt x="209" y="153"/>
                </a:cubicBezTo>
                <a:lnTo>
                  <a:pt x="262" y="153"/>
                </a:lnTo>
                <a:cubicBezTo>
                  <a:pt x="294" y="153"/>
                  <a:pt x="321" y="179"/>
                  <a:pt x="321" y="212"/>
                </a:cubicBezTo>
                <a:lnTo>
                  <a:pt x="321" y="2139"/>
                </a:lnTo>
                <a:close/>
                <a:moveTo>
                  <a:pt x="591" y="943"/>
                </a:moveTo>
                <a:lnTo>
                  <a:pt x="471" y="943"/>
                </a:lnTo>
                <a:lnTo>
                  <a:pt x="471" y="808"/>
                </a:lnTo>
                <a:cubicBezTo>
                  <a:pt x="532" y="827"/>
                  <a:pt x="580" y="879"/>
                  <a:pt x="591" y="943"/>
                </a:cubicBezTo>
                <a:close/>
                <a:moveTo>
                  <a:pt x="471" y="1092"/>
                </a:moveTo>
                <a:lnTo>
                  <a:pt x="912" y="1092"/>
                </a:lnTo>
                <a:lnTo>
                  <a:pt x="912" y="1661"/>
                </a:lnTo>
                <a:lnTo>
                  <a:pt x="471" y="1661"/>
                </a:lnTo>
                <a:lnTo>
                  <a:pt x="471" y="1092"/>
                </a:lnTo>
                <a:close/>
                <a:moveTo>
                  <a:pt x="2639" y="2139"/>
                </a:moveTo>
                <a:cubicBezTo>
                  <a:pt x="2639" y="2171"/>
                  <a:pt x="2612" y="2197"/>
                  <a:pt x="2580" y="2197"/>
                </a:cubicBezTo>
                <a:lnTo>
                  <a:pt x="2527" y="2197"/>
                </a:lnTo>
                <a:cubicBezTo>
                  <a:pt x="2495" y="2197"/>
                  <a:pt x="2468" y="2171"/>
                  <a:pt x="2468" y="2139"/>
                </a:cubicBezTo>
                <a:lnTo>
                  <a:pt x="2468" y="1870"/>
                </a:lnTo>
                <a:lnTo>
                  <a:pt x="2639" y="1870"/>
                </a:lnTo>
                <a:lnTo>
                  <a:pt x="2639" y="2139"/>
                </a:lnTo>
                <a:close/>
                <a:moveTo>
                  <a:pt x="2789" y="1661"/>
                </a:moveTo>
                <a:cubicBezTo>
                  <a:pt x="2789" y="1694"/>
                  <a:pt x="2762" y="1720"/>
                  <a:pt x="2730" y="1720"/>
                </a:cubicBezTo>
                <a:lnTo>
                  <a:pt x="1120" y="1720"/>
                </a:lnTo>
                <a:cubicBezTo>
                  <a:pt x="1088" y="1720"/>
                  <a:pt x="1062" y="1694"/>
                  <a:pt x="1062" y="1661"/>
                </a:cubicBezTo>
                <a:lnTo>
                  <a:pt x="1062" y="1021"/>
                </a:lnTo>
                <a:cubicBezTo>
                  <a:pt x="1062" y="989"/>
                  <a:pt x="1088" y="963"/>
                  <a:pt x="1120" y="963"/>
                </a:cubicBezTo>
                <a:lnTo>
                  <a:pt x="2730" y="963"/>
                </a:lnTo>
                <a:cubicBezTo>
                  <a:pt x="2762" y="963"/>
                  <a:pt x="2789" y="989"/>
                  <a:pt x="2789" y="1021"/>
                </a:cubicBezTo>
                <a:lnTo>
                  <a:pt x="2789" y="16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72" name="Freeform 16"/>
          <p:cNvSpPr>
            <a:spLocks noChangeAspect="1" noChangeArrowheads="1"/>
          </p:cNvSpPr>
          <p:nvPr/>
        </p:nvSpPr>
        <p:spPr bwMode="auto">
          <a:xfrm>
            <a:off x="1169399" y="3831941"/>
            <a:ext cx="326868" cy="260631"/>
          </a:xfrm>
          <a:custGeom>
            <a:avLst/>
            <a:gdLst>
              <a:gd name="T0" fmla="*/ 329388 w 2940"/>
              <a:gd name="T1" fmla="*/ 99439 h 2352"/>
              <a:gd name="T2" fmla="*/ 307592 w 2940"/>
              <a:gd name="T3" fmla="*/ 91488 h 2352"/>
              <a:gd name="T4" fmla="*/ 298776 w 2940"/>
              <a:gd name="T5" fmla="*/ 84517 h 2352"/>
              <a:gd name="T6" fmla="*/ 289837 w 2940"/>
              <a:gd name="T7" fmla="*/ 81459 h 2352"/>
              <a:gd name="T8" fmla="*/ 114735 w 2940"/>
              <a:gd name="T9" fmla="*/ 86841 h 2352"/>
              <a:gd name="T10" fmla="*/ 91102 w 2940"/>
              <a:gd name="T11" fmla="*/ 46967 h 2352"/>
              <a:gd name="T12" fmla="*/ 65388 w 2940"/>
              <a:gd name="T13" fmla="*/ 82193 h 2352"/>
              <a:gd name="T14" fmla="*/ 57673 w 2940"/>
              <a:gd name="T15" fmla="*/ 14433 h 2352"/>
              <a:gd name="T16" fmla="*/ 14449 w 2940"/>
              <a:gd name="T17" fmla="*/ 0 h 2352"/>
              <a:gd name="T18" fmla="*/ 0 w 2940"/>
              <a:gd name="T19" fmla="*/ 273120 h 2352"/>
              <a:gd name="T20" fmla="*/ 43224 w 2940"/>
              <a:gd name="T21" fmla="*/ 287553 h 2352"/>
              <a:gd name="T22" fmla="*/ 57673 w 2940"/>
              <a:gd name="T23" fmla="*/ 221505 h 2352"/>
              <a:gd name="T24" fmla="*/ 126000 w 2940"/>
              <a:gd name="T25" fmla="*/ 228721 h 2352"/>
              <a:gd name="T26" fmla="*/ 283837 w 2940"/>
              <a:gd name="T27" fmla="*/ 273120 h 2352"/>
              <a:gd name="T28" fmla="*/ 327061 w 2940"/>
              <a:gd name="T29" fmla="*/ 287553 h 2352"/>
              <a:gd name="T30" fmla="*/ 341510 w 2940"/>
              <a:gd name="T31" fmla="*/ 228721 h 2352"/>
              <a:gd name="T32" fmla="*/ 359878 w 2940"/>
              <a:gd name="T33" fmla="*/ 214411 h 2352"/>
              <a:gd name="T34" fmla="*/ 345429 w 2940"/>
              <a:gd name="T35" fmla="*/ 99439 h 2352"/>
              <a:gd name="T36" fmla="*/ 32082 w 2940"/>
              <a:gd name="T37" fmla="*/ 268839 h 2352"/>
              <a:gd name="T38" fmla="*/ 18367 w 2940"/>
              <a:gd name="T39" fmla="*/ 261623 h 2352"/>
              <a:gd name="T40" fmla="*/ 25592 w 2940"/>
              <a:gd name="T41" fmla="*/ 18714 h 2352"/>
              <a:gd name="T42" fmla="*/ 39306 w 2940"/>
              <a:gd name="T43" fmla="*/ 25930 h 2352"/>
              <a:gd name="T44" fmla="*/ 113020 w 2940"/>
              <a:gd name="T45" fmla="*/ 89654 h 2352"/>
              <a:gd name="T46" fmla="*/ 111673 w 2940"/>
              <a:gd name="T47" fmla="*/ 115461 h 2352"/>
              <a:gd name="T48" fmla="*/ 86327 w 2940"/>
              <a:gd name="T49" fmla="*/ 100417 h 2352"/>
              <a:gd name="T50" fmla="*/ 113020 w 2940"/>
              <a:gd name="T51" fmla="*/ 89654 h 2352"/>
              <a:gd name="T52" fmla="*/ 57673 w 2940"/>
              <a:gd name="T53" fmla="*/ 115461 h 2352"/>
              <a:gd name="T54" fmla="*/ 72367 w 2940"/>
              <a:gd name="T55" fmla="*/ 115461 h 2352"/>
              <a:gd name="T56" fmla="*/ 111673 w 2940"/>
              <a:gd name="T57" fmla="*/ 133808 h 2352"/>
              <a:gd name="T58" fmla="*/ 57673 w 2940"/>
              <a:gd name="T59" fmla="*/ 203281 h 2352"/>
              <a:gd name="T60" fmla="*/ 323143 w 2940"/>
              <a:gd name="T61" fmla="*/ 261623 h 2352"/>
              <a:gd name="T62" fmla="*/ 309429 w 2940"/>
              <a:gd name="T63" fmla="*/ 268839 h 2352"/>
              <a:gd name="T64" fmla="*/ 302204 w 2940"/>
              <a:gd name="T65" fmla="*/ 228721 h 2352"/>
              <a:gd name="T66" fmla="*/ 323143 w 2940"/>
              <a:gd name="T67" fmla="*/ 261623 h 2352"/>
              <a:gd name="T68" fmla="*/ 334286 w 2940"/>
              <a:gd name="T69" fmla="*/ 210375 h 2352"/>
              <a:gd name="T70" fmla="*/ 130041 w 2940"/>
              <a:gd name="T71" fmla="*/ 203281 h 2352"/>
              <a:gd name="T72" fmla="*/ 137143 w 2940"/>
              <a:gd name="T73" fmla="*/ 99806 h 2352"/>
              <a:gd name="T74" fmla="*/ 287633 w 2940"/>
              <a:gd name="T75" fmla="*/ 99806 h 2352"/>
              <a:gd name="T76" fmla="*/ 306735 w 2940"/>
              <a:gd name="T77" fmla="*/ 114728 h 2352"/>
              <a:gd name="T78" fmla="*/ 315551 w 2940"/>
              <a:gd name="T79" fmla="*/ 117785 h 2352"/>
              <a:gd name="T80" fmla="*/ 334286 w 2940"/>
              <a:gd name="T81" fmla="*/ 117785 h 2352"/>
              <a:gd name="T82" fmla="*/ 341510 w 2940"/>
              <a:gd name="T83" fmla="*/ 203281 h 235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940" h="2352">
                <a:moveTo>
                  <a:pt x="2821" y="813"/>
                </a:moveTo>
                <a:lnTo>
                  <a:pt x="2690" y="813"/>
                </a:lnTo>
                <a:lnTo>
                  <a:pt x="2596" y="813"/>
                </a:lnTo>
                <a:lnTo>
                  <a:pt x="2512" y="748"/>
                </a:lnTo>
                <a:lnTo>
                  <a:pt x="2440" y="692"/>
                </a:lnTo>
                <a:lnTo>
                  <a:pt x="2440" y="691"/>
                </a:lnTo>
                <a:cubicBezTo>
                  <a:pt x="2420" y="676"/>
                  <a:pt x="2395" y="666"/>
                  <a:pt x="2367" y="666"/>
                </a:cubicBezTo>
                <a:lnTo>
                  <a:pt x="1029" y="666"/>
                </a:lnTo>
                <a:cubicBezTo>
                  <a:pt x="992" y="666"/>
                  <a:pt x="959" y="683"/>
                  <a:pt x="937" y="710"/>
                </a:cubicBezTo>
                <a:cubicBezTo>
                  <a:pt x="955" y="679"/>
                  <a:pt x="964" y="643"/>
                  <a:pt x="964" y="604"/>
                </a:cubicBezTo>
                <a:cubicBezTo>
                  <a:pt x="964" y="483"/>
                  <a:pt x="866" y="384"/>
                  <a:pt x="744" y="384"/>
                </a:cubicBezTo>
                <a:cubicBezTo>
                  <a:pt x="622" y="384"/>
                  <a:pt x="524" y="483"/>
                  <a:pt x="524" y="604"/>
                </a:cubicBezTo>
                <a:cubicBezTo>
                  <a:pt x="524" y="628"/>
                  <a:pt x="527" y="651"/>
                  <a:pt x="534" y="672"/>
                </a:cubicBezTo>
                <a:cubicBezTo>
                  <a:pt x="514" y="664"/>
                  <a:pt x="493" y="659"/>
                  <a:pt x="471" y="655"/>
                </a:cubicBezTo>
                <a:lnTo>
                  <a:pt x="471" y="118"/>
                </a:lnTo>
                <a:cubicBezTo>
                  <a:pt x="471" y="53"/>
                  <a:pt x="418" y="0"/>
                  <a:pt x="353" y="0"/>
                </a:cubicBezTo>
                <a:lnTo>
                  <a:pt x="118" y="0"/>
                </a:lnTo>
                <a:cubicBezTo>
                  <a:pt x="53" y="0"/>
                  <a:pt x="0" y="53"/>
                  <a:pt x="0" y="118"/>
                </a:cubicBezTo>
                <a:lnTo>
                  <a:pt x="0" y="2233"/>
                </a:lnTo>
                <a:cubicBezTo>
                  <a:pt x="0" y="2298"/>
                  <a:pt x="53" y="2351"/>
                  <a:pt x="118" y="2351"/>
                </a:cubicBezTo>
                <a:lnTo>
                  <a:pt x="353" y="2351"/>
                </a:lnTo>
                <a:cubicBezTo>
                  <a:pt x="418" y="2351"/>
                  <a:pt x="471" y="2298"/>
                  <a:pt x="471" y="2233"/>
                </a:cubicBezTo>
                <a:lnTo>
                  <a:pt x="471" y="1811"/>
                </a:lnTo>
                <a:lnTo>
                  <a:pt x="927" y="1811"/>
                </a:lnTo>
                <a:cubicBezTo>
                  <a:pt x="948" y="1847"/>
                  <a:pt x="986" y="1870"/>
                  <a:pt x="1029" y="1870"/>
                </a:cubicBezTo>
                <a:lnTo>
                  <a:pt x="2318" y="1870"/>
                </a:lnTo>
                <a:lnTo>
                  <a:pt x="2318" y="2233"/>
                </a:lnTo>
                <a:cubicBezTo>
                  <a:pt x="2318" y="2298"/>
                  <a:pt x="2371" y="2351"/>
                  <a:pt x="2436" y="2351"/>
                </a:cubicBezTo>
                <a:lnTo>
                  <a:pt x="2671" y="2351"/>
                </a:lnTo>
                <a:cubicBezTo>
                  <a:pt x="2736" y="2351"/>
                  <a:pt x="2789" y="2298"/>
                  <a:pt x="2789" y="2233"/>
                </a:cubicBezTo>
                <a:lnTo>
                  <a:pt x="2789" y="1870"/>
                </a:lnTo>
                <a:lnTo>
                  <a:pt x="2821" y="1870"/>
                </a:lnTo>
                <a:cubicBezTo>
                  <a:pt x="2886" y="1870"/>
                  <a:pt x="2939" y="1818"/>
                  <a:pt x="2939" y="1753"/>
                </a:cubicBezTo>
                <a:lnTo>
                  <a:pt x="2939" y="931"/>
                </a:lnTo>
                <a:cubicBezTo>
                  <a:pt x="2939" y="866"/>
                  <a:pt x="2886" y="813"/>
                  <a:pt x="2821" y="813"/>
                </a:cubicBezTo>
                <a:close/>
                <a:moveTo>
                  <a:pt x="321" y="2139"/>
                </a:moveTo>
                <a:cubicBezTo>
                  <a:pt x="321" y="2171"/>
                  <a:pt x="294" y="2198"/>
                  <a:pt x="262" y="2198"/>
                </a:cubicBezTo>
                <a:lnTo>
                  <a:pt x="209" y="2198"/>
                </a:lnTo>
                <a:cubicBezTo>
                  <a:pt x="177" y="2198"/>
                  <a:pt x="150" y="2171"/>
                  <a:pt x="150" y="2139"/>
                </a:cubicBezTo>
                <a:lnTo>
                  <a:pt x="150" y="212"/>
                </a:lnTo>
                <a:cubicBezTo>
                  <a:pt x="150" y="180"/>
                  <a:pt x="177" y="153"/>
                  <a:pt x="209" y="153"/>
                </a:cubicBezTo>
                <a:lnTo>
                  <a:pt x="262" y="153"/>
                </a:lnTo>
                <a:cubicBezTo>
                  <a:pt x="294" y="153"/>
                  <a:pt x="321" y="180"/>
                  <a:pt x="321" y="212"/>
                </a:cubicBezTo>
                <a:lnTo>
                  <a:pt x="321" y="2139"/>
                </a:lnTo>
                <a:close/>
                <a:moveTo>
                  <a:pt x="923" y="733"/>
                </a:moveTo>
                <a:cubicBezTo>
                  <a:pt x="916" y="748"/>
                  <a:pt x="912" y="765"/>
                  <a:pt x="912" y="784"/>
                </a:cubicBezTo>
                <a:lnTo>
                  <a:pt x="912" y="944"/>
                </a:lnTo>
                <a:lnTo>
                  <a:pt x="742" y="944"/>
                </a:lnTo>
                <a:cubicBezTo>
                  <a:pt x="738" y="900"/>
                  <a:pt x="725" y="859"/>
                  <a:pt x="705" y="821"/>
                </a:cubicBezTo>
                <a:cubicBezTo>
                  <a:pt x="718" y="824"/>
                  <a:pt x="731" y="825"/>
                  <a:pt x="744" y="825"/>
                </a:cubicBezTo>
                <a:cubicBezTo>
                  <a:pt x="818" y="825"/>
                  <a:pt x="883" y="789"/>
                  <a:pt x="923" y="733"/>
                </a:cubicBezTo>
                <a:close/>
                <a:moveTo>
                  <a:pt x="591" y="944"/>
                </a:moveTo>
                <a:lnTo>
                  <a:pt x="471" y="944"/>
                </a:lnTo>
                <a:lnTo>
                  <a:pt x="471" y="809"/>
                </a:lnTo>
                <a:cubicBezTo>
                  <a:pt x="532" y="827"/>
                  <a:pt x="580" y="879"/>
                  <a:pt x="591" y="944"/>
                </a:cubicBezTo>
                <a:close/>
                <a:moveTo>
                  <a:pt x="471" y="1094"/>
                </a:moveTo>
                <a:lnTo>
                  <a:pt x="912" y="1094"/>
                </a:lnTo>
                <a:lnTo>
                  <a:pt x="912" y="1662"/>
                </a:lnTo>
                <a:lnTo>
                  <a:pt x="471" y="1662"/>
                </a:lnTo>
                <a:lnTo>
                  <a:pt x="471" y="1094"/>
                </a:lnTo>
                <a:close/>
                <a:moveTo>
                  <a:pt x="2639" y="2139"/>
                </a:moveTo>
                <a:cubicBezTo>
                  <a:pt x="2639" y="2171"/>
                  <a:pt x="2612" y="2198"/>
                  <a:pt x="2580" y="2198"/>
                </a:cubicBezTo>
                <a:lnTo>
                  <a:pt x="2527" y="2198"/>
                </a:lnTo>
                <a:cubicBezTo>
                  <a:pt x="2495" y="2198"/>
                  <a:pt x="2468" y="2171"/>
                  <a:pt x="2468" y="2139"/>
                </a:cubicBezTo>
                <a:lnTo>
                  <a:pt x="2468" y="1870"/>
                </a:lnTo>
                <a:lnTo>
                  <a:pt x="2639" y="1870"/>
                </a:lnTo>
                <a:lnTo>
                  <a:pt x="2639" y="2139"/>
                </a:lnTo>
                <a:close/>
                <a:moveTo>
                  <a:pt x="2789" y="1662"/>
                </a:moveTo>
                <a:cubicBezTo>
                  <a:pt x="2789" y="1694"/>
                  <a:pt x="2762" y="1720"/>
                  <a:pt x="2730" y="1720"/>
                </a:cubicBezTo>
                <a:lnTo>
                  <a:pt x="1120" y="1720"/>
                </a:lnTo>
                <a:cubicBezTo>
                  <a:pt x="1088" y="1720"/>
                  <a:pt x="1062" y="1694"/>
                  <a:pt x="1062" y="1662"/>
                </a:cubicBezTo>
                <a:lnTo>
                  <a:pt x="1062" y="875"/>
                </a:lnTo>
                <a:cubicBezTo>
                  <a:pt x="1062" y="842"/>
                  <a:pt x="1088" y="816"/>
                  <a:pt x="1120" y="816"/>
                </a:cubicBezTo>
                <a:lnTo>
                  <a:pt x="2254" y="816"/>
                </a:lnTo>
                <a:lnTo>
                  <a:pt x="2349" y="816"/>
                </a:lnTo>
                <a:lnTo>
                  <a:pt x="2432" y="881"/>
                </a:lnTo>
                <a:lnTo>
                  <a:pt x="2505" y="938"/>
                </a:lnTo>
                <a:cubicBezTo>
                  <a:pt x="2525" y="954"/>
                  <a:pt x="2550" y="963"/>
                  <a:pt x="2577" y="963"/>
                </a:cubicBezTo>
                <a:lnTo>
                  <a:pt x="2730" y="963"/>
                </a:lnTo>
                <a:cubicBezTo>
                  <a:pt x="2762" y="963"/>
                  <a:pt x="2789" y="989"/>
                  <a:pt x="2789" y="1022"/>
                </a:cubicBezTo>
                <a:lnTo>
                  <a:pt x="2789" y="16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73" name="Freeform 17"/>
          <p:cNvSpPr>
            <a:spLocks noChangeAspect="1" noChangeArrowheads="1"/>
          </p:cNvSpPr>
          <p:nvPr/>
        </p:nvSpPr>
        <p:spPr bwMode="auto">
          <a:xfrm>
            <a:off x="5618846" y="3113407"/>
            <a:ext cx="364307" cy="326868"/>
          </a:xfrm>
          <a:custGeom>
            <a:avLst/>
            <a:gdLst>
              <a:gd name="T0" fmla="*/ 140538 w 2940"/>
              <a:gd name="T1" fmla="*/ 149977 h 2638"/>
              <a:gd name="T2" fmla="*/ 124559 w 2940"/>
              <a:gd name="T3" fmla="*/ 167718 h 2638"/>
              <a:gd name="T4" fmla="*/ 64328 w 2940"/>
              <a:gd name="T5" fmla="*/ 128415 h 2638"/>
              <a:gd name="T6" fmla="*/ 48212 w 2940"/>
              <a:gd name="T7" fmla="*/ 39030 h 2638"/>
              <a:gd name="T8" fmla="*/ 0 w 2940"/>
              <a:gd name="T9" fmla="*/ 55133 h 2638"/>
              <a:gd name="T10" fmla="*/ 16116 w 2940"/>
              <a:gd name="T11" fmla="*/ 359864 h 2638"/>
              <a:gd name="T12" fmla="*/ 64328 w 2940"/>
              <a:gd name="T13" fmla="*/ 343760 h 2638"/>
              <a:gd name="T14" fmla="*/ 126607 w 2940"/>
              <a:gd name="T15" fmla="*/ 286171 h 2638"/>
              <a:gd name="T16" fmla="*/ 316587 w 2940"/>
              <a:gd name="T17" fmla="*/ 294223 h 2638"/>
              <a:gd name="T18" fmla="*/ 332703 w 2940"/>
              <a:gd name="T19" fmla="*/ 359864 h 2638"/>
              <a:gd name="T20" fmla="*/ 380915 w 2940"/>
              <a:gd name="T21" fmla="*/ 343760 h 2638"/>
              <a:gd name="T22" fmla="*/ 385285 w 2940"/>
              <a:gd name="T23" fmla="*/ 294223 h 2638"/>
              <a:gd name="T24" fmla="*/ 401401 w 2940"/>
              <a:gd name="T25" fmla="*/ 165944 h 2638"/>
              <a:gd name="T26" fmla="*/ 43841 w 2940"/>
              <a:gd name="T27" fmla="*/ 330933 h 2638"/>
              <a:gd name="T28" fmla="*/ 28545 w 2940"/>
              <a:gd name="T29" fmla="*/ 338984 h 2638"/>
              <a:gd name="T30" fmla="*/ 20487 w 2940"/>
              <a:gd name="T31" fmla="*/ 67961 h 2638"/>
              <a:gd name="T32" fmla="*/ 35783 w 2940"/>
              <a:gd name="T33" fmla="*/ 59909 h 2638"/>
              <a:gd name="T34" fmla="*/ 43841 w 2940"/>
              <a:gd name="T35" fmla="*/ 330933 h 2638"/>
              <a:gd name="T36" fmla="*/ 64328 w 2940"/>
              <a:gd name="T37" fmla="*/ 167718 h 2638"/>
              <a:gd name="T38" fmla="*/ 80717 w 2940"/>
              <a:gd name="T39" fmla="*/ 167718 h 2638"/>
              <a:gd name="T40" fmla="*/ 124559 w 2940"/>
              <a:gd name="T41" fmla="*/ 188188 h 2638"/>
              <a:gd name="T42" fmla="*/ 64328 w 2940"/>
              <a:gd name="T43" fmla="*/ 265701 h 2638"/>
              <a:gd name="T44" fmla="*/ 360428 w 2940"/>
              <a:gd name="T45" fmla="*/ 330933 h 2638"/>
              <a:gd name="T46" fmla="*/ 345131 w 2940"/>
              <a:gd name="T47" fmla="*/ 338984 h 2638"/>
              <a:gd name="T48" fmla="*/ 337073 w 2940"/>
              <a:gd name="T49" fmla="*/ 294223 h 2638"/>
              <a:gd name="T50" fmla="*/ 360428 w 2940"/>
              <a:gd name="T51" fmla="*/ 330933 h 2638"/>
              <a:gd name="T52" fmla="*/ 372857 w 2940"/>
              <a:gd name="T53" fmla="*/ 273753 h 2638"/>
              <a:gd name="T54" fmla="*/ 145045 w 2940"/>
              <a:gd name="T55" fmla="*/ 265701 h 2638"/>
              <a:gd name="T56" fmla="*/ 152967 w 2940"/>
              <a:gd name="T57" fmla="*/ 170311 h 2638"/>
              <a:gd name="T58" fmla="*/ 380915 w 2940"/>
              <a:gd name="T59" fmla="*/ 178362 h 2638"/>
              <a:gd name="T60" fmla="*/ 201725 w 2940"/>
              <a:gd name="T61" fmla="*/ 45034 h 2638"/>
              <a:gd name="T62" fmla="*/ 227538 w 2940"/>
              <a:gd name="T63" fmla="*/ 60045 h 2638"/>
              <a:gd name="T64" fmla="*/ 253625 w 2940"/>
              <a:gd name="T65" fmla="*/ 45034 h 2638"/>
              <a:gd name="T66" fmla="*/ 253625 w 2940"/>
              <a:gd name="T67" fmla="*/ 15011 h 2638"/>
              <a:gd name="T68" fmla="*/ 227538 w 2940"/>
              <a:gd name="T69" fmla="*/ 0 h 2638"/>
              <a:gd name="T70" fmla="*/ 201725 w 2940"/>
              <a:gd name="T71" fmla="*/ 15011 h 2638"/>
              <a:gd name="T72" fmla="*/ 201725 w 2940"/>
              <a:gd name="T73" fmla="*/ 45034 h 2638"/>
              <a:gd name="T74" fmla="*/ 298285 w 2940"/>
              <a:gd name="T75" fmla="*/ 128279 h 2638"/>
              <a:gd name="T76" fmla="*/ 271243 w 2940"/>
              <a:gd name="T77" fmla="*/ 95390 h 2638"/>
              <a:gd name="T78" fmla="*/ 256902 w 2940"/>
              <a:gd name="T79" fmla="*/ 93207 h 2638"/>
              <a:gd name="T80" fmla="*/ 234094 w 2940"/>
              <a:gd name="T81" fmla="*/ 91160 h 2638"/>
              <a:gd name="T82" fmla="*/ 220846 w 2940"/>
              <a:gd name="T83" fmla="*/ 63048 h 2638"/>
              <a:gd name="T84" fmla="*/ 195579 w 2940"/>
              <a:gd name="T85" fmla="*/ 96346 h 2638"/>
              <a:gd name="T86" fmla="*/ 219480 w 2940"/>
              <a:gd name="T87" fmla="*/ 148749 h 2638"/>
              <a:gd name="T88" fmla="*/ 220436 w 2940"/>
              <a:gd name="T89" fmla="*/ 148749 h 2638"/>
              <a:gd name="T90" fmla="*/ 330791 w 2940"/>
              <a:gd name="T91" fmla="*/ 138787 h 2638"/>
              <a:gd name="T92" fmla="*/ 320684 w 2940"/>
              <a:gd name="T93" fmla="*/ 128279 h 2638"/>
              <a:gd name="T94" fmla="*/ 275067 w 2940"/>
              <a:gd name="T95" fmla="*/ 128279 h 2638"/>
              <a:gd name="T96" fmla="*/ 261273 w 2940"/>
              <a:gd name="T97" fmla="*/ 114223 h 2638"/>
              <a:gd name="T98" fmla="*/ 238328 w 2940"/>
              <a:gd name="T99" fmla="*/ 103715 h 2638"/>
              <a:gd name="T100" fmla="*/ 223577 w 2940"/>
              <a:gd name="T101" fmla="*/ 93889 h 263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940" h="2638">
                <a:moveTo>
                  <a:pt x="2821" y="1099"/>
                </a:moveTo>
                <a:lnTo>
                  <a:pt x="1029" y="1099"/>
                </a:lnTo>
                <a:cubicBezTo>
                  <a:pt x="964" y="1099"/>
                  <a:pt x="912" y="1152"/>
                  <a:pt x="912" y="1216"/>
                </a:cubicBezTo>
                <a:lnTo>
                  <a:pt x="912" y="1229"/>
                </a:lnTo>
                <a:lnTo>
                  <a:pt x="742" y="1229"/>
                </a:lnTo>
                <a:cubicBezTo>
                  <a:pt x="728" y="1082"/>
                  <a:pt x="615" y="964"/>
                  <a:pt x="471" y="941"/>
                </a:cubicBezTo>
                <a:lnTo>
                  <a:pt x="471" y="404"/>
                </a:lnTo>
                <a:cubicBezTo>
                  <a:pt x="471" y="339"/>
                  <a:pt x="418" y="286"/>
                  <a:pt x="353" y="286"/>
                </a:cubicBezTo>
                <a:lnTo>
                  <a:pt x="118" y="286"/>
                </a:lnTo>
                <a:cubicBezTo>
                  <a:pt x="53" y="286"/>
                  <a:pt x="0" y="339"/>
                  <a:pt x="0" y="404"/>
                </a:cubicBezTo>
                <a:lnTo>
                  <a:pt x="0" y="2519"/>
                </a:lnTo>
                <a:cubicBezTo>
                  <a:pt x="0" y="2584"/>
                  <a:pt x="53" y="2637"/>
                  <a:pt x="118" y="2637"/>
                </a:cubicBezTo>
                <a:lnTo>
                  <a:pt x="353" y="2637"/>
                </a:lnTo>
                <a:cubicBezTo>
                  <a:pt x="418" y="2637"/>
                  <a:pt x="471" y="2584"/>
                  <a:pt x="471" y="2519"/>
                </a:cubicBezTo>
                <a:lnTo>
                  <a:pt x="471" y="2097"/>
                </a:lnTo>
                <a:lnTo>
                  <a:pt x="927" y="2097"/>
                </a:lnTo>
                <a:cubicBezTo>
                  <a:pt x="948" y="2133"/>
                  <a:pt x="986" y="2156"/>
                  <a:pt x="1029" y="2156"/>
                </a:cubicBezTo>
                <a:lnTo>
                  <a:pt x="2318" y="2156"/>
                </a:lnTo>
                <a:lnTo>
                  <a:pt x="2318" y="2519"/>
                </a:lnTo>
                <a:cubicBezTo>
                  <a:pt x="2318" y="2584"/>
                  <a:pt x="2371" y="2637"/>
                  <a:pt x="2436" y="2637"/>
                </a:cubicBezTo>
                <a:lnTo>
                  <a:pt x="2671" y="2637"/>
                </a:lnTo>
                <a:cubicBezTo>
                  <a:pt x="2736" y="2637"/>
                  <a:pt x="2789" y="2584"/>
                  <a:pt x="2789" y="2519"/>
                </a:cubicBezTo>
                <a:lnTo>
                  <a:pt x="2789" y="2156"/>
                </a:lnTo>
                <a:lnTo>
                  <a:pt x="2821" y="2156"/>
                </a:lnTo>
                <a:cubicBezTo>
                  <a:pt x="2886" y="2156"/>
                  <a:pt x="2939" y="2104"/>
                  <a:pt x="2939" y="2039"/>
                </a:cubicBezTo>
                <a:lnTo>
                  <a:pt x="2939" y="1216"/>
                </a:lnTo>
                <a:cubicBezTo>
                  <a:pt x="2939" y="1152"/>
                  <a:pt x="2886" y="1099"/>
                  <a:pt x="2821" y="1099"/>
                </a:cubicBezTo>
                <a:close/>
                <a:moveTo>
                  <a:pt x="321" y="2425"/>
                </a:moveTo>
                <a:cubicBezTo>
                  <a:pt x="321" y="2457"/>
                  <a:pt x="294" y="2484"/>
                  <a:pt x="262" y="2484"/>
                </a:cubicBezTo>
                <a:lnTo>
                  <a:pt x="209" y="2484"/>
                </a:lnTo>
                <a:cubicBezTo>
                  <a:pt x="177" y="2484"/>
                  <a:pt x="150" y="2457"/>
                  <a:pt x="150" y="2425"/>
                </a:cubicBezTo>
                <a:lnTo>
                  <a:pt x="150" y="498"/>
                </a:lnTo>
                <a:cubicBezTo>
                  <a:pt x="150" y="465"/>
                  <a:pt x="177" y="439"/>
                  <a:pt x="209" y="439"/>
                </a:cubicBezTo>
                <a:lnTo>
                  <a:pt x="262" y="439"/>
                </a:lnTo>
                <a:cubicBezTo>
                  <a:pt x="294" y="439"/>
                  <a:pt x="321" y="465"/>
                  <a:pt x="321" y="498"/>
                </a:cubicBezTo>
                <a:lnTo>
                  <a:pt x="321" y="2425"/>
                </a:lnTo>
                <a:close/>
                <a:moveTo>
                  <a:pt x="591" y="1229"/>
                </a:moveTo>
                <a:lnTo>
                  <a:pt x="471" y="1229"/>
                </a:lnTo>
                <a:lnTo>
                  <a:pt x="471" y="1095"/>
                </a:lnTo>
                <a:cubicBezTo>
                  <a:pt x="532" y="1113"/>
                  <a:pt x="580" y="1165"/>
                  <a:pt x="591" y="1229"/>
                </a:cubicBezTo>
                <a:close/>
                <a:moveTo>
                  <a:pt x="471" y="1379"/>
                </a:moveTo>
                <a:lnTo>
                  <a:pt x="912" y="1379"/>
                </a:lnTo>
                <a:lnTo>
                  <a:pt x="912" y="1947"/>
                </a:lnTo>
                <a:lnTo>
                  <a:pt x="471" y="1947"/>
                </a:lnTo>
                <a:lnTo>
                  <a:pt x="471" y="1379"/>
                </a:lnTo>
                <a:close/>
                <a:moveTo>
                  <a:pt x="2639" y="2425"/>
                </a:moveTo>
                <a:cubicBezTo>
                  <a:pt x="2639" y="2457"/>
                  <a:pt x="2612" y="2484"/>
                  <a:pt x="2580" y="2484"/>
                </a:cubicBezTo>
                <a:lnTo>
                  <a:pt x="2527" y="2484"/>
                </a:lnTo>
                <a:cubicBezTo>
                  <a:pt x="2495" y="2484"/>
                  <a:pt x="2468" y="2457"/>
                  <a:pt x="2468" y="2425"/>
                </a:cubicBezTo>
                <a:lnTo>
                  <a:pt x="2468" y="2156"/>
                </a:lnTo>
                <a:lnTo>
                  <a:pt x="2639" y="2156"/>
                </a:lnTo>
                <a:lnTo>
                  <a:pt x="2639" y="2425"/>
                </a:lnTo>
                <a:close/>
                <a:moveTo>
                  <a:pt x="2789" y="1947"/>
                </a:moveTo>
                <a:cubicBezTo>
                  <a:pt x="2789" y="1980"/>
                  <a:pt x="2762" y="2006"/>
                  <a:pt x="2730" y="2006"/>
                </a:cubicBezTo>
                <a:lnTo>
                  <a:pt x="1120" y="2006"/>
                </a:lnTo>
                <a:cubicBezTo>
                  <a:pt x="1088" y="2006"/>
                  <a:pt x="1062" y="1980"/>
                  <a:pt x="1062" y="1947"/>
                </a:cubicBezTo>
                <a:lnTo>
                  <a:pt x="1062" y="1307"/>
                </a:lnTo>
                <a:cubicBezTo>
                  <a:pt x="1062" y="1274"/>
                  <a:pt x="1088" y="1248"/>
                  <a:pt x="1120" y="1248"/>
                </a:cubicBezTo>
                <a:lnTo>
                  <a:pt x="2730" y="1248"/>
                </a:lnTo>
                <a:cubicBezTo>
                  <a:pt x="2762" y="1248"/>
                  <a:pt x="2789" y="1274"/>
                  <a:pt x="2789" y="1307"/>
                </a:cubicBezTo>
                <a:lnTo>
                  <a:pt x="2789" y="1947"/>
                </a:lnTo>
                <a:close/>
                <a:moveTo>
                  <a:pt x="1477" y="330"/>
                </a:moveTo>
                <a:cubicBezTo>
                  <a:pt x="1497" y="365"/>
                  <a:pt x="1521" y="391"/>
                  <a:pt x="1556" y="411"/>
                </a:cubicBezTo>
                <a:cubicBezTo>
                  <a:pt x="1591" y="431"/>
                  <a:pt x="1626" y="440"/>
                  <a:pt x="1666" y="440"/>
                </a:cubicBezTo>
                <a:cubicBezTo>
                  <a:pt x="1707" y="440"/>
                  <a:pt x="1742" y="431"/>
                  <a:pt x="1777" y="411"/>
                </a:cubicBezTo>
                <a:cubicBezTo>
                  <a:pt x="1812" y="391"/>
                  <a:pt x="1837" y="365"/>
                  <a:pt x="1857" y="330"/>
                </a:cubicBezTo>
                <a:cubicBezTo>
                  <a:pt x="1878" y="295"/>
                  <a:pt x="1887" y="261"/>
                  <a:pt x="1887" y="220"/>
                </a:cubicBezTo>
                <a:cubicBezTo>
                  <a:pt x="1887" y="179"/>
                  <a:pt x="1878" y="145"/>
                  <a:pt x="1857" y="110"/>
                </a:cubicBezTo>
                <a:cubicBezTo>
                  <a:pt x="1837" y="75"/>
                  <a:pt x="1812" y="49"/>
                  <a:pt x="1777" y="29"/>
                </a:cubicBezTo>
                <a:cubicBezTo>
                  <a:pt x="1742" y="9"/>
                  <a:pt x="1707" y="0"/>
                  <a:pt x="1666" y="0"/>
                </a:cubicBezTo>
                <a:cubicBezTo>
                  <a:pt x="1626" y="0"/>
                  <a:pt x="1591" y="9"/>
                  <a:pt x="1556" y="29"/>
                </a:cubicBezTo>
                <a:cubicBezTo>
                  <a:pt x="1521" y="49"/>
                  <a:pt x="1497" y="75"/>
                  <a:pt x="1477" y="110"/>
                </a:cubicBezTo>
                <a:cubicBezTo>
                  <a:pt x="1456" y="145"/>
                  <a:pt x="1447" y="179"/>
                  <a:pt x="1447" y="220"/>
                </a:cubicBezTo>
                <a:cubicBezTo>
                  <a:pt x="1447" y="261"/>
                  <a:pt x="1456" y="295"/>
                  <a:pt x="1477" y="330"/>
                </a:cubicBezTo>
                <a:close/>
                <a:moveTo>
                  <a:pt x="2348" y="940"/>
                </a:moveTo>
                <a:lnTo>
                  <a:pt x="2184" y="940"/>
                </a:lnTo>
                <a:cubicBezTo>
                  <a:pt x="2187" y="919"/>
                  <a:pt x="2180" y="896"/>
                  <a:pt x="2164" y="879"/>
                </a:cubicBezTo>
                <a:lnTo>
                  <a:pt x="1986" y="699"/>
                </a:lnTo>
                <a:cubicBezTo>
                  <a:pt x="1974" y="681"/>
                  <a:pt x="1955" y="671"/>
                  <a:pt x="1934" y="669"/>
                </a:cubicBezTo>
                <a:cubicBezTo>
                  <a:pt x="1916" y="666"/>
                  <a:pt x="1897" y="671"/>
                  <a:pt x="1881" y="683"/>
                </a:cubicBezTo>
                <a:lnTo>
                  <a:pt x="1843" y="705"/>
                </a:lnTo>
                <a:cubicBezTo>
                  <a:pt x="1811" y="697"/>
                  <a:pt x="1730" y="685"/>
                  <a:pt x="1714" y="668"/>
                </a:cubicBezTo>
                <a:cubicBezTo>
                  <a:pt x="1704" y="657"/>
                  <a:pt x="1680" y="612"/>
                  <a:pt x="1658" y="575"/>
                </a:cubicBezTo>
                <a:cubicBezTo>
                  <a:pt x="1664" y="548"/>
                  <a:pt x="1671" y="486"/>
                  <a:pt x="1617" y="462"/>
                </a:cubicBezTo>
                <a:cubicBezTo>
                  <a:pt x="1617" y="462"/>
                  <a:pt x="1552" y="435"/>
                  <a:pt x="1513" y="478"/>
                </a:cubicBezTo>
                <a:cubicBezTo>
                  <a:pt x="1473" y="525"/>
                  <a:pt x="1436" y="616"/>
                  <a:pt x="1432" y="706"/>
                </a:cubicBezTo>
                <a:cubicBezTo>
                  <a:pt x="1425" y="875"/>
                  <a:pt x="1469" y="1048"/>
                  <a:pt x="1537" y="1080"/>
                </a:cubicBezTo>
                <a:cubicBezTo>
                  <a:pt x="1558" y="1090"/>
                  <a:pt x="1587" y="1089"/>
                  <a:pt x="1607" y="1090"/>
                </a:cubicBezTo>
                <a:cubicBezTo>
                  <a:pt x="1609" y="1090"/>
                  <a:pt x="1611" y="1090"/>
                  <a:pt x="1614" y="1090"/>
                </a:cubicBezTo>
                <a:lnTo>
                  <a:pt x="2348" y="1090"/>
                </a:lnTo>
                <a:cubicBezTo>
                  <a:pt x="2389" y="1090"/>
                  <a:pt x="2422" y="1057"/>
                  <a:pt x="2422" y="1017"/>
                </a:cubicBezTo>
                <a:lnTo>
                  <a:pt x="2422" y="1014"/>
                </a:lnTo>
                <a:cubicBezTo>
                  <a:pt x="2422" y="973"/>
                  <a:pt x="2389" y="940"/>
                  <a:pt x="2348" y="940"/>
                </a:cubicBezTo>
                <a:close/>
                <a:moveTo>
                  <a:pt x="1913" y="837"/>
                </a:moveTo>
                <a:lnTo>
                  <a:pt x="2014" y="940"/>
                </a:lnTo>
                <a:lnTo>
                  <a:pt x="1730" y="940"/>
                </a:lnTo>
                <a:lnTo>
                  <a:pt x="1913" y="837"/>
                </a:lnTo>
                <a:close/>
                <a:moveTo>
                  <a:pt x="1668" y="728"/>
                </a:moveTo>
                <a:cubicBezTo>
                  <a:pt x="1687" y="744"/>
                  <a:pt x="1714" y="754"/>
                  <a:pt x="1745" y="760"/>
                </a:cubicBezTo>
                <a:lnTo>
                  <a:pt x="1644" y="817"/>
                </a:lnTo>
                <a:cubicBezTo>
                  <a:pt x="1635" y="762"/>
                  <a:pt x="1636" y="716"/>
                  <a:pt x="1637" y="688"/>
                </a:cubicBezTo>
                <a:cubicBezTo>
                  <a:pt x="1648" y="705"/>
                  <a:pt x="1659" y="719"/>
                  <a:pt x="1668" y="7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74" name="Freeform 1"/>
          <p:cNvSpPr>
            <a:spLocks noChangeAspect="1" noChangeArrowheads="1"/>
          </p:cNvSpPr>
          <p:nvPr/>
        </p:nvSpPr>
        <p:spPr bwMode="auto">
          <a:xfrm>
            <a:off x="2875741" y="3113407"/>
            <a:ext cx="283670" cy="326868"/>
          </a:xfrm>
          <a:custGeom>
            <a:avLst/>
            <a:gdLst>
              <a:gd name="T0" fmla="*/ 247320 w 2555"/>
              <a:gd name="T1" fmla="*/ 13988 h 2934"/>
              <a:gd name="T2" fmla="*/ 228182 w 2555"/>
              <a:gd name="T3" fmla="*/ 0 h 2934"/>
              <a:gd name="T4" fmla="*/ 85139 w 2555"/>
              <a:gd name="T5" fmla="*/ 0 h 2934"/>
              <a:gd name="T6" fmla="*/ 66001 w 2555"/>
              <a:gd name="T7" fmla="*/ 13988 h 2934"/>
              <a:gd name="T8" fmla="*/ 9201 w 2555"/>
              <a:gd name="T9" fmla="*/ 161718 h 2934"/>
              <a:gd name="T10" fmla="*/ 89310 w 2555"/>
              <a:gd name="T11" fmla="*/ 191043 h 2934"/>
              <a:gd name="T12" fmla="*/ 107098 w 2555"/>
              <a:gd name="T13" fmla="*/ 183681 h 2934"/>
              <a:gd name="T14" fmla="*/ 124764 w 2555"/>
              <a:gd name="T15" fmla="*/ 191043 h 2934"/>
              <a:gd name="T16" fmla="*/ 146601 w 2555"/>
              <a:gd name="T17" fmla="*/ 203067 h 2934"/>
              <a:gd name="T18" fmla="*/ 91396 w 2555"/>
              <a:gd name="T19" fmla="*/ 299632 h 2934"/>
              <a:gd name="T20" fmla="*/ 71399 w 2555"/>
              <a:gd name="T21" fmla="*/ 339755 h 2934"/>
              <a:gd name="T22" fmla="*/ 221803 w 2555"/>
              <a:gd name="T23" fmla="*/ 359877 h 2934"/>
              <a:gd name="T24" fmla="*/ 241800 w 2555"/>
              <a:gd name="T25" fmla="*/ 319755 h 2934"/>
              <a:gd name="T26" fmla="*/ 166598 w 2555"/>
              <a:gd name="T27" fmla="*/ 299632 h 2934"/>
              <a:gd name="T28" fmla="*/ 188557 w 2555"/>
              <a:gd name="T29" fmla="*/ 191043 h 2934"/>
              <a:gd name="T30" fmla="*/ 204015 w 2555"/>
              <a:gd name="T31" fmla="*/ 183804 h 2934"/>
              <a:gd name="T32" fmla="*/ 217632 w 2555"/>
              <a:gd name="T33" fmla="*/ 186380 h 2934"/>
              <a:gd name="T34" fmla="*/ 255908 w 2555"/>
              <a:gd name="T35" fmla="*/ 204294 h 2934"/>
              <a:gd name="T36" fmla="*/ 303752 w 2555"/>
              <a:gd name="T37" fmla="*/ 160613 h 2934"/>
              <a:gd name="T38" fmla="*/ 221803 w 2555"/>
              <a:gd name="T39" fmla="*/ 334847 h 2934"/>
              <a:gd name="T40" fmla="*/ 96425 w 2555"/>
              <a:gd name="T41" fmla="*/ 339755 h 2934"/>
              <a:gd name="T42" fmla="*/ 91396 w 2555"/>
              <a:gd name="T43" fmla="*/ 324785 h 2934"/>
              <a:gd name="T44" fmla="*/ 216773 w 2555"/>
              <a:gd name="T45" fmla="*/ 319755 h 2934"/>
              <a:gd name="T46" fmla="*/ 75079 w 2555"/>
              <a:gd name="T47" fmla="*/ 176933 h 2934"/>
              <a:gd name="T48" fmla="*/ 28829 w 2555"/>
              <a:gd name="T49" fmla="*/ 166380 h 2934"/>
              <a:gd name="T50" fmla="*/ 81581 w 2555"/>
              <a:gd name="T51" fmla="*/ 27362 h 2934"/>
              <a:gd name="T52" fmla="*/ 92990 w 2555"/>
              <a:gd name="T53" fmla="*/ 20123 h 2934"/>
              <a:gd name="T54" fmla="*/ 105136 w 2555"/>
              <a:gd name="T55" fmla="*/ 20123 h 2934"/>
              <a:gd name="T56" fmla="*/ 93113 w 2555"/>
              <a:gd name="T57" fmla="*/ 165890 h 2934"/>
              <a:gd name="T58" fmla="*/ 199598 w 2555"/>
              <a:gd name="T59" fmla="*/ 164172 h 2934"/>
              <a:gd name="T60" fmla="*/ 174326 w 2555"/>
              <a:gd name="T61" fmla="*/ 176933 h 2934"/>
              <a:gd name="T62" fmla="*/ 138995 w 2555"/>
              <a:gd name="T63" fmla="*/ 176933 h 2934"/>
              <a:gd name="T64" fmla="*/ 139118 w 2555"/>
              <a:gd name="T65" fmla="*/ 20123 h 2934"/>
              <a:gd name="T66" fmla="*/ 178865 w 2555"/>
              <a:gd name="T67" fmla="*/ 20123 h 2934"/>
              <a:gd name="T68" fmla="*/ 204260 w 2555"/>
              <a:gd name="T69" fmla="*/ 163804 h 2934"/>
              <a:gd name="T70" fmla="*/ 204751 w 2555"/>
              <a:gd name="T71" fmla="*/ 163804 h 2934"/>
              <a:gd name="T72" fmla="*/ 207450 w 2555"/>
              <a:gd name="T73" fmla="*/ 163804 h 2934"/>
              <a:gd name="T74" fmla="*/ 204751 w 2555"/>
              <a:gd name="T75" fmla="*/ 163804 h 2934"/>
              <a:gd name="T76" fmla="*/ 271365 w 2555"/>
              <a:gd name="T77" fmla="*/ 186748 h 2934"/>
              <a:gd name="T78" fmla="*/ 255908 w 2555"/>
              <a:gd name="T79" fmla="*/ 184172 h 2934"/>
              <a:gd name="T80" fmla="*/ 220208 w 2555"/>
              <a:gd name="T81" fmla="*/ 165890 h 2934"/>
              <a:gd name="T82" fmla="*/ 224870 w 2555"/>
              <a:gd name="T83" fmla="*/ 167730 h 2934"/>
              <a:gd name="T84" fmla="*/ 208186 w 2555"/>
              <a:gd name="T85" fmla="*/ 20123 h 2934"/>
              <a:gd name="T86" fmla="*/ 220454 w 2555"/>
              <a:gd name="T87" fmla="*/ 20123 h 2934"/>
              <a:gd name="T88" fmla="*/ 231740 w 2555"/>
              <a:gd name="T89" fmla="*/ 27362 h 2934"/>
              <a:gd name="T90" fmla="*/ 284492 w 2555"/>
              <a:gd name="T91" fmla="*/ 166380 h 293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555" h="2934">
                <a:moveTo>
                  <a:pt x="2476" y="1309"/>
                </a:moveTo>
                <a:lnTo>
                  <a:pt x="2016" y="114"/>
                </a:lnTo>
                <a:cubicBezTo>
                  <a:pt x="2014" y="108"/>
                  <a:pt x="2012" y="103"/>
                  <a:pt x="2010" y="97"/>
                </a:cubicBezTo>
                <a:cubicBezTo>
                  <a:pt x="1984" y="40"/>
                  <a:pt x="1927" y="0"/>
                  <a:pt x="1860" y="0"/>
                </a:cubicBezTo>
                <a:lnTo>
                  <a:pt x="1278" y="0"/>
                </a:lnTo>
                <a:lnTo>
                  <a:pt x="694" y="0"/>
                </a:lnTo>
                <a:cubicBezTo>
                  <a:pt x="627" y="0"/>
                  <a:pt x="570" y="40"/>
                  <a:pt x="544" y="97"/>
                </a:cubicBezTo>
                <a:cubicBezTo>
                  <a:pt x="542" y="103"/>
                  <a:pt x="540" y="108"/>
                  <a:pt x="538" y="114"/>
                </a:cubicBezTo>
                <a:lnTo>
                  <a:pt x="78" y="1309"/>
                </a:lnTo>
                <a:cubicBezTo>
                  <a:pt x="78" y="1309"/>
                  <a:pt x="116" y="1211"/>
                  <a:pt x="75" y="1318"/>
                </a:cubicBezTo>
                <a:cubicBezTo>
                  <a:pt x="0" y="1514"/>
                  <a:pt x="221" y="1661"/>
                  <a:pt x="468" y="1665"/>
                </a:cubicBezTo>
                <a:cubicBezTo>
                  <a:pt x="569" y="1665"/>
                  <a:pt x="661" y="1624"/>
                  <a:pt x="728" y="1557"/>
                </a:cubicBezTo>
                <a:cubicBezTo>
                  <a:pt x="743" y="1542"/>
                  <a:pt x="761" y="1529"/>
                  <a:pt x="780" y="1519"/>
                </a:cubicBezTo>
                <a:cubicBezTo>
                  <a:pt x="808" y="1505"/>
                  <a:pt x="839" y="1497"/>
                  <a:pt x="873" y="1497"/>
                </a:cubicBezTo>
                <a:cubicBezTo>
                  <a:pt x="879" y="1497"/>
                  <a:pt x="885" y="1497"/>
                  <a:pt x="891" y="1498"/>
                </a:cubicBezTo>
                <a:cubicBezTo>
                  <a:pt x="940" y="1502"/>
                  <a:pt x="984" y="1524"/>
                  <a:pt x="1017" y="1557"/>
                </a:cubicBezTo>
                <a:cubicBezTo>
                  <a:pt x="1065" y="1605"/>
                  <a:pt x="1127" y="1640"/>
                  <a:pt x="1195" y="1655"/>
                </a:cubicBezTo>
                <a:lnTo>
                  <a:pt x="1195" y="2442"/>
                </a:lnTo>
                <a:lnTo>
                  <a:pt x="745" y="2442"/>
                </a:lnTo>
                <a:cubicBezTo>
                  <a:pt x="655" y="2442"/>
                  <a:pt x="582" y="2515"/>
                  <a:pt x="582" y="2606"/>
                </a:cubicBezTo>
                <a:lnTo>
                  <a:pt x="582" y="2769"/>
                </a:lnTo>
                <a:cubicBezTo>
                  <a:pt x="582" y="2860"/>
                  <a:pt x="655" y="2933"/>
                  <a:pt x="745" y="2933"/>
                </a:cubicBezTo>
                <a:lnTo>
                  <a:pt x="1808" y="2933"/>
                </a:lnTo>
                <a:cubicBezTo>
                  <a:pt x="1898" y="2933"/>
                  <a:pt x="1971" y="2860"/>
                  <a:pt x="1971" y="2769"/>
                </a:cubicBezTo>
                <a:lnTo>
                  <a:pt x="1971" y="2606"/>
                </a:lnTo>
                <a:cubicBezTo>
                  <a:pt x="1971" y="2515"/>
                  <a:pt x="1898" y="2442"/>
                  <a:pt x="1808" y="2442"/>
                </a:cubicBezTo>
                <a:lnTo>
                  <a:pt x="1358" y="2442"/>
                </a:lnTo>
                <a:lnTo>
                  <a:pt x="1358" y="1656"/>
                </a:lnTo>
                <a:cubicBezTo>
                  <a:pt x="1427" y="1640"/>
                  <a:pt x="1489" y="1605"/>
                  <a:pt x="1537" y="1557"/>
                </a:cubicBezTo>
                <a:cubicBezTo>
                  <a:pt x="1570" y="1524"/>
                  <a:pt x="1614" y="1502"/>
                  <a:pt x="1663" y="1498"/>
                </a:cubicBezTo>
                <a:cubicBezTo>
                  <a:pt x="1669" y="1497"/>
                  <a:pt x="1675" y="1497"/>
                  <a:pt x="1681" y="1497"/>
                </a:cubicBezTo>
                <a:cubicBezTo>
                  <a:pt x="1715" y="1497"/>
                  <a:pt x="1746" y="1505"/>
                  <a:pt x="1774" y="1519"/>
                </a:cubicBezTo>
                <a:cubicBezTo>
                  <a:pt x="1794" y="1529"/>
                  <a:pt x="1811" y="1542"/>
                  <a:pt x="1826" y="1557"/>
                </a:cubicBezTo>
                <a:cubicBezTo>
                  <a:pt x="1893" y="1624"/>
                  <a:pt x="1985" y="1665"/>
                  <a:pt x="2086" y="1665"/>
                </a:cubicBezTo>
                <a:cubicBezTo>
                  <a:pt x="2333" y="1661"/>
                  <a:pt x="2554" y="1514"/>
                  <a:pt x="2479" y="1318"/>
                </a:cubicBezTo>
                <a:cubicBezTo>
                  <a:pt x="2438" y="1211"/>
                  <a:pt x="2476" y="1309"/>
                  <a:pt x="2476" y="1309"/>
                </a:cubicBezTo>
                <a:close/>
                <a:moveTo>
                  <a:pt x="1808" y="2647"/>
                </a:moveTo>
                <a:lnTo>
                  <a:pt x="1808" y="2729"/>
                </a:lnTo>
                <a:cubicBezTo>
                  <a:pt x="1808" y="2751"/>
                  <a:pt x="1790" y="2769"/>
                  <a:pt x="1767" y="2769"/>
                </a:cubicBezTo>
                <a:lnTo>
                  <a:pt x="786" y="2769"/>
                </a:lnTo>
                <a:cubicBezTo>
                  <a:pt x="764" y="2769"/>
                  <a:pt x="745" y="2751"/>
                  <a:pt x="745" y="2729"/>
                </a:cubicBezTo>
                <a:lnTo>
                  <a:pt x="745" y="2647"/>
                </a:lnTo>
                <a:cubicBezTo>
                  <a:pt x="745" y="2624"/>
                  <a:pt x="764" y="2606"/>
                  <a:pt x="786" y="2606"/>
                </a:cubicBezTo>
                <a:lnTo>
                  <a:pt x="1767" y="2606"/>
                </a:lnTo>
                <a:cubicBezTo>
                  <a:pt x="1790" y="2606"/>
                  <a:pt x="1808" y="2624"/>
                  <a:pt x="1808" y="2647"/>
                </a:cubicBezTo>
                <a:close/>
                <a:moveTo>
                  <a:pt x="612" y="1442"/>
                </a:moveTo>
                <a:cubicBezTo>
                  <a:pt x="575" y="1478"/>
                  <a:pt x="524" y="1501"/>
                  <a:pt x="468" y="1501"/>
                </a:cubicBezTo>
                <a:cubicBezTo>
                  <a:pt x="411" y="1501"/>
                  <a:pt x="207" y="1470"/>
                  <a:pt x="235" y="1356"/>
                </a:cubicBezTo>
                <a:cubicBezTo>
                  <a:pt x="250" y="1293"/>
                  <a:pt x="628" y="320"/>
                  <a:pt x="628" y="320"/>
                </a:cubicBezTo>
                <a:lnTo>
                  <a:pt x="665" y="223"/>
                </a:lnTo>
                <a:lnTo>
                  <a:pt x="670" y="210"/>
                </a:lnTo>
                <a:cubicBezTo>
                  <a:pt x="688" y="163"/>
                  <a:pt x="726" y="165"/>
                  <a:pt x="758" y="164"/>
                </a:cubicBezTo>
                <a:lnTo>
                  <a:pt x="763" y="164"/>
                </a:lnTo>
                <a:lnTo>
                  <a:pt x="857" y="164"/>
                </a:lnTo>
                <a:lnTo>
                  <a:pt x="968" y="164"/>
                </a:lnTo>
                <a:lnTo>
                  <a:pt x="759" y="1352"/>
                </a:lnTo>
                <a:cubicBezTo>
                  <a:pt x="703" y="1370"/>
                  <a:pt x="653" y="1402"/>
                  <a:pt x="612" y="1442"/>
                </a:cubicBezTo>
                <a:close/>
                <a:moveTo>
                  <a:pt x="1627" y="1338"/>
                </a:moveTo>
                <a:cubicBezTo>
                  <a:pt x="1547" y="1350"/>
                  <a:pt x="1476" y="1388"/>
                  <a:pt x="1421" y="1442"/>
                </a:cubicBezTo>
                <a:cubicBezTo>
                  <a:pt x="1384" y="1478"/>
                  <a:pt x="1333" y="1501"/>
                  <a:pt x="1278" y="1501"/>
                </a:cubicBezTo>
                <a:cubicBezTo>
                  <a:pt x="1221" y="1501"/>
                  <a:pt x="1170" y="1478"/>
                  <a:pt x="1133" y="1442"/>
                </a:cubicBezTo>
                <a:cubicBezTo>
                  <a:pt x="1079" y="1388"/>
                  <a:pt x="1007" y="1350"/>
                  <a:pt x="928" y="1338"/>
                </a:cubicBezTo>
                <a:lnTo>
                  <a:pt x="1134" y="164"/>
                </a:lnTo>
                <a:lnTo>
                  <a:pt x="1278" y="164"/>
                </a:lnTo>
                <a:lnTo>
                  <a:pt x="1458" y="164"/>
                </a:lnTo>
                <a:lnTo>
                  <a:pt x="1662" y="1335"/>
                </a:lnTo>
                <a:cubicBezTo>
                  <a:pt x="1663" y="1335"/>
                  <a:pt x="1664" y="1335"/>
                  <a:pt x="1665" y="1335"/>
                </a:cubicBezTo>
                <a:cubicBezTo>
                  <a:pt x="1652" y="1335"/>
                  <a:pt x="1639" y="1337"/>
                  <a:pt x="1627" y="1338"/>
                </a:cubicBezTo>
                <a:close/>
                <a:moveTo>
                  <a:pt x="1669" y="1335"/>
                </a:moveTo>
                <a:cubicBezTo>
                  <a:pt x="1673" y="1334"/>
                  <a:pt x="1677" y="1334"/>
                  <a:pt x="1681" y="1334"/>
                </a:cubicBezTo>
                <a:cubicBezTo>
                  <a:pt x="1685" y="1334"/>
                  <a:pt x="1688" y="1334"/>
                  <a:pt x="1691" y="1335"/>
                </a:cubicBezTo>
                <a:cubicBezTo>
                  <a:pt x="1688" y="1334"/>
                  <a:pt x="1685" y="1334"/>
                  <a:pt x="1681" y="1334"/>
                </a:cubicBezTo>
                <a:cubicBezTo>
                  <a:pt x="1677" y="1334"/>
                  <a:pt x="1673" y="1334"/>
                  <a:pt x="1669" y="1335"/>
                </a:cubicBezTo>
                <a:close/>
                <a:moveTo>
                  <a:pt x="2211" y="1521"/>
                </a:moveTo>
                <a:lnTo>
                  <a:pt x="2212" y="1522"/>
                </a:lnTo>
                <a:lnTo>
                  <a:pt x="2211" y="1521"/>
                </a:lnTo>
                <a:close/>
                <a:moveTo>
                  <a:pt x="2086" y="1501"/>
                </a:moveTo>
                <a:cubicBezTo>
                  <a:pt x="2030" y="1501"/>
                  <a:pt x="1979" y="1478"/>
                  <a:pt x="1942" y="1442"/>
                </a:cubicBezTo>
                <a:cubicBezTo>
                  <a:pt x="1901" y="1402"/>
                  <a:pt x="1851" y="1370"/>
                  <a:pt x="1795" y="1352"/>
                </a:cubicBezTo>
                <a:cubicBezTo>
                  <a:pt x="1782" y="1348"/>
                  <a:pt x="1769" y="1345"/>
                  <a:pt x="1755" y="1342"/>
                </a:cubicBezTo>
                <a:cubicBezTo>
                  <a:pt x="1783" y="1347"/>
                  <a:pt x="1809" y="1356"/>
                  <a:pt x="1833" y="1367"/>
                </a:cubicBezTo>
                <a:lnTo>
                  <a:pt x="1624" y="164"/>
                </a:lnTo>
                <a:lnTo>
                  <a:pt x="1697" y="164"/>
                </a:lnTo>
                <a:lnTo>
                  <a:pt x="1791" y="164"/>
                </a:lnTo>
                <a:lnTo>
                  <a:pt x="1797" y="164"/>
                </a:lnTo>
                <a:cubicBezTo>
                  <a:pt x="1828" y="165"/>
                  <a:pt x="1866" y="163"/>
                  <a:pt x="1884" y="210"/>
                </a:cubicBezTo>
                <a:lnTo>
                  <a:pt x="1889" y="223"/>
                </a:lnTo>
                <a:lnTo>
                  <a:pt x="1926" y="320"/>
                </a:lnTo>
                <a:cubicBezTo>
                  <a:pt x="1926" y="320"/>
                  <a:pt x="2304" y="1293"/>
                  <a:pt x="2319" y="1356"/>
                </a:cubicBezTo>
                <a:cubicBezTo>
                  <a:pt x="2347" y="1470"/>
                  <a:pt x="2143" y="1501"/>
                  <a:pt x="2086" y="15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75" name="Freeform 2"/>
          <p:cNvSpPr>
            <a:spLocks noChangeAspect="1" noChangeArrowheads="1"/>
          </p:cNvSpPr>
          <p:nvPr/>
        </p:nvSpPr>
        <p:spPr bwMode="auto">
          <a:xfrm>
            <a:off x="7247428" y="3168127"/>
            <a:ext cx="326869" cy="272150"/>
          </a:xfrm>
          <a:custGeom>
            <a:avLst/>
            <a:gdLst>
              <a:gd name="T0" fmla="*/ 336746 w 2926"/>
              <a:gd name="T1" fmla="*/ 96744 h 2439"/>
              <a:gd name="T2" fmla="*/ 318291 w 2926"/>
              <a:gd name="T3" fmla="*/ 9342 h 2439"/>
              <a:gd name="T4" fmla="*/ 294176 w 2926"/>
              <a:gd name="T5" fmla="*/ 9342 h 2439"/>
              <a:gd name="T6" fmla="*/ 287656 w 2926"/>
              <a:gd name="T7" fmla="*/ 12170 h 2439"/>
              <a:gd name="T8" fmla="*/ 271292 w 2926"/>
              <a:gd name="T9" fmla="*/ 18931 h 2439"/>
              <a:gd name="T10" fmla="*/ 251975 w 2926"/>
              <a:gd name="T11" fmla="*/ 9342 h 2439"/>
              <a:gd name="T12" fmla="*/ 199316 w 2926"/>
              <a:gd name="T13" fmla="*/ 9342 h 2439"/>
              <a:gd name="T14" fmla="*/ 196241 w 2926"/>
              <a:gd name="T15" fmla="*/ 12170 h 2439"/>
              <a:gd name="T16" fmla="*/ 163759 w 2926"/>
              <a:gd name="T17" fmla="*/ 12170 h 2439"/>
              <a:gd name="T18" fmla="*/ 160684 w 2926"/>
              <a:gd name="T19" fmla="*/ 9342 h 2439"/>
              <a:gd name="T20" fmla="*/ 108025 w 2926"/>
              <a:gd name="T21" fmla="*/ 9342 h 2439"/>
              <a:gd name="T22" fmla="*/ 88708 w 2926"/>
              <a:gd name="T23" fmla="*/ 18931 h 2439"/>
              <a:gd name="T24" fmla="*/ 72344 w 2926"/>
              <a:gd name="T25" fmla="*/ 12170 h 2439"/>
              <a:gd name="T26" fmla="*/ 65701 w 2926"/>
              <a:gd name="T27" fmla="*/ 9342 h 2439"/>
              <a:gd name="T28" fmla="*/ 41586 w 2926"/>
              <a:gd name="T29" fmla="*/ 9342 h 2439"/>
              <a:gd name="T30" fmla="*/ 23131 w 2926"/>
              <a:gd name="T31" fmla="*/ 96744 h 2439"/>
              <a:gd name="T32" fmla="*/ 0 w 2926"/>
              <a:gd name="T33" fmla="*/ 135589 h 2439"/>
              <a:gd name="T34" fmla="*/ 0 w 2926"/>
              <a:gd name="T35" fmla="*/ 250771 h 2439"/>
              <a:gd name="T36" fmla="*/ 23131 w 2926"/>
              <a:gd name="T37" fmla="*/ 269210 h 2439"/>
              <a:gd name="T38" fmla="*/ 41586 w 2926"/>
              <a:gd name="T39" fmla="*/ 299696 h 2439"/>
              <a:gd name="T40" fmla="*/ 336746 w 2926"/>
              <a:gd name="T41" fmla="*/ 281257 h 2439"/>
              <a:gd name="T42" fmla="*/ 341422 w 2926"/>
              <a:gd name="T43" fmla="*/ 269210 h 2439"/>
              <a:gd name="T44" fmla="*/ 359877 w 2926"/>
              <a:gd name="T45" fmla="*/ 135711 h 2439"/>
              <a:gd name="T46" fmla="*/ 359877 w 2926"/>
              <a:gd name="T47" fmla="*/ 135343 h 2439"/>
              <a:gd name="T48" fmla="*/ 50813 w 2926"/>
              <a:gd name="T49" fmla="*/ 27782 h 2439"/>
              <a:gd name="T50" fmla="*/ 88708 w 2926"/>
              <a:gd name="T51" fmla="*/ 37370 h 2439"/>
              <a:gd name="T52" fmla="*/ 117990 w 2926"/>
              <a:gd name="T53" fmla="*/ 25200 h 2439"/>
              <a:gd name="T54" fmla="*/ 150718 w 2926"/>
              <a:gd name="T55" fmla="*/ 25200 h 2439"/>
              <a:gd name="T56" fmla="*/ 153548 w 2926"/>
              <a:gd name="T57" fmla="*/ 27782 h 2439"/>
              <a:gd name="T58" fmla="*/ 206329 w 2926"/>
              <a:gd name="T59" fmla="*/ 27782 h 2439"/>
              <a:gd name="T60" fmla="*/ 209282 w 2926"/>
              <a:gd name="T61" fmla="*/ 25200 h 2439"/>
              <a:gd name="T62" fmla="*/ 241887 w 2926"/>
              <a:gd name="T63" fmla="*/ 25200 h 2439"/>
              <a:gd name="T64" fmla="*/ 271292 w 2926"/>
              <a:gd name="T65" fmla="*/ 37370 h 2439"/>
              <a:gd name="T66" fmla="*/ 309064 w 2926"/>
              <a:gd name="T67" fmla="*/ 27782 h 2439"/>
              <a:gd name="T68" fmla="*/ 318291 w 2926"/>
              <a:gd name="T69" fmla="*/ 91581 h 2439"/>
              <a:gd name="T70" fmla="*/ 272153 w 2926"/>
              <a:gd name="T71" fmla="*/ 135343 h 2439"/>
              <a:gd name="T72" fmla="*/ 272153 w 2926"/>
              <a:gd name="T73" fmla="*/ 135711 h 2439"/>
              <a:gd name="T74" fmla="*/ 262925 w 2926"/>
              <a:gd name="T75" fmla="*/ 156117 h 2439"/>
              <a:gd name="T76" fmla="*/ 87724 w 2926"/>
              <a:gd name="T77" fmla="*/ 146898 h 2439"/>
              <a:gd name="T78" fmla="*/ 87724 w 2926"/>
              <a:gd name="T79" fmla="*/ 135711 h 2439"/>
              <a:gd name="T80" fmla="*/ 43800 w 2926"/>
              <a:gd name="T81" fmla="*/ 91458 h 2439"/>
              <a:gd name="T82" fmla="*/ 41586 w 2926"/>
              <a:gd name="T83" fmla="*/ 37001 h 2439"/>
              <a:gd name="T84" fmla="*/ 309064 w 2926"/>
              <a:gd name="T85" fmla="*/ 281257 h 2439"/>
              <a:gd name="T86" fmla="*/ 41586 w 2926"/>
              <a:gd name="T87" fmla="*/ 272037 h 2439"/>
              <a:gd name="T88" fmla="*/ 318291 w 2926"/>
              <a:gd name="T89" fmla="*/ 269210 h 2439"/>
              <a:gd name="T90" fmla="*/ 341422 w 2926"/>
              <a:gd name="T91" fmla="*/ 241552 h 2439"/>
              <a:gd name="T92" fmla="*/ 27683 w 2926"/>
              <a:gd name="T93" fmla="*/ 250771 h 2439"/>
              <a:gd name="T94" fmla="*/ 18455 w 2926"/>
              <a:gd name="T95" fmla="*/ 144808 h 2439"/>
              <a:gd name="T96" fmla="*/ 43800 w 2926"/>
              <a:gd name="T97" fmla="*/ 109897 h 2439"/>
              <a:gd name="T98" fmla="*/ 69146 w 2926"/>
              <a:gd name="T99" fmla="*/ 135711 h 2439"/>
              <a:gd name="T100" fmla="*/ 69269 w 2926"/>
              <a:gd name="T101" fmla="*/ 156117 h 2439"/>
              <a:gd name="T102" fmla="*/ 272153 w 2926"/>
              <a:gd name="T103" fmla="*/ 174556 h 2439"/>
              <a:gd name="T104" fmla="*/ 290608 w 2926"/>
              <a:gd name="T105" fmla="*/ 135711 h 2439"/>
              <a:gd name="T106" fmla="*/ 290608 w 2926"/>
              <a:gd name="T107" fmla="*/ 135343 h 2439"/>
              <a:gd name="T108" fmla="*/ 341422 w 2926"/>
              <a:gd name="T109" fmla="*/ 135220 h 2439"/>
              <a:gd name="T110" fmla="*/ 341422 w 2926"/>
              <a:gd name="T111" fmla="*/ 135711 h 2439"/>
              <a:gd name="T112" fmla="*/ 341422 w 2926"/>
              <a:gd name="T113" fmla="*/ 144808 h 2439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26" h="2439">
                <a:moveTo>
                  <a:pt x="2925" y="1101"/>
                </a:moveTo>
                <a:cubicBezTo>
                  <a:pt x="2925" y="965"/>
                  <a:pt x="2849" y="847"/>
                  <a:pt x="2737" y="787"/>
                </a:cubicBezTo>
                <a:lnTo>
                  <a:pt x="2737" y="226"/>
                </a:lnTo>
                <a:cubicBezTo>
                  <a:pt x="2737" y="144"/>
                  <a:pt x="2670" y="76"/>
                  <a:pt x="2587" y="76"/>
                </a:cubicBezTo>
                <a:lnTo>
                  <a:pt x="2391" y="76"/>
                </a:lnTo>
                <a:cubicBezTo>
                  <a:pt x="2370" y="76"/>
                  <a:pt x="2351" y="85"/>
                  <a:pt x="2338" y="99"/>
                </a:cubicBezTo>
                <a:lnTo>
                  <a:pt x="2337" y="99"/>
                </a:lnTo>
                <a:cubicBezTo>
                  <a:pt x="2304" y="133"/>
                  <a:pt x="2257" y="154"/>
                  <a:pt x="2205" y="154"/>
                </a:cubicBezTo>
                <a:cubicBezTo>
                  <a:pt x="2153" y="154"/>
                  <a:pt x="2106" y="133"/>
                  <a:pt x="2072" y="99"/>
                </a:cubicBezTo>
                <a:cubicBezTo>
                  <a:pt x="2064" y="91"/>
                  <a:pt x="2056" y="83"/>
                  <a:pt x="2048" y="76"/>
                </a:cubicBezTo>
                <a:cubicBezTo>
                  <a:pt x="1989" y="29"/>
                  <a:pt x="1915" y="0"/>
                  <a:pt x="1834" y="0"/>
                </a:cubicBezTo>
                <a:cubicBezTo>
                  <a:pt x="1752" y="0"/>
                  <a:pt x="1678" y="29"/>
                  <a:pt x="1620" y="76"/>
                </a:cubicBezTo>
                <a:cubicBezTo>
                  <a:pt x="1611" y="83"/>
                  <a:pt x="1603" y="91"/>
                  <a:pt x="1595" y="99"/>
                </a:cubicBezTo>
                <a:cubicBezTo>
                  <a:pt x="1561" y="133"/>
                  <a:pt x="1514" y="154"/>
                  <a:pt x="1463" y="154"/>
                </a:cubicBezTo>
                <a:cubicBezTo>
                  <a:pt x="1411" y="154"/>
                  <a:pt x="1365" y="133"/>
                  <a:pt x="1331" y="99"/>
                </a:cubicBezTo>
                <a:cubicBezTo>
                  <a:pt x="1323" y="91"/>
                  <a:pt x="1314" y="83"/>
                  <a:pt x="1306" y="76"/>
                </a:cubicBezTo>
                <a:cubicBezTo>
                  <a:pt x="1248" y="29"/>
                  <a:pt x="1173" y="0"/>
                  <a:pt x="1092" y="0"/>
                </a:cubicBezTo>
                <a:cubicBezTo>
                  <a:pt x="1011" y="0"/>
                  <a:pt x="936" y="29"/>
                  <a:pt x="878" y="76"/>
                </a:cubicBezTo>
                <a:cubicBezTo>
                  <a:pt x="869" y="83"/>
                  <a:pt x="861" y="91"/>
                  <a:pt x="853" y="99"/>
                </a:cubicBezTo>
                <a:cubicBezTo>
                  <a:pt x="819" y="133"/>
                  <a:pt x="772" y="154"/>
                  <a:pt x="721" y="154"/>
                </a:cubicBezTo>
                <a:cubicBezTo>
                  <a:pt x="669" y="154"/>
                  <a:pt x="622" y="133"/>
                  <a:pt x="588" y="99"/>
                </a:cubicBezTo>
                <a:cubicBezTo>
                  <a:pt x="576" y="87"/>
                  <a:pt x="560" y="78"/>
                  <a:pt x="542" y="76"/>
                </a:cubicBezTo>
                <a:cubicBezTo>
                  <a:pt x="540" y="76"/>
                  <a:pt x="537" y="76"/>
                  <a:pt x="534" y="76"/>
                </a:cubicBezTo>
                <a:cubicBezTo>
                  <a:pt x="531" y="76"/>
                  <a:pt x="528" y="76"/>
                  <a:pt x="526" y="76"/>
                </a:cubicBezTo>
                <a:lnTo>
                  <a:pt x="338" y="76"/>
                </a:lnTo>
                <a:cubicBezTo>
                  <a:pt x="255" y="76"/>
                  <a:pt x="188" y="144"/>
                  <a:pt x="188" y="226"/>
                </a:cubicBezTo>
                <a:lnTo>
                  <a:pt x="188" y="787"/>
                </a:lnTo>
                <a:cubicBezTo>
                  <a:pt x="76" y="847"/>
                  <a:pt x="0" y="965"/>
                  <a:pt x="0" y="1101"/>
                </a:cubicBezTo>
                <a:cubicBezTo>
                  <a:pt x="0" y="1101"/>
                  <a:pt x="0" y="1102"/>
                  <a:pt x="0" y="1103"/>
                </a:cubicBezTo>
                <a:cubicBezTo>
                  <a:pt x="0" y="1103"/>
                  <a:pt x="0" y="1103"/>
                  <a:pt x="0" y="1104"/>
                </a:cubicBezTo>
                <a:lnTo>
                  <a:pt x="0" y="2040"/>
                </a:lnTo>
                <a:cubicBezTo>
                  <a:pt x="0" y="2123"/>
                  <a:pt x="67" y="2190"/>
                  <a:pt x="150" y="2190"/>
                </a:cubicBezTo>
                <a:lnTo>
                  <a:pt x="188" y="2190"/>
                </a:lnTo>
                <a:lnTo>
                  <a:pt x="188" y="2288"/>
                </a:lnTo>
                <a:cubicBezTo>
                  <a:pt x="188" y="2371"/>
                  <a:pt x="255" y="2438"/>
                  <a:pt x="338" y="2438"/>
                </a:cubicBezTo>
                <a:lnTo>
                  <a:pt x="2587" y="2438"/>
                </a:lnTo>
                <a:cubicBezTo>
                  <a:pt x="2670" y="2438"/>
                  <a:pt x="2737" y="2371"/>
                  <a:pt x="2737" y="2288"/>
                </a:cubicBezTo>
                <a:lnTo>
                  <a:pt x="2737" y="2190"/>
                </a:lnTo>
                <a:lnTo>
                  <a:pt x="2775" y="2190"/>
                </a:lnTo>
                <a:cubicBezTo>
                  <a:pt x="2858" y="2190"/>
                  <a:pt x="2925" y="2123"/>
                  <a:pt x="2925" y="2040"/>
                </a:cubicBezTo>
                <a:lnTo>
                  <a:pt x="2925" y="1104"/>
                </a:lnTo>
                <a:cubicBezTo>
                  <a:pt x="2925" y="1103"/>
                  <a:pt x="2925" y="1103"/>
                  <a:pt x="2925" y="1103"/>
                </a:cubicBezTo>
                <a:cubicBezTo>
                  <a:pt x="2925" y="1102"/>
                  <a:pt x="2925" y="1101"/>
                  <a:pt x="2925" y="1101"/>
                </a:cubicBezTo>
                <a:close/>
                <a:moveTo>
                  <a:pt x="338" y="301"/>
                </a:moveTo>
                <a:cubicBezTo>
                  <a:pt x="338" y="260"/>
                  <a:pt x="371" y="226"/>
                  <a:pt x="413" y="226"/>
                </a:cubicBezTo>
                <a:lnTo>
                  <a:pt x="505" y="226"/>
                </a:lnTo>
                <a:cubicBezTo>
                  <a:pt x="564" y="275"/>
                  <a:pt x="639" y="304"/>
                  <a:pt x="721" y="304"/>
                </a:cubicBezTo>
                <a:cubicBezTo>
                  <a:pt x="802" y="304"/>
                  <a:pt x="877" y="275"/>
                  <a:pt x="936" y="226"/>
                </a:cubicBezTo>
                <a:cubicBezTo>
                  <a:pt x="944" y="220"/>
                  <a:pt x="952" y="212"/>
                  <a:pt x="959" y="205"/>
                </a:cubicBezTo>
                <a:cubicBezTo>
                  <a:pt x="993" y="171"/>
                  <a:pt x="1040" y="150"/>
                  <a:pt x="1092" y="150"/>
                </a:cubicBezTo>
                <a:cubicBezTo>
                  <a:pt x="1144" y="150"/>
                  <a:pt x="1191" y="171"/>
                  <a:pt x="1225" y="205"/>
                </a:cubicBezTo>
                <a:cubicBezTo>
                  <a:pt x="1232" y="212"/>
                  <a:pt x="1240" y="220"/>
                  <a:pt x="1248" y="226"/>
                </a:cubicBezTo>
                <a:cubicBezTo>
                  <a:pt x="1306" y="275"/>
                  <a:pt x="1381" y="304"/>
                  <a:pt x="1463" y="304"/>
                </a:cubicBezTo>
                <a:cubicBezTo>
                  <a:pt x="1544" y="304"/>
                  <a:pt x="1619" y="275"/>
                  <a:pt x="1677" y="226"/>
                </a:cubicBezTo>
                <a:cubicBezTo>
                  <a:pt x="1686" y="220"/>
                  <a:pt x="1693" y="212"/>
                  <a:pt x="1701" y="205"/>
                </a:cubicBezTo>
                <a:cubicBezTo>
                  <a:pt x="1735" y="171"/>
                  <a:pt x="1782" y="150"/>
                  <a:pt x="1834" y="150"/>
                </a:cubicBezTo>
                <a:cubicBezTo>
                  <a:pt x="1885" y="150"/>
                  <a:pt x="1932" y="171"/>
                  <a:pt x="1966" y="205"/>
                </a:cubicBezTo>
                <a:cubicBezTo>
                  <a:pt x="1974" y="212"/>
                  <a:pt x="1981" y="220"/>
                  <a:pt x="1990" y="226"/>
                </a:cubicBezTo>
                <a:cubicBezTo>
                  <a:pt x="2048" y="275"/>
                  <a:pt x="2123" y="304"/>
                  <a:pt x="2205" y="304"/>
                </a:cubicBezTo>
                <a:cubicBezTo>
                  <a:pt x="2287" y="304"/>
                  <a:pt x="2362" y="275"/>
                  <a:pt x="2420" y="226"/>
                </a:cubicBezTo>
                <a:lnTo>
                  <a:pt x="2512" y="226"/>
                </a:lnTo>
                <a:cubicBezTo>
                  <a:pt x="2554" y="226"/>
                  <a:pt x="2587" y="260"/>
                  <a:pt x="2587" y="301"/>
                </a:cubicBezTo>
                <a:lnTo>
                  <a:pt x="2587" y="745"/>
                </a:lnTo>
                <a:cubicBezTo>
                  <a:pt x="2581" y="745"/>
                  <a:pt x="2575" y="744"/>
                  <a:pt x="2569" y="744"/>
                </a:cubicBezTo>
                <a:cubicBezTo>
                  <a:pt x="2372" y="744"/>
                  <a:pt x="2212" y="904"/>
                  <a:pt x="2212" y="1101"/>
                </a:cubicBezTo>
                <a:cubicBezTo>
                  <a:pt x="2212" y="1102"/>
                  <a:pt x="2212" y="1103"/>
                  <a:pt x="2212" y="1104"/>
                </a:cubicBezTo>
                <a:lnTo>
                  <a:pt x="2212" y="1195"/>
                </a:lnTo>
                <a:cubicBezTo>
                  <a:pt x="2212" y="1236"/>
                  <a:pt x="2178" y="1270"/>
                  <a:pt x="2137" y="1270"/>
                </a:cubicBezTo>
                <a:lnTo>
                  <a:pt x="788" y="1270"/>
                </a:lnTo>
                <a:cubicBezTo>
                  <a:pt x="747" y="1270"/>
                  <a:pt x="713" y="1236"/>
                  <a:pt x="713" y="1195"/>
                </a:cubicBezTo>
                <a:lnTo>
                  <a:pt x="713" y="1104"/>
                </a:lnTo>
                <a:cubicBezTo>
                  <a:pt x="713" y="1103"/>
                  <a:pt x="713" y="1102"/>
                  <a:pt x="713" y="1101"/>
                </a:cubicBezTo>
                <a:cubicBezTo>
                  <a:pt x="713" y="904"/>
                  <a:pt x="553" y="744"/>
                  <a:pt x="356" y="744"/>
                </a:cubicBezTo>
                <a:cubicBezTo>
                  <a:pt x="350" y="744"/>
                  <a:pt x="344" y="745"/>
                  <a:pt x="338" y="745"/>
                </a:cubicBezTo>
                <a:lnTo>
                  <a:pt x="338" y="301"/>
                </a:lnTo>
                <a:close/>
                <a:moveTo>
                  <a:pt x="2587" y="2213"/>
                </a:moveTo>
                <a:cubicBezTo>
                  <a:pt x="2587" y="2254"/>
                  <a:pt x="2554" y="2288"/>
                  <a:pt x="2512" y="2288"/>
                </a:cubicBezTo>
                <a:lnTo>
                  <a:pt x="413" y="2288"/>
                </a:lnTo>
                <a:cubicBezTo>
                  <a:pt x="371" y="2288"/>
                  <a:pt x="338" y="2254"/>
                  <a:pt x="338" y="2213"/>
                </a:cubicBezTo>
                <a:lnTo>
                  <a:pt x="338" y="2190"/>
                </a:lnTo>
                <a:lnTo>
                  <a:pt x="2587" y="2190"/>
                </a:lnTo>
                <a:lnTo>
                  <a:pt x="2587" y="2213"/>
                </a:lnTo>
                <a:close/>
                <a:moveTo>
                  <a:pt x="2775" y="1965"/>
                </a:moveTo>
                <a:cubicBezTo>
                  <a:pt x="2775" y="2007"/>
                  <a:pt x="2741" y="2040"/>
                  <a:pt x="2700" y="2040"/>
                </a:cubicBezTo>
                <a:lnTo>
                  <a:pt x="225" y="2040"/>
                </a:lnTo>
                <a:cubicBezTo>
                  <a:pt x="184" y="2040"/>
                  <a:pt x="150" y="2007"/>
                  <a:pt x="150" y="1965"/>
                </a:cubicBezTo>
                <a:lnTo>
                  <a:pt x="150" y="1178"/>
                </a:lnTo>
                <a:lnTo>
                  <a:pt x="150" y="1093"/>
                </a:lnTo>
                <a:cubicBezTo>
                  <a:pt x="154" y="983"/>
                  <a:pt x="245" y="894"/>
                  <a:pt x="356" y="894"/>
                </a:cubicBezTo>
                <a:cubicBezTo>
                  <a:pt x="470" y="894"/>
                  <a:pt x="563" y="987"/>
                  <a:pt x="563" y="1101"/>
                </a:cubicBezTo>
                <a:cubicBezTo>
                  <a:pt x="563" y="1102"/>
                  <a:pt x="563" y="1103"/>
                  <a:pt x="562" y="1104"/>
                </a:cubicBezTo>
                <a:lnTo>
                  <a:pt x="563" y="1104"/>
                </a:lnTo>
                <a:lnTo>
                  <a:pt x="563" y="1270"/>
                </a:lnTo>
                <a:cubicBezTo>
                  <a:pt x="563" y="1353"/>
                  <a:pt x="630" y="1420"/>
                  <a:pt x="713" y="1420"/>
                </a:cubicBezTo>
                <a:lnTo>
                  <a:pt x="2212" y="1420"/>
                </a:lnTo>
                <a:cubicBezTo>
                  <a:pt x="2295" y="1420"/>
                  <a:pt x="2362" y="1353"/>
                  <a:pt x="2362" y="1270"/>
                </a:cubicBezTo>
                <a:lnTo>
                  <a:pt x="2362" y="1104"/>
                </a:lnTo>
                <a:cubicBezTo>
                  <a:pt x="2362" y="1103"/>
                  <a:pt x="2362" y="1102"/>
                  <a:pt x="2362" y="1101"/>
                </a:cubicBezTo>
                <a:cubicBezTo>
                  <a:pt x="2362" y="987"/>
                  <a:pt x="2455" y="894"/>
                  <a:pt x="2569" y="894"/>
                </a:cubicBezTo>
                <a:cubicBezTo>
                  <a:pt x="2682" y="894"/>
                  <a:pt x="2775" y="986"/>
                  <a:pt x="2775" y="1100"/>
                </a:cubicBezTo>
                <a:lnTo>
                  <a:pt x="2775" y="1102"/>
                </a:lnTo>
                <a:cubicBezTo>
                  <a:pt x="2775" y="1102"/>
                  <a:pt x="2775" y="1103"/>
                  <a:pt x="2775" y="1104"/>
                </a:cubicBezTo>
                <a:lnTo>
                  <a:pt x="2775" y="1178"/>
                </a:lnTo>
                <a:lnTo>
                  <a:pt x="2775" y="19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76" name="Freeform 4"/>
          <p:cNvSpPr>
            <a:spLocks noChangeAspect="1" noChangeArrowheads="1"/>
          </p:cNvSpPr>
          <p:nvPr/>
        </p:nvSpPr>
        <p:spPr bwMode="auto">
          <a:xfrm>
            <a:off x="6194824" y="3113407"/>
            <a:ext cx="302390" cy="326868"/>
          </a:xfrm>
          <a:custGeom>
            <a:avLst/>
            <a:gdLst>
              <a:gd name="T0" fmla="*/ 209079 w 2888"/>
              <a:gd name="T1" fmla="*/ 114462 h 3120"/>
              <a:gd name="T2" fmla="*/ 167563 w 2888"/>
              <a:gd name="T3" fmla="*/ 84462 h 3120"/>
              <a:gd name="T4" fmla="*/ 119359 w 2888"/>
              <a:gd name="T5" fmla="*/ 114462 h 3120"/>
              <a:gd name="T6" fmla="*/ 0 w 2888"/>
              <a:gd name="T7" fmla="*/ 132000 h 3120"/>
              <a:gd name="T8" fmla="*/ 17529 w 2888"/>
              <a:gd name="T9" fmla="*/ 245885 h 3120"/>
              <a:gd name="T10" fmla="*/ 44053 w 2888"/>
              <a:gd name="T11" fmla="*/ 342346 h 3120"/>
              <a:gd name="T12" fmla="*/ 157876 w 2888"/>
              <a:gd name="T13" fmla="*/ 359885 h 3120"/>
              <a:gd name="T14" fmla="*/ 271354 w 2888"/>
              <a:gd name="T15" fmla="*/ 359885 h 3120"/>
              <a:gd name="T16" fmla="*/ 288883 w 2888"/>
              <a:gd name="T17" fmla="*/ 245885 h 3120"/>
              <a:gd name="T18" fmla="*/ 332936 w 2888"/>
              <a:gd name="T19" fmla="*/ 228346 h 3120"/>
              <a:gd name="T20" fmla="*/ 315407 w 2888"/>
              <a:gd name="T21" fmla="*/ 114462 h 3120"/>
              <a:gd name="T22" fmla="*/ 149112 w 2888"/>
              <a:gd name="T23" fmla="*/ 342346 h 3120"/>
              <a:gd name="T24" fmla="*/ 61467 w 2888"/>
              <a:gd name="T25" fmla="*/ 333577 h 3120"/>
              <a:gd name="T26" fmla="*/ 62159 w 2888"/>
              <a:gd name="T27" fmla="*/ 251423 h 3120"/>
              <a:gd name="T28" fmla="*/ 103905 w 2888"/>
              <a:gd name="T29" fmla="*/ 245885 h 3120"/>
              <a:gd name="T30" fmla="*/ 106558 w 2888"/>
              <a:gd name="T31" fmla="*/ 243462 h 3120"/>
              <a:gd name="T32" fmla="*/ 137464 w 2888"/>
              <a:gd name="T33" fmla="*/ 243462 h 3120"/>
              <a:gd name="T34" fmla="*/ 140232 w 2888"/>
              <a:gd name="T35" fmla="*/ 245885 h 3120"/>
              <a:gd name="T36" fmla="*/ 157530 w 2888"/>
              <a:gd name="T37" fmla="*/ 336000 h 3120"/>
              <a:gd name="T38" fmla="*/ 157761 w 2888"/>
              <a:gd name="T39" fmla="*/ 236077 h 3120"/>
              <a:gd name="T40" fmla="*/ 146921 w 2888"/>
              <a:gd name="T41" fmla="*/ 228346 h 3120"/>
              <a:gd name="T42" fmla="*/ 122011 w 2888"/>
              <a:gd name="T43" fmla="*/ 219462 h 3120"/>
              <a:gd name="T44" fmla="*/ 97101 w 2888"/>
              <a:gd name="T45" fmla="*/ 228346 h 3120"/>
              <a:gd name="T46" fmla="*/ 78650 w 2888"/>
              <a:gd name="T47" fmla="*/ 237462 h 3120"/>
              <a:gd name="T48" fmla="*/ 63197 w 2888"/>
              <a:gd name="T49" fmla="*/ 231000 h 3120"/>
              <a:gd name="T50" fmla="*/ 56854 w 2888"/>
              <a:gd name="T51" fmla="*/ 228346 h 3120"/>
              <a:gd name="T52" fmla="*/ 26294 w 2888"/>
              <a:gd name="T53" fmla="*/ 228346 h 3120"/>
              <a:gd name="T54" fmla="*/ 17529 w 2888"/>
              <a:gd name="T55" fmla="*/ 140769 h 3120"/>
              <a:gd name="T56" fmla="*/ 148997 w 2888"/>
              <a:gd name="T57" fmla="*/ 132000 h 3120"/>
              <a:gd name="T58" fmla="*/ 157761 w 2888"/>
              <a:gd name="T59" fmla="*/ 219808 h 3120"/>
              <a:gd name="T60" fmla="*/ 92027 w 2888"/>
              <a:gd name="T61" fmla="*/ 44769 h 3120"/>
              <a:gd name="T62" fmla="*/ 205850 w 2888"/>
              <a:gd name="T63" fmla="*/ 71077 h 3120"/>
              <a:gd name="T64" fmla="*/ 179442 w 2888"/>
              <a:gd name="T65" fmla="*/ 114462 h 3120"/>
              <a:gd name="T66" fmla="*/ 271354 w 2888"/>
              <a:gd name="T67" fmla="*/ 333577 h 3120"/>
              <a:gd name="T68" fmla="*/ 183709 w 2888"/>
              <a:gd name="T69" fmla="*/ 342346 h 3120"/>
              <a:gd name="T70" fmla="*/ 175290 w 2888"/>
              <a:gd name="T71" fmla="*/ 253731 h 3120"/>
              <a:gd name="T72" fmla="*/ 190513 w 2888"/>
              <a:gd name="T73" fmla="*/ 245885 h 3120"/>
              <a:gd name="T74" fmla="*/ 193165 w 2888"/>
              <a:gd name="T75" fmla="*/ 243462 h 3120"/>
              <a:gd name="T76" fmla="*/ 224187 w 2888"/>
              <a:gd name="T77" fmla="*/ 243462 h 3120"/>
              <a:gd name="T78" fmla="*/ 226839 w 2888"/>
              <a:gd name="T79" fmla="*/ 245885 h 3120"/>
              <a:gd name="T80" fmla="*/ 270316 w 2888"/>
              <a:gd name="T81" fmla="*/ 250500 h 3120"/>
              <a:gd name="T82" fmla="*/ 271354 w 2888"/>
              <a:gd name="T83" fmla="*/ 333577 h 3120"/>
              <a:gd name="T84" fmla="*/ 306642 w 2888"/>
              <a:gd name="T85" fmla="*/ 228346 h 3120"/>
              <a:gd name="T86" fmla="*/ 273314 w 2888"/>
              <a:gd name="T87" fmla="*/ 228462 h 3120"/>
              <a:gd name="T88" fmla="*/ 267548 w 2888"/>
              <a:gd name="T89" fmla="*/ 231000 h 3120"/>
              <a:gd name="T90" fmla="*/ 236526 w 2888"/>
              <a:gd name="T91" fmla="*/ 231000 h 3120"/>
              <a:gd name="T92" fmla="*/ 233528 w 2888"/>
              <a:gd name="T93" fmla="*/ 228346 h 3120"/>
              <a:gd name="T94" fmla="*/ 183709 w 2888"/>
              <a:gd name="T95" fmla="*/ 228346 h 3120"/>
              <a:gd name="T96" fmla="*/ 183709 w 2888"/>
              <a:gd name="T97" fmla="*/ 228346 h 3120"/>
              <a:gd name="T98" fmla="*/ 175175 w 2888"/>
              <a:gd name="T99" fmla="*/ 235154 h 3120"/>
              <a:gd name="T100" fmla="*/ 175175 w 2888"/>
              <a:gd name="T101" fmla="*/ 140538 h 3120"/>
              <a:gd name="T102" fmla="*/ 306642 w 2888"/>
              <a:gd name="T103" fmla="*/ 132000 h 3120"/>
              <a:gd name="T104" fmla="*/ 315407 w 2888"/>
              <a:gd name="T105" fmla="*/ 219577 h 312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888" h="3120">
                <a:moveTo>
                  <a:pt x="2735" y="992"/>
                </a:moveTo>
                <a:lnTo>
                  <a:pt x="1813" y="992"/>
                </a:lnTo>
                <a:cubicBezTo>
                  <a:pt x="1993" y="850"/>
                  <a:pt x="2127" y="638"/>
                  <a:pt x="1862" y="485"/>
                </a:cubicBezTo>
                <a:cubicBezTo>
                  <a:pt x="1615" y="342"/>
                  <a:pt x="1496" y="523"/>
                  <a:pt x="1453" y="732"/>
                </a:cubicBezTo>
                <a:cubicBezTo>
                  <a:pt x="1314" y="398"/>
                  <a:pt x="982" y="0"/>
                  <a:pt x="691" y="280"/>
                </a:cubicBezTo>
                <a:cubicBezTo>
                  <a:pt x="428" y="532"/>
                  <a:pt x="727" y="830"/>
                  <a:pt x="1035" y="992"/>
                </a:cubicBezTo>
                <a:lnTo>
                  <a:pt x="152" y="992"/>
                </a:lnTo>
                <a:cubicBezTo>
                  <a:pt x="68" y="992"/>
                  <a:pt x="0" y="1060"/>
                  <a:pt x="0" y="1144"/>
                </a:cubicBezTo>
                <a:lnTo>
                  <a:pt x="0" y="1979"/>
                </a:lnTo>
                <a:cubicBezTo>
                  <a:pt x="0" y="2063"/>
                  <a:pt x="68" y="2131"/>
                  <a:pt x="152" y="2131"/>
                </a:cubicBezTo>
                <a:lnTo>
                  <a:pt x="382" y="2131"/>
                </a:lnTo>
                <a:lnTo>
                  <a:pt x="382" y="2967"/>
                </a:lnTo>
                <a:cubicBezTo>
                  <a:pt x="382" y="3051"/>
                  <a:pt x="450" y="3119"/>
                  <a:pt x="533" y="3119"/>
                </a:cubicBezTo>
                <a:lnTo>
                  <a:pt x="1369" y="3119"/>
                </a:lnTo>
                <a:cubicBezTo>
                  <a:pt x="1396" y="3119"/>
                  <a:pt x="1490" y="3119"/>
                  <a:pt x="1517" y="3119"/>
                </a:cubicBezTo>
                <a:lnTo>
                  <a:pt x="2353" y="3119"/>
                </a:lnTo>
                <a:cubicBezTo>
                  <a:pt x="2437" y="3119"/>
                  <a:pt x="2505" y="3051"/>
                  <a:pt x="2505" y="2967"/>
                </a:cubicBezTo>
                <a:lnTo>
                  <a:pt x="2505" y="2131"/>
                </a:lnTo>
                <a:lnTo>
                  <a:pt x="2735" y="2131"/>
                </a:lnTo>
                <a:cubicBezTo>
                  <a:pt x="2819" y="2131"/>
                  <a:pt x="2887" y="2063"/>
                  <a:pt x="2887" y="1979"/>
                </a:cubicBezTo>
                <a:lnTo>
                  <a:pt x="2887" y="1144"/>
                </a:lnTo>
                <a:cubicBezTo>
                  <a:pt x="2887" y="1060"/>
                  <a:pt x="2819" y="992"/>
                  <a:pt x="2735" y="992"/>
                </a:cubicBezTo>
                <a:close/>
                <a:moveTo>
                  <a:pt x="1366" y="2912"/>
                </a:moveTo>
                <a:cubicBezTo>
                  <a:pt x="1357" y="2944"/>
                  <a:pt x="1328" y="2967"/>
                  <a:pt x="1293" y="2967"/>
                </a:cubicBezTo>
                <a:lnTo>
                  <a:pt x="609" y="2967"/>
                </a:lnTo>
                <a:cubicBezTo>
                  <a:pt x="568" y="2967"/>
                  <a:pt x="533" y="2933"/>
                  <a:pt x="533" y="2891"/>
                </a:cubicBezTo>
                <a:lnTo>
                  <a:pt x="533" y="2207"/>
                </a:lnTo>
                <a:cubicBezTo>
                  <a:pt x="533" y="2197"/>
                  <a:pt x="535" y="2187"/>
                  <a:pt x="539" y="2179"/>
                </a:cubicBezTo>
                <a:cubicBezTo>
                  <a:pt x="583" y="2199"/>
                  <a:pt x="631" y="2210"/>
                  <a:pt x="682" y="2210"/>
                </a:cubicBezTo>
                <a:cubicBezTo>
                  <a:pt x="765" y="2210"/>
                  <a:pt x="841" y="2180"/>
                  <a:pt x="901" y="2131"/>
                </a:cubicBezTo>
                <a:cubicBezTo>
                  <a:pt x="909" y="2124"/>
                  <a:pt x="916" y="2117"/>
                  <a:pt x="924" y="2110"/>
                </a:cubicBezTo>
                <a:cubicBezTo>
                  <a:pt x="958" y="2075"/>
                  <a:pt x="1005" y="2054"/>
                  <a:pt x="1058" y="2054"/>
                </a:cubicBezTo>
                <a:cubicBezTo>
                  <a:pt x="1110" y="2054"/>
                  <a:pt x="1158" y="2075"/>
                  <a:pt x="1192" y="2110"/>
                </a:cubicBezTo>
                <a:cubicBezTo>
                  <a:pt x="1200" y="2117"/>
                  <a:pt x="1208" y="2124"/>
                  <a:pt x="1216" y="2131"/>
                </a:cubicBezTo>
                <a:cubicBezTo>
                  <a:pt x="1258" y="2167"/>
                  <a:pt x="1310" y="2192"/>
                  <a:pt x="1366" y="2203"/>
                </a:cubicBezTo>
                <a:lnTo>
                  <a:pt x="1366" y="2912"/>
                </a:lnTo>
                <a:close/>
                <a:moveTo>
                  <a:pt x="1368" y="1905"/>
                </a:moveTo>
                <a:lnTo>
                  <a:pt x="1368" y="2046"/>
                </a:lnTo>
                <a:cubicBezTo>
                  <a:pt x="1342" y="2036"/>
                  <a:pt x="1319" y="2021"/>
                  <a:pt x="1300" y="2002"/>
                </a:cubicBezTo>
                <a:cubicBezTo>
                  <a:pt x="1292" y="1994"/>
                  <a:pt x="1283" y="1986"/>
                  <a:pt x="1274" y="1979"/>
                </a:cubicBezTo>
                <a:cubicBezTo>
                  <a:pt x="1215" y="1931"/>
                  <a:pt x="1140" y="1902"/>
                  <a:pt x="1058" y="1902"/>
                </a:cubicBezTo>
                <a:cubicBezTo>
                  <a:pt x="976" y="1902"/>
                  <a:pt x="901" y="1931"/>
                  <a:pt x="842" y="1979"/>
                </a:cubicBezTo>
                <a:cubicBezTo>
                  <a:pt x="833" y="1986"/>
                  <a:pt x="825" y="1994"/>
                  <a:pt x="816" y="2002"/>
                </a:cubicBezTo>
                <a:cubicBezTo>
                  <a:pt x="782" y="2037"/>
                  <a:pt x="734" y="2058"/>
                  <a:pt x="682" y="2058"/>
                </a:cubicBezTo>
                <a:cubicBezTo>
                  <a:pt x="630" y="2058"/>
                  <a:pt x="582" y="2037"/>
                  <a:pt x="548" y="2002"/>
                </a:cubicBezTo>
                <a:cubicBezTo>
                  <a:pt x="537" y="1992"/>
                  <a:pt x="524" y="1984"/>
                  <a:pt x="509" y="1981"/>
                </a:cubicBezTo>
                <a:cubicBezTo>
                  <a:pt x="504" y="1980"/>
                  <a:pt x="499" y="1979"/>
                  <a:pt x="493" y="1979"/>
                </a:cubicBezTo>
                <a:lnTo>
                  <a:pt x="228" y="1979"/>
                </a:lnTo>
                <a:cubicBezTo>
                  <a:pt x="186" y="1979"/>
                  <a:pt x="152" y="1945"/>
                  <a:pt x="152" y="1903"/>
                </a:cubicBezTo>
                <a:lnTo>
                  <a:pt x="152" y="1220"/>
                </a:lnTo>
                <a:cubicBezTo>
                  <a:pt x="152" y="1178"/>
                  <a:pt x="186" y="1144"/>
                  <a:pt x="228" y="1144"/>
                </a:cubicBezTo>
                <a:lnTo>
                  <a:pt x="1292" y="1144"/>
                </a:lnTo>
                <a:cubicBezTo>
                  <a:pt x="1333" y="1144"/>
                  <a:pt x="1367" y="1177"/>
                  <a:pt x="1368" y="1218"/>
                </a:cubicBezTo>
                <a:lnTo>
                  <a:pt x="1368" y="1905"/>
                </a:lnTo>
                <a:close/>
                <a:moveTo>
                  <a:pt x="1388" y="980"/>
                </a:moveTo>
                <a:cubicBezTo>
                  <a:pt x="1345" y="1023"/>
                  <a:pt x="569" y="616"/>
                  <a:pt x="798" y="388"/>
                </a:cubicBezTo>
                <a:cubicBezTo>
                  <a:pt x="1027" y="159"/>
                  <a:pt x="1432" y="936"/>
                  <a:pt x="1388" y="980"/>
                </a:cubicBezTo>
                <a:close/>
                <a:moveTo>
                  <a:pt x="1785" y="616"/>
                </a:moveTo>
                <a:cubicBezTo>
                  <a:pt x="1981" y="730"/>
                  <a:pt x="1684" y="931"/>
                  <a:pt x="1586" y="992"/>
                </a:cubicBezTo>
                <a:lnTo>
                  <a:pt x="1556" y="992"/>
                </a:lnTo>
                <a:cubicBezTo>
                  <a:pt x="1558" y="901"/>
                  <a:pt x="1579" y="496"/>
                  <a:pt x="1785" y="616"/>
                </a:cubicBezTo>
                <a:close/>
                <a:moveTo>
                  <a:pt x="2353" y="2891"/>
                </a:moveTo>
                <a:cubicBezTo>
                  <a:pt x="2353" y="2933"/>
                  <a:pt x="2319" y="2967"/>
                  <a:pt x="2277" y="2967"/>
                </a:cubicBezTo>
                <a:lnTo>
                  <a:pt x="1593" y="2967"/>
                </a:lnTo>
                <a:cubicBezTo>
                  <a:pt x="1559" y="2967"/>
                  <a:pt x="1529" y="2944"/>
                  <a:pt x="1520" y="2912"/>
                </a:cubicBezTo>
                <a:lnTo>
                  <a:pt x="1520" y="2199"/>
                </a:lnTo>
                <a:cubicBezTo>
                  <a:pt x="1569" y="2186"/>
                  <a:pt x="1614" y="2162"/>
                  <a:pt x="1652" y="2131"/>
                </a:cubicBezTo>
                <a:cubicBezTo>
                  <a:pt x="1660" y="2124"/>
                  <a:pt x="1668" y="2117"/>
                  <a:pt x="1675" y="2110"/>
                </a:cubicBezTo>
                <a:cubicBezTo>
                  <a:pt x="1709" y="2075"/>
                  <a:pt x="1757" y="2054"/>
                  <a:pt x="1809" y="2054"/>
                </a:cubicBezTo>
                <a:cubicBezTo>
                  <a:pt x="1862" y="2054"/>
                  <a:pt x="1909" y="2075"/>
                  <a:pt x="1944" y="2110"/>
                </a:cubicBezTo>
                <a:cubicBezTo>
                  <a:pt x="1951" y="2117"/>
                  <a:pt x="1959" y="2124"/>
                  <a:pt x="1967" y="2131"/>
                </a:cubicBezTo>
                <a:cubicBezTo>
                  <a:pt x="2026" y="2180"/>
                  <a:pt x="2102" y="2210"/>
                  <a:pt x="2186" y="2210"/>
                </a:cubicBezTo>
                <a:cubicBezTo>
                  <a:pt x="2243" y="2210"/>
                  <a:pt x="2297" y="2196"/>
                  <a:pt x="2344" y="2171"/>
                </a:cubicBezTo>
                <a:cubicBezTo>
                  <a:pt x="2350" y="2182"/>
                  <a:pt x="2353" y="2194"/>
                  <a:pt x="2353" y="2207"/>
                </a:cubicBezTo>
                <a:lnTo>
                  <a:pt x="2353" y="2891"/>
                </a:lnTo>
                <a:close/>
                <a:moveTo>
                  <a:pt x="2735" y="1903"/>
                </a:moveTo>
                <a:cubicBezTo>
                  <a:pt x="2735" y="1945"/>
                  <a:pt x="2701" y="1979"/>
                  <a:pt x="2659" y="1979"/>
                </a:cubicBezTo>
                <a:lnTo>
                  <a:pt x="2357" y="1979"/>
                </a:lnTo>
                <a:cubicBezTo>
                  <a:pt x="2361" y="1979"/>
                  <a:pt x="2365" y="1979"/>
                  <a:pt x="2370" y="1980"/>
                </a:cubicBezTo>
                <a:cubicBezTo>
                  <a:pt x="2350" y="1981"/>
                  <a:pt x="2333" y="1989"/>
                  <a:pt x="2320" y="2002"/>
                </a:cubicBezTo>
                <a:cubicBezTo>
                  <a:pt x="2285" y="2037"/>
                  <a:pt x="2238" y="2058"/>
                  <a:pt x="2186" y="2058"/>
                </a:cubicBezTo>
                <a:cubicBezTo>
                  <a:pt x="2133" y="2058"/>
                  <a:pt x="2086" y="2037"/>
                  <a:pt x="2051" y="2002"/>
                </a:cubicBezTo>
                <a:cubicBezTo>
                  <a:pt x="2043" y="1994"/>
                  <a:pt x="2034" y="1986"/>
                  <a:pt x="2025" y="1979"/>
                </a:cubicBezTo>
                <a:cubicBezTo>
                  <a:pt x="1966" y="1931"/>
                  <a:pt x="1891" y="1902"/>
                  <a:pt x="1809" y="1902"/>
                </a:cubicBezTo>
                <a:cubicBezTo>
                  <a:pt x="1728" y="1902"/>
                  <a:pt x="1652" y="1931"/>
                  <a:pt x="1593" y="1979"/>
                </a:cubicBezTo>
                <a:cubicBezTo>
                  <a:pt x="1584" y="1986"/>
                  <a:pt x="1576" y="1994"/>
                  <a:pt x="1568" y="2002"/>
                </a:cubicBezTo>
                <a:cubicBezTo>
                  <a:pt x="1553" y="2017"/>
                  <a:pt x="1537" y="2028"/>
                  <a:pt x="1519" y="2038"/>
                </a:cubicBezTo>
                <a:lnTo>
                  <a:pt x="1519" y="1905"/>
                </a:lnTo>
                <a:lnTo>
                  <a:pt x="1519" y="1218"/>
                </a:lnTo>
                <a:cubicBezTo>
                  <a:pt x="1520" y="1177"/>
                  <a:pt x="1553" y="1144"/>
                  <a:pt x="1595" y="1144"/>
                </a:cubicBezTo>
                <a:lnTo>
                  <a:pt x="2659" y="1144"/>
                </a:lnTo>
                <a:cubicBezTo>
                  <a:pt x="2701" y="1144"/>
                  <a:pt x="2735" y="1178"/>
                  <a:pt x="2735" y="1220"/>
                </a:cubicBezTo>
                <a:lnTo>
                  <a:pt x="2735" y="19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77" name="Freeform 10"/>
          <p:cNvSpPr>
            <a:spLocks noChangeAspect="1" noChangeArrowheads="1"/>
          </p:cNvSpPr>
          <p:nvPr/>
        </p:nvSpPr>
        <p:spPr bwMode="auto">
          <a:xfrm>
            <a:off x="3751231" y="1173796"/>
            <a:ext cx="326869" cy="326869"/>
          </a:xfrm>
          <a:custGeom>
            <a:avLst/>
            <a:gdLst>
              <a:gd name="T0" fmla="*/ 33243 w 2950"/>
              <a:gd name="T1" fmla="*/ 312815 h 2945"/>
              <a:gd name="T2" fmla="*/ 144460 w 2950"/>
              <a:gd name="T3" fmla="*/ 237270 h 2945"/>
              <a:gd name="T4" fmla="*/ 123928 w 2950"/>
              <a:gd name="T5" fmla="*/ 233603 h 2945"/>
              <a:gd name="T6" fmla="*/ 103273 w 2950"/>
              <a:gd name="T7" fmla="*/ 198275 h 2945"/>
              <a:gd name="T8" fmla="*/ 111950 w 2950"/>
              <a:gd name="T9" fmla="*/ 205976 h 2945"/>
              <a:gd name="T10" fmla="*/ 113661 w 2950"/>
              <a:gd name="T11" fmla="*/ 221256 h 2945"/>
              <a:gd name="T12" fmla="*/ 152771 w 2950"/>
              <a:gd name="T13" fmla="*/ 219789 h 2945"/>
              <a:gd name="T14" fmla="*/ 131872 w 2950"/>
              <a:gd name="T15" fmla="*/ 263674 h 2945"/>
              <a:gd name="T16" fmla="*/ 174159 w 2950"/>
              <a:gd name="T17" fmla="*/ 225168 h 2945"/>
              <a:gd name="T18" fmla="*/ 175992 w 2950"/>
              <a:gd name="T19" fmla="*/ 206465 h 2945"/>
              <a:gd name="T20" fmla="*/ 252011 w 2950"/>
              <a:gd name="T21" fmla="*/ 147178 h 2945"/>
              <a:gd name="T22" fmla="*/ 208746 w 2950"/>
              <a:gd name="T23" fmla="*/ 168448 h 2945"/>
              <a:gd name="T24" fmla="*/ 174770 w 2950"/>
              <a:gd name="T25" fmla="*/ 128475 h 2945"/>
              <a:gd name="T26" fmla="*/ 215957 w 2950"/>
              <a:gd name="T27" fmla="*/ 145467 h 2945"/>
              <a:gd name="T28" fmla="*/ 188580 w 2950"/>
              <a:gd name="T29" fmla="*/ 131165 h 2945"/>
              <a:gd name="T30" fmla="*/ 215957 w 2950"/>
              <a:gd name="T31" fmla="*/ 145467 h 2945"/>
              <a:gd name="T32" fmla="*/ 210090 w 2950"/>
              <a:gd name="T33" fmla="*/ 93148 h 2945"/>
              <a:gd name="T34" fmla="*/ 228667 w 2950"/>
              <a:gd name="T35" fmla="*/ 91192 h 2945"/>
              <a:gd name="T36" fmla="*/ 264232 w 2950"/>
              <a:gd name="T37" fmla="*/ 94981 h 2945"/>
              <a:gd name="T38" fmla="*/ 278165 w 2950"/>
              <a:gd name="T39" fmla="*/ 104272 h 2945"/>
              <a:gd name="T40" fmla="*/ 343062 w 2950"/>
              <a:gd name="T41" fmla="*/ 37161 h 2945"/>
              <a:gd name="T42" fmla="*/ 228056 w 2950"/>
              <a:gd name="T43" fmla="*/ 122 h 2945"/>
              <a:gd name="T44" fmla="*/ 117817 w 2950"/>
              <a:gd name="T45" fmla="*/ 104027 h 2945"/>
              <a:gd name="T46" fmla="*/ 7700 w 2950"/>
              <a:gd name="T47" fmla="*/ 241793 h 2945"/>
              <a:gd name="T48" fmla="*/ 142505 w 2950"/>
              <a:gd name="T49" fmla="*/ 355966 h 2945"/>
              <a:gd name="T50" fmla="*/ 166215 w 2950"/>
              <a:gd name="T51" fmla="*/ 332618 h 2945"/>
              <a:gd name="T52" fmla="*/ 175503 w 2950"/>
              <a:gd name="T53" fmla="*/ 309148 h 2945"/>
              <a:gd name="T54" fmla="*/ 224023 w 2950"/>
              <a:gd name="T55" fmla="*/ 289100 h 2945"/>
              <a:gd name="T56" fmla="*/ 236978 w 2950"/>
              <a:gd name="T57" fmla="*/ 257806 h 2945"/>
              <a:gd name="T58" fmla="*/ 262155 w 2950"/>
              <a:gd name="T59" fmla="*/ 233358 h 2945"/>
              <a:gd name="T60" fmla="*/ 305786 w 2950"/>
              <a:gd name="T61" fmla="*/ 189229 h 2945"/>
              <a:gd name="T62" fmla="*/ 330351 w 2950"/>
              <a:gd name="T63" fmla="*/ 164781 h 2945"/>
              <a:gd name="T64" fmla="*/ 355161 w 2950"/>
              <a:gd name="T65" fmla="*/ 144244 h 2945"/>
              <a:gd name="T66" fmla="*/ 360417 w 2950"/>
              <a:gd name="T67" fmla="*/ 129087 h 2945"/>
              <a:gd name="T68" fmla="*/ 336707 w 2950"/>
              <a:gd name="T69" fmla="*/ 135810 h 2945"/>
              <a:gd name="T70" fmla="*/ 324118 w 2950"/>
              <a:gd name="T71" fmla="*/ 145589 h 2945"/>
              <a:gd name="T72" fmla="*/ 287453 w 2950"/>
              <a:gd name="T73" fmla="*/ 178594 h 2945"/>
              <a:gd name="T74" fmla="*/ 261544 w 2950"/>
              <a:gd name="T75" fmla="*/ 213677 h 2945"/>
              <a:gd name="T76" fmla="*/ 230378 w 2950"/>
              <a:gd name="T77" fmla="*/ 226635 h 2945"/>
              <a:gd name="T78" fmla="*/ 217301 w 2950"/>
              <a:gd name="T79" fmla="*/ 257806 h 2945"/>
              <a:gd name="T80" fmla="*/ 179781 w 2950"/>
              <a:gd name="T81" fmla="*/ 284333 h 2945"/>
              <a:gd name="T82" fmla="*/ 147027 w 2950"/>
              <a:gd name="T83" fmla="*/ 324061 h 2945"/>
              <a:gd name="T84" fmla="*/ 28599 w 2950"/>
              <a:gd name="T85" fmla="*/ 234825 h 2945"/>
              <a:gd name="T86" fmla="*/ 117817 w 2950"/>
              <a:gd name="T87" fmla="*/ 131776 h 2945"/>
              <a:gd name="T88" fmla="*/ 226101 w 2950"/>
              <a:gd name="T89" fmla="*/ 23348 h 2945"/>
              <a:gd name="T90" fmla="*/ 313608 w 2950"/>
              <a:gd name="T91" fmla="*/ 37161 h 2945"/>
              <a:gd name="T92" fmla="*/ 339884 w 2950"/>
              <a:gd name="T93" fmla="*/ 125297 h 294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50" h="2945">
                <a:moveTo>
                  <a:pt x="272" y="2559"/>
                </a:moveTo>
                <a:cubicBezTo>
                  <a:pt x="272" y="2557"/>
                  <a:pt x="272" y="2555"/>
                  <a:pt x="272" y="2553"/>
                </a:cubicBezTo>
                <a:cubicBezTo>
                  <a:pt x="272" y="2555"/>
                  <a:pt x="272" y="2557"/>
                  <a:pt x="272" y="2559"/>
                </a:cubicBezTo>
                <a:close/>
                <a:moveTo>
                  <a:pt x="995" y="2073"/>
                </a:moveTo>
                <a:cubicBezTo>
                  <a:pt x="1053" y="2068"/>
                  <a:pt x="1102" y="2045"/>
                  <a:pt x="1142" y="2005"/>
                </a:cubicBezTo>
                <a:cubicBezTo>
                  <a:pt x="1165" y="1982"/>
                  <a:pt x="1178" y="1961"/>
                  <a:pt x="1182" y="1941"/>
                </a:cubicBezTo>
                <a:cubicBezTo>
                  <a:pt x="1186" y="1922"/>
                  <a:pt x="1181" y="1906"/>
                  <a:pt x="1169" y="1894"/>
                </a:cubicBezTo>
                <a:cubicBezTo>
                  <a:pt x="1158" y="1883"/>
                  <a:pt x="1144" y="1878"/>
                  <a:pt x="1125" y="1877"/>
                </a:cubicBezTo>
                <a:cubicBezTo>
                  <a:pt x="1106" y="1877"/>
                  <a:pt x="1070" y="1888"/>
                  <a:pt x="1014" y="1911"/>
                </a:cubicBezTo>
                <a:cubicBezTo>
                  <a:pt x="927" y="1947"/>
                  <a:pt x="858" y="1939"/>
                  <a:pt x="808" y="1890"/>
                </a:cubicBezTo>
                <a:cubicBezTo>
                  <a:pt x="772" y="1853"/>
                  <a:pt x="757" y="1811"/>
                  <a:pt x="765" y="1763"/>
                </a:cubicBezTo>
                <a:cubicBezTo>
                  <a:pt x="773" y="1715"/>
                  <a:pt x="799" y="1668"/>
                  <a:pt x="845" y="1622"/>
                </a:cubicBezTo>
                <a:cubicBezTo>
                  <a:pt x="884" y="1583"/>
                  <a:pt x="921" y="1556"/>
                  <a:pt x="957" y="1540"/>
                </a:cubicBezTo>
                <a:lnTo>
                  <a:pt x="1036" y="1619"/>
                </a:lnTo>
                <a:cubicBezTo>
                  <a:pt x="991" y="1627"/>
                  <a:pt x="951" y="1649"/>
                  <a:pt x="916" y="1685"/>
                </a:cubicBezTo>
                <a:cubicBezTo>
                  <a:pt x="895" y="1705"/>
                  <a:pt x="883" y="1725"/>
                  <a:pt x="878" y="1745"/>
                </a:cubicBezTo>
                <a:cubicBezTo>
                  <a:pt x="873" y="1765"/>
                  <a:pt x="877" y="1781"/>
                  <a:pt x="890" y="1794"/>
                </a:cubicBezTo>
                <a:cubicBezTo>
                  <a:pt x="900" y="1804"/>
                  <a:pt x="913" y="1809"/>
                  <a:pt x="930" y="1810"/>
                </a:cubicBezTo>
                <a:cubicBezTo>
                  <a:pt x="947" y="1810"/>
                  <a:pt x="980" y="1800"/>
                  <a:pt x="1028" y="1781"/>
                </a:cubicBezTo>
                <a:cubicBezTo>
                  <a:pt x="1083" y="1759"/>
                  <a:pt x="1128" y="1750"/>
                  <a:pt x="1161" y="1754"/>
                </a:cubicBezTo>
                <a:cubicBezTo>
                  <a:pt x="1195" y="1758"/>
                  <a:pt x="1224" y="1773"/>
                  <a:pt x="1250" y="1798"/>
                </a:cubicBezTo>
                <a:cubicBezTo>
                  <a:pt x="1287" y="1836"/>
                  <a:pt x="1303" y="1878"/>
                  <a:pt x="1296" y="1925"/>
                </a:cubicBezTo>
                <a:cubicBezTo>
                  <a:pt x="1289" y="1971"/>
                  <a:pt x="1261" y="2019"/>
                  <a:pt x="1212" y="2068"/>
                </a:cubicBezTo>
                <a:cubicBezTo>
                  <a:pt x="1167" y="2113"/>
                  <a:pt x="1122" y="2143"/>
                  <a:pt x="1079" y="2157"/>
                </a:cubicBezTo>
                <a:lnTo>
                  <a:pt x="995" y="2073"/>
                </a:lnTo>
                <a:close/>
                <a:moveTo>
                  <a:pt x="1654" y="1611"/>
                </a:moveTo>
                <a:lnTo>
                  <a:pt x="1425" y="1842"/>
                </a:lnTo>
                <a:lnTo>
                  <a:pt x="1032" y="1449"/>
                </a:lnTo>
                <a:lnTo>
                  <a:pt x="1115" y="1366"/>
                </a:lnTo>
                <a:lnTo>
                  <a:pt x="1440" y="1689"/>
                </a:lnTo>
                <a:lnTo>
                  <a:pt x="1586" y="1542"/>
                </a:lnTo>
                <a:lnTo>
                  <a:pt x="1654" y="1611"/>
                </a:lnTo>
                <a:close/>
                <a:moveTo>
                  <a:pt x="2062" y="1204"/>
                </a:moveTo>
                <a:lnTo>
                  <a:pt x="1971" y="1296"/>
                </a:lnTo>
                <a:lnTo>
                  <a:pt x="1851" y="1235"/>
                </a:lnTo>
                <a:lnTo>
                  <a:pt x="1708" y="1378"/>
                </a:lnTo>
                <a:lnTo>
                  <a:pt x="1769" y="1496"/>
                </a:lnTo>
                <a:lnTo>
                  <a:pt x="1679" y="1587"/>
                </a:lnTo>
                <a:lnTo>
                  <a:pt x="1430" y="1051"/>
                </a:lnTo>
                <a:lnTo>
                  <a:pt x="1528" y="952"/>
                </a:lnTo>
                <a:lnTo>
                  <a:pt x="2062" y="1204"/>
                </a:lnTo>
                <a:close/>
                <a:moveTo>
                  <a:pt x="1767" y="1190"/>
                </a:moveTo>
                <a:lnTo>
                  <a:pt x="1586" y="1099"/>
                </a:lnTo>
                <a:cubicBezTo>
                  <a:pt x="1574" y="1093"/>
                  <a:pt x="1561" y="1083"/>
                  <a:pt x="1545" y="1070"/>
                </a:cubicBezTo>
                <a:lnTo>
                  <a:pt x="1543" y="1073"/>
                </a:lnTo>
                <a:cubicBezTo>
                  <a:pt x="1554" y="1085"/>
                  <a:pt x="1562" y="1099"/>
                  <a:pt x="1569" y="1113"/>
                </a:cubicBezTo>
                <a:lnTo>
                  <a:pt x="1662" y="1295"/>
                </a:lnTo>
                <a:lnTo>
                  <a:pt x="1767" y="1190"/>
                </a:lnTo>
                <a:close/>
                <a:moveTo>
                  <a:pt x="2344" y="922"/>
                </a:moveTo>
                <a:lnTo>
                  <a:pt x="2112" y="1155"/>
                </a:lnTo>
                <a:lnTo>
                  <a:pt x="1719" y="762"/>
                </a:lnTo>
                <a:lnTo>
                  <a:pt x="1942" y="538"/>
                </a:lnTo>
                <a:lnTo>
                  <a:pt x="2011" y="606"/>
                </a:lnTo>
                <a:lnTo>
                  <a:pt x="1871" y="746"/>
                </a:lnTo>
                <a:lnTo>
                  <a:pt x="1964" y="839"/>
                </a:lnTo>
                <a:lnTo>
                  <a:pt x="2093" y="709"/>
                </a:lnTo>
                <a:lnTo>
                  <a:pt x="2162" y="777"/>
                </a:lnTo>
                <a:lnTo>
                  <a:pt x="2032" y="907"/>
                </a:lnTo>
                <a:lnTo>
                  <a:pt x="2127" y="1002"/>
                </a:lnTo>
                <a:lnTo>
                  <a:pt x="2276" y="853"/>
                </a:lnTo>
                <a:lnTo>
                  <a:pt x="2344" y="922"/>
                </a:lnTo>
                <a:close/>
                <a:moveTo>
                  <a:pt x="2949" y="1056"/>
                </a:moveTo>
                <a:cubicBezTo>
                  <a:pt x="2949" y="1056"/>
                  <a:pt x="2831" y="418"/>
                  <a:pt x="2807" y="304"/>
                </a:cubicBezTo>
                <a:cubicBezTo>
                  <a:pt x="2782" y="189"/>
                  <a:pt x="2753" y="163"/>
                  <a:pt x="2646" y="143"/>
                </a:cubicBezTo>
                <a:cubicBezTo>
                  <a:pt x="2539" y="123"/>
                  <a:pt x="1894" y="1"/>
                  <a:pt x="1894" y="1"/>
                </a:cubicBezTo>
                <a:cubicBezTo>
                  <a:pt x="1884" y="0"/>
                  <a:pt x="1875" y="0"/>
                  <a:pt x="1866" y="1"/>
                </a:cubicBezTo>
                <a:cubicBezTo>
                  <a:pt x="1830" y="4"/>
                  <a:pt x="1794" y="20"/>
                  <a:pt x="1766" y="47"/>
                </a:cubicBezTo>
                <a:lnTo>
                  <a:pt x="1397" y="417"/>
                </a:lnTo>
                <a:lnTo>
                  <a:pt x="964" y="851"/>
                </a:lnTo>
                <a:lnTo>
                  <a:pt x="804" y="1011"/>
                </a:lnTo>
                <a:lnTo>
                  <a:pt x="63" y="1751"/>
                </a:lnTo>
                <a:cubicBezTo>
                  <a:pt x="0" y="1813"/>
                  <a:pt x="0" y="1915"/>
                  <a:pt x="63" y="1978"/>
                </a:cubicBezTo>
                <a:lnTo>
                  <a:pt x="972" y="2887"/>
                </a:lnTo>
                <a:cubicBezTo>
                  <a:pt x="977" y="2892"/>
                  <a:pt x="983" y="2897"/>
                  <a:pt x="989" y="2901"/>
                </a:cubicBezTo>
                <a:cubicBezTo>
                  <a:pt x="1040" y="2940"/>
                  <a:pt x="1110" y="2944"/>
                  <a:pt x="1166" y="2912"/>
                </a:cubicBezTo>
                <a:cubicBezTo>
                  <a:pt x="1199" y="2887"/>
                  <a:pt x="1272" y="2814"/>
                  <a:pt x="1351" y="2731"/>
                </a:cubicBezTo>
                <a:cubicBezTo>
                  <a:pt x="1352" y="2730"/>
                  <a:pt x="1353" y="2729"/>
                  <a:pt x="1354" y="2729"/>
                </a:cubicBezTo>
                <a:cubicBezTo>
                  <a:pt x="1356" y="2726"/>
                  <a:pt x="1358" y="2724"/>
                  <a:pt x="1360" y="2721"/>
                </a:cubicBezTo>
                <a:cubicBezTo>
                  <a:pt x="1372" y="2707"/>
                  <a:pt x="1377" y="2689"/>
                  <a:pt x="1377" y="2671"/>
                </a:cubicBezTo>
                <a:cubicBezTo>
                  <a:pt x="1377" y="2620"/>
                  <a:pt x="1397" y="2568"/>
                  <a:pt x="1436" y="2529"/>
                </a:cubicBezTo>
                <a:cubicBezTo>
                  <a:pt x="1474" y="2491"/>
                  <a:pt x="1523" y="2472"/>
                  <a:pt x="1572" y="2471"/>
                </a:cubicBezTo>
                <a:cubicBezTo>
                  <a:pt x="1574" y="2471"/>
                  <a:pt x="1576" y="2470"/>
                  <a:pt x="1577" y="2470"/>
                </a:cubicBezTo>
                <a:cubicBezTo>
                  <a:pt x="1670" y="2471"/>
                  <a:pt x="1762" y="2435"/>
                  <a:pt x="1833" y="2365"/>
                </a:cubicBezTo>
                <a:cubicBezTo>
                  <a:pt x="1899" y="2299"/>
                  <a:pt x="1935" y="2213"/>
                  <a:pt x="1939" y="2126"/>
                </a:cubicBezTo>
                <a:cubicBezTo>
                  <a:pt x="1939" y="2120"/>
                  <a:pt x="1939" y="2115"/>
                  <a:pt x="1939" y="2109"/>
                </a:cubicBezTo>
                <a:cubicBezTo>
                  <a:pt x="1939" y="2058"/>
                  <a:pt x="1959" y="2007"/>
                  <a:pt x="1998" y="1967"/>
                </a:cubicBezTo>
                <a:cubicBezTo>
                  <a:pt x="2037" y="1928"/>
                  <a:pt x="2089" y="1909"/>
                  <a:pt x="2140" y="1909"/>
                </a:cubicBezTo>
                <a:cubicBezTo>
                  <a:pt x="2142" y="1909"/>
                  <a:pt x="2143" y="1909"/>
                  <a:pt x="2145" y="1909"/>
                </a:cubicBezTo>
                <a:cubicBezTo>
                  <a:pt x="2236" y="1908"/>
                  <a:pt x="2326" y="1873"/>
                  <a:pt x="2396" y="1803"/>
                </a:cubicBezTo>
                <a:cubicBezTo>
                  <a:pt x="2462" y="1737"/>
                  <a:pt x="2497" y="1651"/>
                  <a:pt x="2501" y="1564"/>
                </a:cubicBezTo>
                <a:cubicBezTo>
                  <a:pt x="2502" y="1559"/>
                  <a:pt x="2502" y="1553"/>
                  <a:pt x="2502" y="1548"/>
                </a:cubicBezTo>
                <a:cubicBezTo>
                  <a:pt x="2502" y="1496"/>
                  <a:pt x="2522" y="1445"/>
                  <a:pt x="2561" y="1407"/>
                </a:cubicBezTo>
                <a:cubicBezTo>
                  <a:pt x="2600" y="1368"/>
                  <a:pt x="2651" y="1348"/>
                  <a:pt x="2703" y="1348"/>
                </a:cubicBezTo>
                <a:cubicBezTo>
                  <a:pt x="2724" y="1348"/>
                  <a:pt x="2745" y="1341"/>
                  <a:pt x="2761" y="1325"/>
                </a:cubicBezTo>
                <a:lnTo>
                  <a:pt x="2902" y="1183"/>
                </a:lnTo>
                <a:cubicBezTo>
                  <a:pt x="2903" y="1182"/>
                  <a:pt x="2905" y="1181"/>
                  <a:pt x="2906" y="1180"/>
                </a:cubicBezTo>
                <a:cubicBezTo>
                  <a:pt x="2912" y="1172"/>
                  <a:pt x="2918" y="1164"/>
                  <a:pt x="2924" y="1156"/>
                </a:cubicBezTo>
                <a:cubicBezTo>
                  <a:pt x="2938" y="1134"/>
                  <a:pt x="2946" y="1109"/>
                  <a:pt x="2949" y="1084"/>
                </a:cubicBezTo>
                <a:cubicBezTo>
                  <a:pt x="2949" y="1075"/>
                  <a:pt x="2949" y="1065"/>
                  <a:pt x="2949" y="1056"/>
                </a:cubicBezTo>
                <a:close/>
                <a:moveTo>
                  <a:pt x="2761" y="1105"/>
                </a:moveTo>
                <a:lnTo>
                  <a:pt x="2761" y="1105"/>
                </a:lnTo>
                <a:cubicBezTo>
                  <a:pt x="2759" y="1107"/>
                  <a:pt x="2757" y="1109"/>
                  <a:pt x="2755" y="1111"/>
                </a:cubicBezTo>
                <a:cubicBezTo>
                  <a:pt x="2739" y="1127"/>
                  <a:pt x="2719" y="1147"/>
                  <a:pt x="2697" y="1169"/>
                </a:cubicBezTo>
                <a:cubicBezTo>
                  <a:pt x="2684" y="1181"/>
                  <a:pt x="2668" y="1189"/>
                  <a:pt x="2652" y="1191"/>
                </a:cubicBezTo>
                <a:cubicBezTo>
                  <a:pt x="2577" y="1202"/>
                  <a:pt x="2505" y="1236"/>
                  <a:pt x="2447" y="1293"/>
                </a:cubicBezTo>
                <a:cubicBezTo>
                  <a:pt x="2399" y="1341"/>
                  <a:pt x="2367" y="1400"/>
                  <a:pt x="2352" y="1461"/>
                </a:cubicBezTo>
                <a:cubicBezTo>
                  <a:pt x="2345" y="1489"/>
                  <a:pt x="2341" y="1518"/>
                  <a:pt x="2341" y="1548"/>
                </a:cubicBezTo>
                <a:cubicBezTo>
                  <a:pt x="2341" y="1599"/>
                  <a:pt x="2322" y="1650"/>
                  <a:pt x="2282" y="1689"/>
                </a:cubicBezTo>
                <a:cubicBezTo>
                  <a:pt x="2243" y="1729"/>
                  <a:pt x="2192" y="1748"/>
                  <a:pt x="2140" y="1748"/>
                </a:cubicBezTo>
                <a:cubicBezTo>
                  <a:pt x="2105" y="1748"/>
                  <a:pt x="2070" y="1753"/>
                  <a:pt x="2036" y="1763"/>
                </a:cubicBezTo>
                <a:cubicBezTo>
                  <a:pt x="1981" y="1780"/>
                  <a:pt x="1928" y="1810"/>
                  <a:pt x="1885" y="1854"/>
                </a:cubicBezTo>
                <a:cubicBezTo>
                  <a:pt x="1836" y="1902"/>
                  <a:pt x="1804" y="1961"/>
                  <a:pt x="1789" y="2023"/>
                </a:cubicBezTo>
                <a:cubicBezTo>
                  <a:pt x="1782" y="2052"/>
                  <a:pt x="1779" y="2080"/>
                  <a:pt x="1778" y="2109"/>
                </a:cubicBezTo>
                <a:cubicBezTo>
                  <a:pt x="1778" y="2161"/>
                  <a:pt x="1759" y="2212"/>
                  <a:pt x="1720" y="2251"/>
                </a:cubicBezTo>
                <a:cubicBezTo>
                  <a:pt x="1680" y="2290"/>
                  <a:pt x="1629" y="2310"/>
                  <a:pt x="1578" y="2310"/>
                </a:cubicBezTo>
                <a:cubicBezTo>
                  <a:pt x="1541" y="2310"/>
                  <a:pt x="1505" y="2315"/>
                  <a:pt x="1471" y="2326"/>
                </a:cubicBezTo>
                <a:cubicBezTo>
                  <a:pt x="1417" y="2343"/>
                  <a:pt x="1366" y="2373"/>
                  <a:pt x="1323" y="2415"/>
                </a:cubicBezTo>
                <a:cubicBezTo>
                  <a:pt x="1267" y="2471"/>
                  <a:pt x="1233" y="2541"/>
                  <a:pt x="1221" y="2614"/>
                </a:cubicBezTo>
                <a:cubicBezTo>
                  <a:pt x="1219" y="2627"/>
                  <a:pt x="1212" y="2640"/>
                  <a:pt x="1203" y="2651"/>
                </a:cubicBezTo>
                <a:cubicBezTo>
                  <a:pt x="1166" y="2690"/>
                  <a:pt x="1137" y="2720"/>
                  <a:pt x="1130" y="2726"/>
                </a:cubicBezTo>
                <a:cubicBezTo>
                  <a:pt x="1103" y="2750"/>
                  <a:pt x="1056" y="2744"/>
                  <a:pt x="1029" y="2716"/>
                </a:cubicBezTo>
                <a:lnTo>
                  <a:pt x="234" y="1921"/>
                </a:lnTo>
                <a:cubicBezTo>
                  <a:pt x="202" y="1890"/>
                  <a:pt x="202" y="1839"/>
                  <a:pt x="234" y="1807"/>
                </a:cubicBezTo>
                <a:lnTo>
                  <a:pt x="803" y="1238"/>
                </a:lnTo>
                <a:lnTo>
                  <a:pt x="964" y="1078"/>
                </a:lnTo>
                <a:lnTo>
                  <a:pt x="1455" y="587"/>
                </a:lnTo>
                <a:lnTo>
                  <a:pt x="1823" y="218"/>
                </a:lnTo>
                <a:lnTo>
                  <a:pt x="1850" y="191"/>
                </a:lnTo>
                <a:cubicBezTo>
                  <a:pt x="1870" y="171"/>
                  <a:pt x="1899" y="165"/>
                  <a:pt x="1926" y="171"/>
                </a:cubicBezTo>
                <a:cubicBezTo>
                  <a:pt x="2074" y="201"/>
                  <a:pt x="2526" y="294"/>
                  <a:pt x="2566" y="304"/>
                </a:cubicBezTo>
                <a:cubicBezTo>
                  <a:pt x="2614" y="316"/>
                  <a:pt x="2637" y="344"/>
                  <a:pt x="2646" y="384"/>
                </a:cubicBezTo>
                <a:cubicBezTo>
                  <a:pt x="2653" y="417"/>
                  <a:pt x="2746" y="859"/>
                  <a:pt x="2780" y="1018"/>
                </a:cubicBezTo>
                <a:cubicBezTo>
                  <a:pt x="2780" y="1020"/>
                  <a:pt x="2781" y="1023"/>
                  <a:pt x="2781" y="1025"/>
                </a:cubicBezTo>
                <a:cubicBezTo>
                  <a:pt x="2782" y="1029"/>
                  <a:pt x="2783" y="1033"/>
                  <a:pt x="2784" y="1037"/>
                </a:cubicBezTo>
                <a:cubicBezTo>
                  <a:pt x="2787" y="1061"/>
                  <a:pt x="2780" y="1086"/>
                  <a:pt x="2761" y="1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78" name="Freeform 11"/>
          <p:cNvSpPr>
            <a:spLocks noChangeAspect="1" noChangeArrowheads="1"/>
          </p:cNvSpPr>
          <p:nvPr/>
        </p:nvSpPr>
        <p:spPr bwMode="auto">
          <a:xfrm>
            <a:off x="3371084" y="3113407"/>
            <a:ext cx="338389" cy="326868"/>
          </a:xfrm>
          <a:custGeom>
            <a:avLst/>
            <a:gdLst>
              <a:gd name="T0" fmla="*/ 324532 w 2970"/>
              <a:gd name="T1" fmla="*/ 18670 h 2873"/>
              <a:gd name="T2" fmla="*/ 186074 w 2970"/>
              <a:gd name="T3" fmla="*/ 0 h 2873"/>
              <a:gd name="T4" fmla="*/ 47489 w 2970"/>
              <a:gd name="T5" fmla="*/ 18670 h 2873"/>
              <a:gd name="T6" fmla="*/ 19547 w 2970"/>
              <a:gd name="T7" fmla="*/ 186453 h 2873"/>
              <a:gd name="T8" fmla="*/ 38217 w 2970"/>
              <a:gd name="T9" fmla="*/ 341204 h 2873"/>
              <a:gd name="T10" fmla="*/ 186074 w 2970"/>
              <a:gd name="T11" fmla="*/ 359875 h 2873"/>
              <a:gd name="T12" fmla="*/ 333805 w 2970"/>
              <a:gd name="T13" fmla="*/ 341204 h 2873"/>
              <a:gd name="T14" fmla="*/ 352475 w 2970"/>
              <a:gd name="T15" fmla="*/ 186453 h 2873"/>
              <a:gd name="T16" fmla="*/ 222160 w 2970"/>
              <a:gd name="T17" fmla="*/ 18670 h 2873"/>
              <a:gd name="T18" fmla="*/ 234440 w 2970"/>
              <a:gd name="T19" fmla="*/ 158385 h 2873"/>
              <a:gd name="T20" fmla="*/ 202488 w 2970"/>
              <a:gd name="T21" fmla="*/ 170540 h 2873"/>
              <a:gd name="T22" fmla="*/ 186074 w 2970"/>
              <a:gd name="T23" fmla="*/ 177431 h 2873"/>
              <a:gd name="T24" fmla="*/ 169534 w 2970"/>
              <a:gd name="T25" fmla="*/ 170540 h 2873"/>
              <a:gd name="T26" fmla="*/ 138709 w 2970"/>
              <a:gd name="T27" fmla="*/ 158385 h 2873"/>
              <a:gd name="T28" fmla="*/ 150864 w 2970"/>
              <a:gd name="T29" fmla="*/ 18670 h 2873"/>
              <a:gd name="T30" fmla="*/ 222160 w 2970"/>
              <a:gd name="T31" fmla="*/ 18670 h 2873"/>
              <a:gd name="T32" fmla="*/ 21552 w 2970"/>
              <a:gd name="T33" fmla="*/ 168409 h 2873"/>
              <a:gd name="T34" fmla="*/ 75557 w 2970"/>
              <a:gd name="T35" fmla="*/ 18670 h 2873"/>
              <a:gd name="T36" fmla="*/ 119663 w 2970"/>
              <a:gd name="T37" fmla="*/ 161893 h 2873"/>
              <a:gd name="T38" fmla="*/ 110266 w 2970"/>
              <a:gd name="T39" fmla="*/ 170540 h 2873"/>
              <a:gd name="T40" fmla="*/ 110266 w 2970"/>
              <a:gd name="T41" fmla="*/ 170540 h 2873"/>
              <a:gd name="T42" fmla="*/ 77186 w 2970"/>
              <a:gd name="T43" fmla="*/ 170540 h 2873"/>
              <a:gd name="T44" fmla="*/ 47615 w 2970"/>
              <a:gd name="T45" fmla="*/ 158260 h 2873"/>
              <a:gd name="T46" fmla="*/ 315385 w 2970"/>
              <a:gd name="T47" fmla="*/ 331806 h 2873"/>
              <a:gd name="T48" fmla="*/ 186074 w 2970"/>
              <a:gd name="T49" fmla="*/ 341204 h 2873"/>
              <a:gd name="T50" fmla="*/ 56637 w 2970"/>
              <a:gd name="T51" fmla="*/ 331806 h 2873"/>
              <a:gd name="T52" fmla="*/ 64029 w 2970"/>
              <a:gd name="T53" fmla="*/ 183696 h 2873"/>
              <a:gd name="T54" fmla="*/ 67162 w 2970"/>
              <a:gd name="T55" fmla="*/ 186453 h 2873"/>
              <a:gd name="T56" fmla="*/ 123422 w 2970"/>
              <a:gd name="T57" fmla="*/ 183696 h 2873"/>
              <a:gd name="T58" fmla="*/ 156377 w 2970"/>
              <a:gd name="T59" fmla="*/ 183696 h 2873"/>
              <a:gd name="T60" fmla="*/ 186074 w 2970"/>
              <a:gd name="T61" fmla="*/ 195976 h 2873"/>
              <a:gd name="T62" fmla="*/ 215645 w 2970"/>
              <a:gd name="T63" fmla="*/ 183696 h 2873"/>
              <a:gd name="T64" fmla="*/ 248599 w 2970"/>
              <a:gd name="T65" fmla="*/ 183696 h 2873"/>
              <a:gd name="T66" fmla="*/ 304860 w 2970"/>
              <a:gd name="T67" fmla="*/ 186453 h 2873"/>
              <a:gd name="T68" fmla="*/ 307992 w 2970"/>
              <a:gd name="T69" fmla="*/ 183696 h 2873"/>
              <a:gd name="T70" fmla="*/ 315385 w 2970"/>
              <a:gd name="T71" fmla="*/ 331806 h 2873"/>
              <a:gd name="T72" fmla="*/ 324407 w 2970"/>
              <a:gd name="T73" fmla="*/ 158260 h 2873"/>
              <a:gd name="T74" fmla="*/ 294836 w 2970"/>
              <a:gd name="T75" fmla="*/ 170540 h 2873"/>
              <a:gd name="T76" fmla="*/ 261756 w 2970"/>
              <a:gd name="T77" fmla="*/ 170540 h 2873"/>
              <a:gd name="T78" fmla="*/ 261756 w 2970"/>
              <a:gd name="T79" fmla="*/ 170540 h 2873"/>
              <a:gd name="T80" fmla="*/ 253486 w 2970"/>
              <a:gd name="T81" fmla="*/ 161893 h 2873"/>
              <a:gd name="T82" fmla="*/ 296465 w 2970"/>
              <a:gd name="T83" fmla="*/ 18670 h 2873"/>
              <a:gd name="T84" fmla="*/ 350470 w 2970"/>
              <a:gd name="T85" fmla="*/ 168409 h 2873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970" h="2873">
                <a:moveTo>
                  <a:pt x="2951" y="1340"/>
                </a:moveTo>
                <a:cubicBezTo>
                  <a:pt x="2933" y="1271"/>
                  <a:pt x="2590" y="149"/>
                  <a:pt x="2590" y="149"/>
                </a:cubicBezTo>
                <a:cubicBezTo>
                  <a:pt x="2564" y="66"/>
                  <a:pt x="2523" y="0"/>
                  <a:pt x="2441" y="0"/>
                </a:cubicBezTo>
                <a:lnTo>
                  <a:pt x="1485" y="0"/>
                </a:lnTo>
                <a:lnTo>
                  <a:pt x="528" y="0"/>
                </a:lnTo>
                <a:cubicBezTo>
                  <a:pt x="446" y="0"/>
                  <a:pt x="405" y="66"/>
                  <a:pt x="379" y="149"/>
                </a:cubicBezTo>
                <a:cubicBezTo>
                  <a:pt x="379" y="149"/>
                  <a:pt x="36" y="1271"/>
                  <a:pt x="18" y="1340"/>
                </a:cubicBezTo>
                <a:cubicBezTo>
                  <a:pt x="0" y="1410"/>
                  <a:pt x="80" y="1488"/>
                  <a:pt x="156" y="1488"/>
                </a:cubicBezTo>
                <a:cubicBezTo>
                  <a:pt x="232" y="1488"/>
                  <a:pt x="284" y="1436"/>
                  <a:pt x="305" y="1428"/>
                </a:cubicBezTo>
                <a:lnTo>
                  <a:pt x="305" y="2723"/>
                </a:lnTo>
                <a:cubicBezTo>
                  <a:pt x="305" y="2805"/>
                  <a:pt x="372" y="2872"/>
                  <a:pt x="454" y="2872"/>
                </a:cubicBezTo>
                <a:lnTo>
                  <a:pt x="1485" y="2872"/>
                </a:lnTo>
                <a:lnTo>
                  <a:pt x="2515" y="2872"/>
                </a:lnTo>
                <a:cubicBezTo>
                  <a:pt x="2597" y="2872"/>
                  <a:pt x="2664" y="2805"/>
                  <a:pt x="2664" y="2723"/>
                </a:cubicBezTo>
                <a:lnTo>
                  <a:pt x="2664" y="1428"/>
                </a:lnTo>
                <a:cubicBezTo>
                  <a:pt x="2685" y="1436"/>
                  <a:pt x="2737" y="1488"/>
                  <a:pt x="2813" y="1488"/>
                </a:cubicBezTo>
                <a:cubicBezTo>
                  <a:pt x="2889" y="1488"/>
                  <a:pt x="2969" y="1410"/>
                  <a:pt x="2951" y="1340"/>
                </a:cubicBezTo>
                <a:close/>
                <a:moveTo>
                  <a:pt x="1773" y="149"/>
                </a:moveTo>
                <a:cubicBezTo>
                  <a:pt x="1774" y="151"/>
                  <a:pt x="1774" y="153"/>
                  <a:pt x="1774" y="155"/>
                </a:cubicBezTo>
                <a:lnTo>
                  <a:pt x="1871" y="1264"/>
                </a:lnTo>
                <a:cubicBezTo>
                  <a:pt x="1865" y="1264"/>
                  <a:pt x="1859" y="1263"/>
                  <a:pt x="1852" y="1263"/>
                </a:cubicBezTo>
                <a:cubicBezTo>
                  <a:pt x="1760" y="1263"/>
                  <a:pt x="1676" y="1301"/>
                  <a:pt x="1616" y="1361"/>
                </a:cubicBezTo>
                <a:cubicBezTo>
                  <a:pt x="1582" y="1395"/>
                  <a:pt x="1535" y="1416"/>
                  <a:pt x="1485" y="1416"/>
                </a:cubicBezTo>
                <a:cubicBezTo>
                  <a:pt x="1434" y="1416"/>
                  <a:pt x="1387" y="1395"/>
                  <a:pt x="1353" y="1361"/>
                </a:cubicBezTo>
                <a:cubicBezTo>
                  <a:pt x="1293" y="1301"/>
                  <a:pt x="1209" y="1263"/>
                  <a:pt x="1117" y="1263"/>
                </a:cubicBezTo>
                <a:cubicBezTo>
                  <a:pt x="1113" y="1263"/>
                  <a:pt x="1110" y="1263"/>
                  <a:pt x="1107" y="1264"/>
                </a:cubicBezTo>
                <a:lnTo>
                  <a:pt x="1204" y="155"/>
                </a:lnTo>
                <a:cubicBezTo>
                  <a:pt x="1204" y="153"/>
                  <a:pt x="1204" y="151"/>
                  <a:pt x="1204" y="149"/>
                </a:cubicBezTo>
                <a:lnTo>
                  <a:pt x="1485" y="149"/>
                </a:lnTo>
                <a:lnTo>
                  <a:pt x="1773" y="149"/>
                </a:lnTo>
                <a:close/>
                <a:moveTo>
                  <a:pt x="235" y="1296"/>
                </a:moveTo>
                <a:cubicBezTo>
                  <a:pt x="194" y="1314"/>
                  <a:pt x="172" y="1344"/>
                  <a:pt x="172" y="1344"/>
                </a:cubicBezTo>
                <a:cubicBezTo>
                  <a:pt x="177" y="1326"/>
                  <a:pt x="477" y="267"/>
                  <a:pt x="491" y="224"/>
                </a:cubicBezTo>
                <a:cubicBezTo>
                  <a:pt x="505" y="181"/>
                  <a:pt x="562" y="149"/>
                  <a:pt x="603" y="149"/>
                </a:cubicBezTo>
                <a:lnTo>
                  <a:pt x="1055" y="149"/>
                </a:lnTo>
                <a:lnTo>
                  <a:pt x="955" y="1292"/>
                </a:lnTo>
                <a:cubicBezTo>
                  <a:pt x="955" y="1296"/>
                  <a:pt x="955" y="1300"/>
                  <a:pt x="955" y="1305"/>
                </a:cubicBezTo>
                <a:cubicBezTo>
                  <a:pt x="928" y="1320"/>
                  <a:pt x="902" y="1339"/>
                  <a:pt x="880" y="1361"/>
                </a:cubicBezTo>
                <a:cubicBezTo>
                  <a:pt x="846" y="1395"/>
                  <a:pt x="799" y="1416"/>
                  <a:pt x="748" y="1416"/>
                </a:cubicBezTo>
                <a:cubicBezTo>
                  <a:pt x="697" y="1416"/>
                  <a:pt x="650" y="1395"/>
                  <a:pt x="616" y="1361"/>
                </a:cubicBezTo>
                <a:cubicBezTo>
                  <a:pt x="607" y="1352"/>
                  <a:pt x="598" y="1344"/>
                  <a:pt x="587" y="1336"/>
                </a:cubicBezTo>
                <a:cubicBezTo>
                  <a:pt x="530" y="1290"/>
                  <a:pt x="458" y="1263"/>
                  <a:pt x="380" y="1263"/>
                </a:cubicBezTo>
                <a:cubicBezTo>
                  <a:pt x="328" y="1263"/>
                  <a:pt x="275" y="1278"/>
                  <a:pt x="235" y="1296"/>
                </a:cubicBezTo>
                <a:close/>
                <a:moveTo>
                  <a:pt x="2517" y="2648"/>
                </a:moveTo>
                <a:cubicBezTo>
                  <a:pt x="2517" y="2690"/>
                  <a:pt x="2483" y="2723"/>
                  <a:pt x="2442" y="2723"/>
                </a:cubicBezTo>
                <a:lnTo>
                  <a:pt x="1485" y="2723"/>
                </a:lnTo>
                <a:lnTo>
                  <a:pt x="527" y="2723"/>
                </a:lnTo>
                <a:cubicBezTo>
                  <a:pt x="486" y="2723"/>
                  <a:pt x="452" y="2690"/>
                  <a:pt x="452" y="2648"/>
                </a:cubicBezTo>
                <a:lnTo>
                  <a:pt x="452" y="1427"/>
                </a:lnTo>
                <a:cubicBezTo>
                  <a:pt x="474" y="1435"/>
                  <a:pt x="494" y="1449"/>
                  <a:pt x="511" y="1466"/>
                </a:cubicBezTo>
                <a:cubicBezTo>
                  <a:pt x="519" y="1474"/>
                  <a:pt x="527" y="1481"/>
                  <a:pt x="536" y="1488"/>
                </a:cubicBezTo>
                <a:cubicBezTo>
                  <a:pt x="594" y="1536"/>
                  <a:pt x="668" y="1564"/>
                  <a:pt x="748" y="1564"/>
                </a:cubicBezTo>
                <a:cubicBezTo>
                  <a:pt x="841" y="1564"/>
                  <a:pt x="924" y="1526"/>
                  <a:pt x="985" y="1466"/>
                </a:cubicBezTo>
                <a:cubicBezTo>
                  <a:pt x="1019" y="1432"/>
                  <a:pt x="1065" y="1412"/>
                  <a:pt x="1117" y="1412"/>
                </a:cubicBezTo>
                <a:cubicBezTo>
                  <a:pt x="1168" y="1412"/>
                  <a:pt x="1214" y="1432"/>
                  <a:pt x="1248" y="1466"/>
                </a:cubicBezTo>
                <a:cubicBezTo>
                  <a:pt x="1309" y="1526"/>
                  <a:pt x="1393" y="1564"/>
                  <a:pt x="1485" y="1564"/>
                </a:cubicBezTo>
                <a:cubicBezTo>
                  <a:pt x="1577" y="1564"/>
                  <a:pt x="1660" y="1526"/>
                  <a:pt x="1721" y="1466"/>
                </a:cubicBezTo>
                <a:cubicBezTo>
                  <a:pt x="1755" y="1432"/>
                  <a:pt x="1801" y="1412"/>
                  <a:pt x="1852" y="1412"/>
                </a:cubicBezTo>
                <a:cubicBezTo>
                  <a:pt x="1904" y="1412"/>
                  <a:pt x="1950" y="1432"/>
                  <a:pt x="1984" y="1466"/>
                </a:cubicBezTo>
                <a:cubicBezTo>
                  <a:pt x="2045" y="1526"/>
                  <a:pt x="2128" y="1564"/>
                  <a:pt x="2221" y="1564"/>
                </a:cubicBezTo>
                <a:cubicBezTo>
                  <a:pt x="2301" y="1564"/>
                  <a:pt x="2375" y="1536"/>
                  <a:pt x="2433" y="1488"/>
                </a:cubicBezTo>
                <a:cubicBezTo>
                  <a:pt x="2442" y="1481"/>
                  <a:pt x="2450" y="1474"/>
                  <a:pt x="2458" y="1466"/>
                </a:cubicBezTo>
                <a:cubicBezTo>
                  <a:pt x="2475" y="1449"/>
                  <a:pt x="2495" y="1435"/>
                  <a:pt x="2517" y="1427"/>
                </a:cubicBezTo>
                <a:lnTo>
                  <a:pt x="2517" y="2648"/>
                </a:lnTo>
                <a:close/>
                <a:moveTo>
                  <a:pt x="2734" y="1296"/>
                </a:moveTo>
                <a:cubicBezTo>
                  <a:pt x="2694" y="1278"/>
                  <a:pt x="2641" y="1263"/>
                  <a:pt x="2589" y="1263"/>
                </a:cubicBezTo>
                <a:cubicBezTo>
                  <a:pt x="2511" y="1263"/>
                  <a:pt x="2439" y="1290"/>
                  <a:pt x="2382" y="1336"/>
                </a:cubicBezTo>
                <a:cubicBezTo>
                  <a:pt x="2371" y="1344"/>
                  <a:pt x="2362" y="1352"/>
                  <a:pt x="2353" y="1361"/>
                </a:cubicBezTo>
                <a:cubicBezTo>
                  <a:pt x="2319" y="1395"/>
                  <a:pt x="2272" y="1416"/>
                  <a:pt x="2221" y="1416"/>
                </a:cubicBezTo>
                <a:cubicBezTo>
                  <a:pt x="2170" y="1416"/>
                  <a:pt x="2123" y="1395"/>
                  <a:pt x="2089" y="1361"/>
                </a:cubicBezTo>
                <a:cubicBezTo>
                  <a:pt x="2069" y="1341"/>
                  <a:pt x="2047" y="1324"/>
                  <a:pt x="2022" y="1309"/>
                </a:cubicBezTo>
                <a:cubicBezTo>
                  <a:pt x="2023" y="1304"/>
                  <a:pt x="2023" y="1298"/>
                  <a:pt x="2023" y="1292"/>
                </a:cubicBezTo>
                <a:lnTo>
                  <a:pt x="1923" y="149"/>
                </a:lnTo>
                <a:lnTo>
                  <a:pt x="2366" y="149"/>
                </a:lnTo>
                <a:cubicBezTo>
                  <a:pt x="2407" y="149"/>
                  <a:pt x="2464" y="181"/>
                  <a:pt x="2478" y="224"/>
                </a:cubicBezTo>
                <a:cubicBezTo>
                  <a:pt x="2492" y="267"/>
                  <a:pt x="2792" y="1326"/>
                  <a:pt x="2797" y="1344"/>
                </a:cubicBezTo>
                <a:cubicBezTo>
                  <a:pt x="2797" y="1344"/>
                  <a:pt x="2775" y="1314"/>
                  <a:pt x="2734" y="12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79" name="Freeform 12"/>
          <p:cNvSpPr>
            <a:spLocks noChangeAspect="1" noChangeArrowheads="1"/>
          </p:cNvSpPr>
          <p:nvPr/>
        </p:nvSpPr>
        <p:spPr bwMode="auto">
          <a:xfrm>
            <a:off x="1752580" y="3823303"/>
            <a:ext cx="326869" cy="269271"/>
          </a:xfrm>
          <a:custGeom>
            <a:avLst/>
            <a:gdLst>
              <a:gd name="T0" fmla="*/ 347849 w 2933"/>
              <a:gd name="T1" fmla="*/ 79077 h 2416"/>
              <a:gd name="T2" fmla="*/ 347849 w 2933"/>
              <a:gd name="T3" fmla="*/ 71710 h 2416"/>
              <a:gd name="T4" fmla="*/ 278254 w 2933"/>
              <a:gd name="T5" fmla="*/ 44205 h 2416"/>
              <a:gd name="T6" fmla="*/ 81746 w 2933"/>
              <a:gd name="T7" fmla="*/ 44205 h 2416"/>
              <a:gd name="T8" fmla="*/ 12151 w 2933"/>
              <a:gd name="T9" fmla="*/ 71710 h 2416"/>
              <a:gd name="T10" fmla="*/ 12151 w 2933"/>
              <a:gd name="T11" fmla="*/ 79077 h 2416"/>
              <a:gd name="T12" fmla="*/ 0 w 2933"/>
              <a:gd name="T13" fmla="*/ 157540 h 2416"/>
              <a:gd name="T14" fmla="*/ 0 w 2933"/>
              <a:gd name="T15" fmla="*/ 278980 h 2416"/>
              <a:gd name="T16" fmla="*/ 48360 w 2933"/>
              <a:gd name="T17" fmla="*/ 296539 h 2416"/>
              <a:gd name="T18" fmla="*/ 65912 w 2933"/>
              <a:gd name="T19" fmla="*/ 278980 h 2416"/>
              <a:gd name="T20" fmla="*/ 65912 w 2933"/>
              <a:gd name="T21" fmla="*/ 274560 h 2416"/>
              <a:gd name="T22" fmla="*/ 74749 w 2933"/>
              <a:gd name="T23" fmla="*/ 259456 h 2416"/>
              <a:gd name="T24" fmla="*/ 293965 w 2933"/>
              <a:gd name="T25" fmla="*/ 268175 h 2416"/>
              <a:gd name="T26" fmla="*/ 294088 w 2933"/>
              <a:gd name="T27" fmla="*/ 274560 h 2416"/>
              <a:gd name="T28" fmla="*/ 311640 w 2933"/>
              <a:gd name="T29" fmla="*/ 296539 h 2416"/>
              <a:gd name="T30" fmla="*/ 342325 w 2933"/>
              <a:gd name="T31" fmla="*/ 296539 h 2416"/>
              <a:gd name="T32" fmla="*/ 359877 w 2933"/>
              <a:gd name="T33" fmla="*/ 270139 h 2416"/>
              <a:gd name="T34" fmla="*/ 347849 w 2933"/>
              <a:gd name="T35" fmla="*/ 140841 h 2416"/>
              <a:gd name="T36" fmla="*/ 68367 w 2933"/>
              <a:gd name="T37" fmla="*/ 62009 h 2416"/>
              <a:gd name="T38" fmla="*/ 89110 w 2933"/>
              <a:gd name="T39" fmla="*/ 62746 h 2416"/>
              <a:gd name="T40" fmla="*/ 180061 w 2933"/>
              <a:gd name="T41" fmla="*/ 17682 h 2416"/>
              <a:gd name="T42" fmla="*/ 270767 w 2933"/>
              <a:gd name="T43" fmla="*/ 62746 h 2416"/>
              <a:gd name="T44" fmla="*/ 291633 w 2933"/>
              <a:gd name="T45" fmla="*/ 62009 h 2416"/>
              <a:gd name="T46" fmla="*/ 330297 w 2933"/>
              <a:gd name="T47" fmla="*/ 139981 h 2416"/>
              <a:gd name="T48" fmla="*/ 249165 w 2933"/>
              <a:gd name="T49" fmla="*/ 96759 h 2416"/>
              <a:gd name="T50" fmla="*/ 173679 w 2933"/>
              <a:gd name="T51" fmla="*/ 139981 h 2416"/>
              <a:gd name="T52" fmla="*/ 44064 w 2933"/>
              <a:gd name="T53" fmla="*/ 139981 h 2416"/>
              <a:gd name="T54" fmla="*/ 29703 w 2933"/>
              <a:gd name="T55" fmla="*/ 79077 h 2416"/>
              <a:gd name="T56" fmla="*/ 203996 w 2933"/>
              <a:gd name="T57" fmla="*/ 139981 h 2416"/>
              <a:gd name="T58" fmla="*/ 294333 w 2933"/>
              <a:gd name="T59" fmla="*/ 139981 h 2416"/>
              <a:gd name="T60" fmla="*/ 63580 w 2933"/>
              <a:gd name="T61" fmla="*/ 139981 h 2416"/>
              <a:gd name="T62" fmla="*/ 154040 w 2933"/>
              <a:gd name="T63" fmla="*/ 139981 h 2416"/>
              <a:gd name="T64" fmla="*/ 342325 w 2933"/>
              <a:gd name="T65" fmla="*/ 270262 h 2416"/>
              <a:gd name="T66" fmla="*/ 320355 w 2933"/>
              <a:gd name="T67" fmla="*/ 278980 h 2416"/>
              <a:gd name="T68" fmla="*/ 311640 w 2933"/>
              <a:gd name="T69" fmla="*/ 264245 h 2416"/>
              <a:gd name="T70" fmla="*/ 311640 w 2933"/>
              <a:gd name="T71" fmla="*/ 259334 h 2416"/>
              <a:gd name="T72" fmla="*/ 294088 w 2933"/>
              <a:gd name="T73" fmla="*/ 241775 h 2416"/>
              <a:gd name="T74" fmla="*/ 49710 w 2933"/>
              <a:gd name="T75" fmla="*/ 252703 h 2416"/>
              <a:gd name="T76" fmla="*/ 48360 w 2933"/>
              <a:gd name="T77" fmla="*/ 259334 h 2416"/>
              <a:gd name="T78" fmla="*/ 39523 w 2933"/>
              <a:gd name="T79" fmla="*/ 278980 h 2416"/>
              <a:gd name="T80" fmla="*/ 17552 w 2933"/>
              <a:gd name="T81" fmla="*/ 270139 h 2416"/>
              <a:gd name="T82" fmla="*/ 17552 w 2933"/>
              <a:gd name="T83" fmla="*/ 174731 h 2416"/>
              <a:gd name="T84" fmla="*/ 26389 w 2933"/>
              <a:gd name="T85" fmla="*/ 157540 h 2416"/>
              <a:gd name="T86" fmla="*/ 330297 w 2933"/>
              <a:gd name="T87" fmla="*/ 157540 h 2416"/>
              <a:gd name="T88" fmla="*/ 342325 w 2933"/>
              <a:gd name="T89" fmla="*/ 166258 h 2416"/>
              <a:gd name="T90" fmla="*/ 342325 w 2933"/>
              <a:gd name="T91" fmla="*/ 259334 h 241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933" h="2416">
                <a:moveTo>
                  <a:pt x="2834" y="1147"/>
                </a:moveTo>
                <a:lnTo>
                  <a:pt x="2834" y="644"/>
                </a:lnTo>
                <a:lnTo>
                  <a:pt x="2834" y="584"/>
                </a:lnTo>
                <a:cubicBezTo>
                  <a:pt x="2703" y="445"/>
                  <a:pt x="2518" y="358"/>
                  <a:pt x="2312" y="358"/>
                </a:cubicBezTo>
                <a:cubicBezTo>
                  <a:pt x="2297" y="358"/>
                  <a:pt x="2282" y="359"/>
                  <a:pt x="2267" y="360"/>
                </a:cubicBezTo>
                <a:cubicBezTo>
                  <a:pt x="2070" y="139"/>
                  <a:pt x="1784" y="0"/>
                  <a:pt x="1467" y="0"/>
                </a:cubicBezTo>
                <a:cubicBezTo>
                  <a:pt x="1148" y="0"/>
                  <a:pt x="862" y="139"/>
                  <a:pt x="666" y="360"/>
                </a:cubicBezTo>
                <a:cubicBezTo>
                  <a:pt x="651" y="359"/>
                  <a:pt x="636" y="358"/>
                  <a:pt x="620" y="358"/>
                </a:cubicBezTo>
                <a:cubicBezTo>
                  <a:pt x="415" y="358"/>
                  <a:pt x="229" y="445"/>
                  <a:pt x="99" y="584"/>
                </a:cubicBezTo>
                <a:lnTo>
                  <a:pt x="99" y="644"/>
                </a:lnTo>
                <a:lnTo>
                  <a:pt x="99" y="1147"/>
                </a:lnTo>
                <a:cubicBezTo>
                  <a:pt x="42" y="1166"/>
                  <a:pt x="0" y="1220"/>
                  <a:pt x="0" y="1283"/>
                </a:cubicBezTo>
                <a:lnTo>
                  <a:pt x="0" y="2200"/>
                </a:lnTo>
                <a:lnTo>
                  <a:pt x="0" y="2272"/>
                </a:lnTo>
                <a:cubicBezTo>
                  <a:pt x="0" y="2351"/>
                  <a:pt x="64" y="2415"/>
                  <a:pt x="143" y="2415"/>
                </a:cubicBezTo>
                <a:lnTo>
                  <a:pt x="394" y="2415"/>
                </a:lnTo>
                <a:cubicBezTo>
                  <a:pt x="473" y="2415"/>
                  <a:pt x="537" y="2351"/>
                  <a:pt x="537" y="2272"/>
                </a:cubicBezTo>
                <a:lnTo>
                  <a:pt x="537" y="2236"/>
                </a:lnTo>
                <a:lnTo>
                  <a:pt x="537" y="2184"/>
                </a:lnTo>
                <a:cubicBezTo>
                  <a:pt x="537" y="2145"/>
                  <a:pt x="569" y="2113"/>
                  <a:pt x="609" y="2113"/>
                </a:cubicBezTo>
                <a:lnTo>
                  <a:pt x="2324" y="2113"/>
                </a:lnTo>
                <a:cubicBezTo>
                  <a:pt x="2363" y="2113"/>
                  <a:pt x="2395" y="2145"/>
                  <a:pt x="2395" y="2184"/>
                </a:cubicBezTo>
                <a:lnTo>
                  <a:pt x="2395" y="2236"/>
                </a:lnTo>
                <a:lnTo>
                  <a:pt x="2396" y="2236"/>
                </a:lnTo>
                <a:lnTo>
                  <a:pt x="2396" y="2272"/>
                </a:lnTo>
                <a:cubicBezTo>
                  <a:pt x="2396" y="2351"/>
                  <a:pt x="2460" y="2415"/>
                  <a:pt x="2539" y="2415"/>
                </a:cubicBezTo>
                <a:lnTo>
                  <a:pt x="2789" y="2415"/>
                </a:lnTo>
                <a:cubicBezTo>
                  <a:pt x="2868" y="2415"/>
                  <a:pt x="2932" y="2351"/>
                  <a:pt x="2932" y="2272"/>
                </a:cubicBezTo>
                <a:lnTo>
                  <a:pt x="2932" y="2200"/>
                </a:lnTo>
                <a:lnTo>
                  <a:pt x="2932" y="1283"/>
                </a:lnTo>
                <a:cubicBezTo>
                  <a:pt x="2932" y="1220"/>
                  <a:pt x="2891" y="1166"/>
                  <a:pt x="2834" y="1147"/>
                </a:cubicBezTo>
                <a:close/>
                <a:moveTo>
                  <a:pt x="242" y="644"/>
                </a:moveTo>
                <a:cubicBezTo>
                  <a:pt x="328" y="569"/>
                  <a:pt x="437" y="518"/>
                  <a:pt x="557" y="505"/>
                </a:cubicBezTo>
                <a:cubicBezTo>
                  <a:pt x="578" y="503"/>
                  <a:pt x="599" y="501"/>
                  <a:pt x="620" y="501"/>
                </a:cubicBezTo>
                <a:cubicBezTo>
                  <a:pt x="656" y="501"/>
                  <a:pt x="692" y="505"/>
                  <a:pt x="726" y="511"/>
                </a:cubicBezTo>
                <a:cubicBezTo>
                  <a:pt x="759" y="468"/>
                  <a:pt x="795" y="428"/>
                  <a:pt x="835" y="391"/>
                </a:cubicBezTo>
                <a:cubicBezTo>
                  <a:pt x="1001" y="238"/>
                  <a:pt x="1223" y="144"/>
                  <a:pt x="1467" y="144"/>
                </a:cubicBezTo>
                <a:cubicBezTo>
                  <a:pt x="1710" y="144"/>
                  <a:pt x="1931" y="238"/>
                  <a:pt x="2097" y="391"/>
                </a:cubicBezTo>
                <a:cubicBezTo>
                  <a:pt x="2137" y="428"/>
                  <a:pt x="2173" y="468"/>
                  <a:pt x="2206" y="511"/>
                </a:cubicBezTo>
                <a:cubicBezTo>
                  <a:pt x="2241" y="505"/>
                  <a:pt x="2276" y="501"/>
                  <a:pt x="2312" y="501"/>
                </a:cubicBezTo>
                <a:cubicBezTo>
                  <a:pt x="2334" y="501"/>
                  <a:pt x="2355" y="503"/>
                  <a:pt x="2376" y="505"/>
                </a:cubicBezTo>
                <a:cubicBezTo>
                  <a:pt x="2496" y="518"/>
                  <a:pt x="2605" y="569"/>
                  <a:pt x="2691" y="644"/>
                </a:cubicBezTo>
                <a:lnTo>
                  <a:pt x="2691" y="1140"/>
                </a:lnTo>
                <a:lnTo>
                  <a:pt x="2558" y="1140"/>
                </a:lnTo>
                <a:cubicBezTo>
                  <a:pt x="2472" y="933"/>
                  <a:pt x="2268" y="788"/>
                  <a:pt x="2030" y="788"/>
                </a:cubicBezTo>
                <a:cubicBezTo>
                  <a:pt x="1792" y="788"/>
                  <a:pt x="1588" y="933"/>
                  <a:pt x="1502" y="1140"/>
                </a:cubicBezTo>
                <a:lnTo>
                  <a:pt x="1415" y="1140"/>
                </a:lnTo>
                <a:cubicBezTo>
                  <a:pt x="1329" y="933"/>
                  <a:pt x="1125" y="788"/>
                  <a:pt x="887" y="788"/>
                </a:cubicBezTo>
                <a:cubicBezTo>
                  <a:pt x="649" y="788"/>
                  <a:pt x="445" y="933"/>
                  <a:pt x="359" y="1140"/>
                </a:cubicBezTo>
                <a:lnTo>
                  <a:pt x="242" y="1140"/>
                </a:lnTo>
                <a:lnTo>
                  <a:pt x="242" y="644"/>
                </a:lnTo>
                <a:close/>
                <a:moveTo>
                  <a:pt x="2398" y="1140"/>
                </a:moveTo>
                <a:lnTo>
                  <a:pt x="1662" y="1140"/>
                </a:lnTo>
                <a:cubicBezTo>
                  <a:pt x="1737" y="1015"/>
                  <a:pt x="1874" y="931"/>
                  <a:pt x="2030" y="931"/>
                </a:cubicBezTo>
                <a:cubicBezTo>
                  <a:pt x="2187" y="931"/>
                  <a:pt x="2323" y="1015"/>
                  <a:pt x="2398" y="1140"/>
                </a:cubicBezTo>
                <a:close/>
                <a:moveTo>
                  <a:pt x="1255" y="1140"/>
                </a:moveTo>
                <a:lnTo>
                  <a:pt x="518" y="1140"/>
                </a:lnTo>
                <a:cubicBezTo>
                  <a:pt x="593" y="1015"/>
                  <a:pt x="730" y="931"/>
                  <a:pt x="887" y="931"/>
                </a:cubicBezTo>
                <a:cubicBezTo>
                  <a:pt x="1043" y="931"/>
                  <a:pt x="1180" y="1015"/>
                  <a:pt x="1255" y="1140"/>
                </a:cubicBezTo>
                <a:close/>
                <a:moveTo>
                  <a:pt x="2789" y="2200"/>
                </a:moveTo>
                <a:cubicBezTo>
                  <a:pt x="2789" y="2200"/>
                  <a:pt x="2789" y="2200"/>
                  <a:pt x="2789" y="2201"/>
                </a:cubicBezTo>
                <a:cubicBezTo>
                  <a:pt x="2789" y="2240"/>
                  <a:pt x="2757" y="2272"/>
                  <a:pt x="2718" y="2272"/>
                </a:cubicBezTo>
                <a:lnTo>
                  <a:pt x="2610" y="2272"/>
                </a:lnTo>
                <a:cubicBezTo>
                  <a:pt x="2571" y="2272"/>
                  <a:pt x="2539" y="2240"/>
                  <a:pt x="2539" y="2200"/>
                </a:cubicBezTo>
                <a:lnTo>
                  <a:pt x="2539" y="2152"/>
                </a:lnTo>
                <a:lnTo>
                  <a:pt x="2539" y="2112"/>
                </a:lnTo>
                <a:cubicBezTo>
                  <a:pt x="2539" y="2093"/>
                  <a:pt x="2535" y="2074"/>
                  <a:pt x="2528" y="2058"/>
                </a:cubicBezTo>
                <a:cubicBezTo>
                  <a:pt x="2506" y="2006"/>
                  <a:pt x="2455" y="1969"/>
                  <a:pt x="2396" y="1969"/>
                </a:cubicBezTo>
                <a:lnTo>
                  <a:pt x="537" y="1969"/>
                </a:lnTo>
                <a:cubicBezTo>
                  <a:pt x="477" y="1969"/>
                  <a:pt x="426" y="2006"/>
                  <a:pt x="405" y="2058"/>
                </a:cubicBezTo>
                <a:cubicBezTo>
                  <a:pt x="398" y="2074"/>
                  <a:pt x="394" y="2092"/>
                  <a:pt x="394" y="2112"/>
                </a:cubicBezTo>
                <a:lnTo>
                  <a:pt x="394" y="2201"/>
                </a:lnTo>
                <a:cubicBezTo>
                  <a:pt x="394" y="2240"/>
                  <a:pt x="362" y="2272"/>
                  <a:pt x="322" y="2272"/>
                </a:cubicBezTo>
                <a:lnTo>
                  <a:pt x="215" y="2272"/>
                </a:lnTo>
                <a:cubicBezTo>
                  <a:pt x="175" y="2272"/>
                  <a:pt x="143" y="2240"/>
                  <a:pt x="143" y="2200"/>
                </a:cubicBezTo>
                <a:lnTo>
                  <a:pt x="143" y="2057"/>
                </a:lnTo>
                <a:lnTo>
                  <a:pt x="143" y="1423"/>
                </a:lnTo>
                <a:lnTo>
                  <a:pt x="143" y="1354"/>
                </a:lnTo>
                <a:cubicBezTo>
                  <a:pt x="143" y="1314"/>
                  <a:pt x="175" y="1283"/>
                  <a:pt x="215" y="1283"/>
                </a:cubicBezTo>
                <a:lnTo>
                  <a:pt x="242" y="1283"/>
                </a:lnTo>
                <a:lnTo>
                  <a:pt x="2691" y="1283"/>
                </a:lnTo>
                <a:lnTo>
                  <a:pt x="2718" y="1283"/>
                </a:lnTo>
                <a:cubicBezTo>
                  <a:pt x="2757" y="1283"/>
                  <a:pt x="2789" y="1314"/>
                  <a:pt x="2789" y="1354"/>
                </a:cubicBezTo>
                <a:lnTo>
                  <a:pt x="2789" y="1423"/>
                </a:lnTo>
                <a:lnTo>
                  <a:pt x="2789" y="2112"/>
                </a:lnTo>
                <a:lnTo>
                  <a:pt x="2789" y="2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80" name="Freeform 13"/>
          <p:cNvSpPr>
            <a:spLocks noChangeAspect="1" noChangeArrowheads="1"/>
          </p:cNvSpPr>
          <p:nvPr/>
        </p:nvSpPr>
        <p:spPr bwMode="auto">
          <a:xfrm>
            <a:off x="4459686" y="3208445"/>
            <a:ext cx="326869" cy="231832"/>
          </a:xfrm>
          <a:custGeom>
            <a:avLst/>
            <a:gdLst>
              <a:gd name="T0" fmla="*/ 228078 w 2939"/>
              <a:gd name="T1" fmla="*/ 50791 h 2084"/>
              <a:gd name="T2" fmla="*/ 140497 w 2939"/>
              <a:gd name="T3" fmla="*/ 51160 h 2084"/>
              <a:gd name="T4" fmla="*/ 140129 w 2939"/>
              <a:gd name="T5" fmla="*/ 50791 h 2084"/>
              <a:gd name="T6" fmla="*/ 124573 w 2939"/>
              <a:gd name="T7" fmla="*/ 57539 h 2084"/>
              <a:gd name="T8" fmla="*/ 141477 w 2939"/>
              <a:gd name="T9" fmla="*/ 98025 h 2084"/>
              <a:gd name="T10" fmla="*/ 174917 w 2939"/>
              <a:gd name="T11" fmla="*/ 116551 h 2084"/>
              <a:gd name="T12" fmla="*/ 141477 w 2939"/>
              <a:gd name="T13" fmla="*/ 144155 h 2084"/>
              <a:gd name="T14" fmla="*/ 174917 w 2939"/>
              <a:gd name="T15" fmla="*/ 162680 h 2084"/>
              <a:gd name="T16" fmla="*/ 193290 w 2939"/>
              <a:gd name="T17" fmla="*/ 207460 h 2084"/>
              <a:gd name="T18" fmla="*/ 235917 w 2939"/>
              <a:gd name="T19" fmla="*/ 153479 h 2084"/>
              <a:gd name="T20" fmla="*/ 193290 w 2939"/>
              <a:gd name="T21" fmla="*/ 116551 h 2084"/>
              <a:gd name="T22" fmla="*/ 235917 w 2939"/>
              <a:gd name="T23" fmla="*/ 107226 h 2084"/>
              <a:gd name="T24" fmla="*/ 241307 w 2939"/>
              <a:gd name="T25" fmla="*/ 63673 h 2084"/>
              <a:gd name="T26" fmla="*/ 241429 w 2939"/>
              <a:gd name="T27" fmla="*/ 50791 h 2084"/>
              <a:gd name="T28" fmla="*/ 345301 w 2939"/>
              <a:gd name="T29" fmla="*/ 158999 h 2084"/>
              <a:gd name="T30" fmla="*/ 350323 w 2939"/>
              <a:gd name="T31" fmla="*/ 153111 h 2084"/>
              <a:gd name="T32" fmla="*/ 348486 w 2939"/>
              <a:gd name="T33" fmla="*/ 100479 h 2084"/>
              <a:gd name="T34" fmla="*/ 342116 w 2939"/>
              <a:gd name="T35" fmla="*/ 85389 h 2084"/>
              <a:gd name="T36" fmla="*/ 359633 w 2939"/>
              <a:gd name="T37" fmla="*/ 42817 h 2084"/>
              <a:gd name="T38" fmla="*/ 179939 w 2939"/>
              <a:gd name="T39" fmla="*/ 0 h 2084"/>
              <a:gd name="T40" fmla="*/ 245 w 2939"/>
              <a:gd name="T41" fmla="*/ 42817 h 2084"/>
              <a:gd name="T42" fmla="*/ 17761 w 2939"/>
              <a:gd name="T43" fmla="*/ 85389 h 2084"/>
              <a:gd name="T44" fmla="*/ 11392 w 2939"/>
              <a:gd name="T45" fmla="*/ 100479 h 2084"/>
              <a:gd name="T46" fmla="*/ 9554 w 2939"/>
              <a:gd name="T47" fmla="*/ 153111 h 2084"/>
              <a:gd name="T48" fmla="*/ 14576 w 2939"/>
              <a:gd name="T49" fmla="*/ 158999 h 2084"/>
              <a:gd name="T50" fmla="*/ 11514 w 2939"/>
              <a:gd name="T51" fmla="*/ 185377 h 2084"/>
              <a:gd name="T52" fmla="*/ 37115 w 2939"/>
              <a:gd name="T53" fmla="*/ 255552 h 2084"/>
              <a:gd name="T54" fmla="*/ 325580 w 2939"/>
              <a:gd name="T55" fmla="*/ 255552 h 2084"/>
              <a:gd name="T56" fmla="*/ 342974 w 2939"/>
              <a:gd name="T57" fmla="*/ 175930 h 2084"/>
              <a:gd name="T58" fmla="*/ 36012 w 2939"/>
              <a:gd name="T59" fmla="*/ 236782 h 2084"/>
              <a:gd name="T60" fmla="*/ 25356 w 2939"/>
              <a:gd name="T61" fmla="*/ 197522 h 2084"/>
              <a:gd name="T62" fmla="*/ 36625 w 2939"/>
              <a:gd name="T63" fmla="*/ 170164 h 2084"/>
              <a:gd name="T64" fmla="*/ 18864 w 2939"/>
              <a:gd name="T65" fmla="*/ 127838 h 2084"/>
              <a:gd name="T66" fmla="*/ 26458 w 2939"/>
              <a:gd name="T67" fmla="*/ 111398 h 2084"/>
              <a:gd name="T68" fmla="*/ 27438 w 2939"/>
              <a:gd name="T69" fmla="*/ 60238 h 2084"/>
              <a:gd name="T70" fmla="*/ 19109 w 2939"/>
              <a:gd name="T71" fmla="*/ 42817 h 2084"/>
              <a:gd name="T72" fmla="*/ 323988 w 2939"/>
              <a:gd name="T73" fmla="*/ 18771 h 2084"/>
              <a:gd name="T74" fmla="*/ 334644 w 2939"/>
              <a:gd name="T75" fmla="*/ 58030 h 2084"/>
              <a:gd name="T76" fmla="*/ 323375 w 2939"/>
              <a:gd name="T77" fmla="*/ 85389 h 2084"/>
              <a:gd name="T78" fmla="*/ 334767 w 2939"/>
              <a:gd name="T79" fmla="*/ 112747 h 2084"/>
              <a:gd name="T80" fmla="*/ 333420 w 2939"/>
              <a:gd name="T81" fmla="*/ 144277 h 2084"/>
              <a:gd name="T82" fmla="*/ 332562 w 2939"/>
              <a:gd name="T83" fmla="*/ 195314 h 2084"/>
              <a:gd name="T84" fmla="*/ 340891 w 2939"/>
              <a:gd name="T85" fmla="*/ 212735 h 208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939" h="2084">
                <a:moveTo>
                  <a:pt x="1971" y="414"/>
                </a:moveTo>
                <a:cubicBezTo>
                  <a:pt x="1957" y="400"/>
                  <a:pt x="1938" y="391"/>
                  <a:pt x="1916" y="391"/>
                </a:cubicBezTo>
                <a:cubicBezTo>
                  <a:pt x="1895" y="391"/>
                  <a:pt x="1876" y="400"/>
                  <a:pt x="1862" y="414"/>
                </a:cubicBezTo>
                <a:lnTo>
                  <a:pt x="1502" y="774"/>
                </a:lnTo>
                <a:lnTo>
                  <a:pt x="1147" y="417"/>
                </a:lnTo>
                <a:lnTo>
                  <a:pt x="1144" y="415"/>
                </a:lnTo>
                <a:lnTo>
                  <a:pt x="1144" y="414"/>
                </a:lnTo>
                <a:cubicBezTo>
                  <a:pt x="1130" y="402"/>
                  <a:pt x="1112" y="394"/>
                  <a:pt x="1092" y="394"/>
                </a:cubicBezTo>
                <a:cubicBezTo>
                  <a:pt x="1072" y="394"/>
                  <a:pt x="1054" y="402"/>
                  <a:pt x="1041" y="414"/>
                </a:cubicBezTo>
                <a:cubicBezTo>
                  <a:pt x="1026" y="428"/>
                  <a:pt x="1017" y="448"/>
                  <a:pt x="1017" y="469"/>
                </a:cubicBezTo>
                <a:cubicBezTo>
                  <a:pt x="1017" y="491"/>
                  <a:pt x="1025" y="510"/>
                  <a:pt x="1040" y="523"/>
                </a:cubicBezTo>
                <a:lnTo>
                  <a:pt x="1315" y="799"/>
                </a:lnTo>
                <a:lnTo>
                  <a:pt x="1155" y="799"/>
                </a:lnTo>
                <a:cubicBezTo>
                  <a:pt x="1114" y="799"/>
                  <a:pt x="1080" y="832"/>
                  <a:pt x="1080" y="874"/>
                </a:cubicBezTo>
                <a:cubicBezTo>
                  <a:pt x="1080" y="916"/>
                  <a:pt x="1114" y="950"/>
                  <a:pt x="1155" y="950"/>
                </a:cubicBezTo>
                <a:lnTo>
                  <a:pt x="1428" y="950"/>
                </a:lnTo>
                <a:lnTo>
                  <a:pt x="1428" y="1175"/>
                </a:lnTo>
                <a:lnTo>
                  <a:pt x="1155" y="1175"/>
                </a:lnTo>
                <a:cubicBezTo>
                  <a:pt x="1114" y="1175"/>
                  <a:pt x="1080" y="1209"/>
                  <a:pt x="1080" y="1251"/>
                </a:cubicBezTo>
                <a:cubicBezTo>
                  <a:pt x="1080" y="1293"/>
                  <a:pt x="1114" y="1326"/>
                  <a:pt x="1155" y="1326"/>
                </a:cubicBezTo>
                <a:lnTo>
                  <a:pt x="1428" y="1326"/>
                </a:lnTo>
                <a:lnTo>
                  <a:pt x="1428" y="1691"/>
                </a:lnTo>
                <a:cubicBezTo>
                  <a:pt x="1428" y="1733"/>
                  <a:pt x="1462" y="1767"/>
                  <a:pt x="1502" y="1767"/>
                </a:cubicBezTo>
                <a:cubicBezTo>
                  <a:pt x="1544" y="1767"/>
                  <a:pt x="1578" y="1733"/>
                  <a:pt x="1578" y="1691"/>
                </a:cubicBezTo>
                <a:lnTo>
                  <a:pt x="1578" y="1326"/>
                </a:lnTo>
                <a:lnTo>
                  <a:pt x="1850" y="1326"/>
                </a:lnTo>
                <a:cubicBezTo>
                  <a:pt x="1892" y="1326"/>
                  <a:pt x="1926" y="1293"/>
                  <a:pt x="1926" y="1251"/>
                </a:cubicBezTo>
                <a:cubicBezTo>
                  <a:pt x="1926" y="1209"/>
                  <a:pt x="1892" y="1175"/>
                  <a:pt x="1850" y="1175"/>
                </a:cubicBezTo>
                <a:lnTo>
                  <a:pt x="1578" y="1175"/>
                </a:lnTo>
                <a:lnTo>
                  <a:pt x="1578" y="950"/>
                </a:lnTo>
                <a:lnTo>
                  <a:pt x="1850" y="950"/>
                </a:lnTo>
                <a:cubicBezTo>
                  <a:pt x="1892" y="950"/>
                  <a:pt x="1926" y="916"/>
                  <a:pt x="1926" y="874"/>
                </a:cubicBezTo>
                <a:cubicBezTo>
                  <a:pt x="1926" y="832"/>
                  <a:pt x="1892" y="799"/>
                  <a:pt x="1850" y="799"/>
                </a:cubicBezTo>
                <a:lnTo>
                  <a:pt x="1691" y="799"/>
                </a:lnTo>
                <a:lnTo>
                  <a:pt x="1970" y="519"/>
                </a:lnTo>
                <a:cubicBezTo>
                  <a:pt x="1984" y="506"/>
                  <a:pt x="1992" y="487"/>
                  <a:pt x="1992" y="467"/>
                </a:cubicBezTo>
                <a:cubicBezTo>
                  <a:pt x="1992" y="446"/>
                  <a:pt x="1984" y="428"/>
                  <a:pt x="1971" y="414"/>
                </a:cubicBezTo>
                <a:close/>
                <a:moveTo>
                  <a:pt x="2800" y="1434"/>
                </a:moveTo>
                <a:cubicBezTo>
                  <a:pt x="2795" y="1419"/>
                  <a:pt x="2793" y="1404"/>
                  <a:pt x="2793" y="1387"/>
                </a:cubicBezTo>
                <a:cubicBezTo>
                  <a:pt x="2793" y="1354"/>
                  <a:pt x="2803" y="1323"/>
                  <a:pt x="2819" y="1296"/>
                </a:cubicBezTo>
                <a:cubicBezTo>
                  <a:pt x="2827" y="1284"/>
                  <a:pt x="2835" y="1273"/>
                  <a:pt x="2845" y="1264"/>
                </a:cubicBezTo>
                <a:cubicBezTo>
                  <a:pt x="2850" y="1259"/>
                  <a:pt x="2855" y="1253"/>
                  <a:pt x="2860" y="1248"/>
                </a:cubicBezTo>
                <a:cubicBezTo>
                  <a:pt x="2908" y="1193"/>
                  <a:pt x="2937" y="1120"/>
                  <a:pt x="2938" y="1042"/>
                </a:cubicBezTo>
                <a:cubicBezTo>
                  <a:pt x="2937" y="963"/>
                  <a:pt x="2908" y="890"/>
                  <a:pt x="2860" y="835"/>
                </a:cubicBezTo>
                <a:cubicBezTo>
                  <a:pt x="2855" y="830"/>
                  <a:pt x="2850" y="824"/>
                  <a:pt x="2845" y="819"/>
                </a:cubicBezTo>
                <a:cubicBezTo>
                  <a:pt x="2835" y="810"/>
                  <a:pt x="2827" y="799"/>
                  <a:pt x="2819" y="787"/>
                </a:cubicBezTo>
                <a:cubicBezTo>
                  <a:pt x="2803" y="761"/>
                  <a:pt x="2793" y="729"/>
                  <a:pt x="2793" y="696"/>
                </a:cubicBezTo>
                <a:cubicBezTo>
                  <a:pt x="2793" y="680"/>
                  <a:pt x="2795" y="664"/>
                  <a:pt x="2800" y="649"/>
                </a:cubicBezTo>
                <a:cubicBezTo>
                  <a:pt x="2808" y="619"/>
                  <a:pt x="2823" y="593"/>
                  <a:pt x="2844" y="572"/>
                </a:cubicBezTo>
                <a:cubicBezTo>
                  <a:pt x="2901" y="515"/>
                  <a:pt x="2936" y="436"/>
                  <a:pt x="2936" y="349"/>
                </a:cubicBezTo>
                <a:cubicBezTo>
                  <a:pt x="2936" y="275"/>
                  <a:pt x="2898" y="0"/>
                  <a:pt x="2658" y="0"/>
                </a:cubicBezTo>
                <a:lnTo>
                  <a:pt x="2635" y="0"/>
                </a:lnTo>
                <a:lnTo>
                  <a:pt x="1469" y="0"/>
                </a:lnTo>
                <a:lnTo>
                  <a:pt x="303" y="0"/>
                </a:lnTo>
                <a:lnTo>
                  <a:pt x="280" y="0"/>
                </a:lnTo>
                <a:cubicBezTo>
                  <a:pt x="40" y="0"/>
                  <a:pt x="2" y="275"/>
                  <a:pt x="2" y="349"/>
                </a:cubicBezTo>
                <a:cubicBezTo>
                  <a:pt x="1" y="436"/>
                  <a:pt x="37" y="515"/>
                  <a:pt x="94" y="572"/>
                </a:cubicBezTo>
                <a:cubicBezTo>
                  <a:pt x="115" y="593"/>
                  <a:pt x="130" y="619"/>
                  <a:pt x="138" y="649"/>
                </a:cubicBezTo>
                <a:cubicBezTo>
                  <a:pt x="142" y="664"/>
                  <a:pt x="145" y="680"/>
                  <a:pt x="145" y="696"/>
                </a:cubicBezTo>
                <a:cubicBezTo>
                  <a:pt x="144" y="729"/>
                  <a:pt x="135" y="761"/>
                  <a:pt x="119" y="787"/>
                </a:cubicBezTo>
                <a:cubicBezTo>
                  <a:pt x="111" y="799"/>
                  <a:pt x="103" y="810"/>
                  <a:pt x="93" y="819"/>
                </a:cubicBezTo>
                <a:cubicBezTo>
                  <a:pt x="88" y="824"/>
                  <a:pt x="83" y="830"/>
                  <a:pt x="78" y="835"/>
                </a:cubicBezTo>
                <a:cubicBezTo>
                  <a:pt x="30" y="890"/>
                  <a:pt x="0" y="963"/>
                  <a:pt x="0" y="1042"/>
                </a:cubicBezTo>
                <a:cubicBezTo>
                  <a:pt x="0" y="1120"/>
                  <a:pt x="30" y="1193"/>
                  <a:pt x="78" y="1248"/>
                </a:cubicBezTo>
                <a:cubicBezTo>
                  <a:pt x="83" y="1253"/>
                  <a:pt x="88" y="1259"/>
                  <a:pt x="93" y="1264"/>
                </a:cubicBezTo>
                <a:cubicBezTo>
                  <a:pt x="103" y="1273"/>
                  <a:pt x="111" y="1284"/>
                  <a:pt x="119" y="1296"/>
                </a:cubicBezTo>
                <a:cubicBezTo>
                  <a:pt x="135" y="1323"/>
                  <a:pt x="144" y="1354"/>
                  <a:pt x="145" y="1387"/>
                </a:cubicBezTo>
                <a:cubicBezTo>
                  <a:pt x="145" y="1404"/>
                  <a:pt x="142" y="1419"/>
                  <a:pt x="138" y="1434"/>
                </a:cubicBezTo>
                <a:cubicBezTo>
                  <a:pt x="130" y="1464"/>
                  <a:pt x="115" y="1490"/>
                  <a:pt x="94" y="1511"/>
                </a:cubicBezTo>
                <a:cubicBezTo>
                  <a:pt x="37" y="1569"/>
                  <a:pt x="1" y="1647"/>
                  <a:pt x="2" y="1734"/>
                </a:cubicBezTo>
                <a:cubicBezTo>
                  <a:pt x="2" y="1808"/>
                  <a:pt x="40" y="2083"/>
                  <a:pt x="280" y="2083"/>
                </a:cubicBezTo>
                <a:lnTo>
                  <a:pt x="303" y="2083"/>
                </a:lnTo>
                <a:lnTo>
                  <a:pt x="1469" y="2083"/>
                </a:lnTo>
                <a:lnTo>
                  <a:pt x="2635" y="2083"/>
                </a:lnTo>
                <a:lnTo>
                  <a:pt x="2658" y="2083"/>
                </a:lnTo>
                <a:cubicBezTo>
                  <a:pt x="2898" y="2083"/>
                  <a:pt x="2936" y="1808"/>
                  <a:pt x="2936" y="1734"/>
                </a:cubicBezTo>
                <a:cubicBezTo>
                  <a:pt x="2936" y="1647"/>
                  <a:pt x="2901" y="1569"/>
                  <a:pt x="2844" y="1511"/>
                </a:cubicBezTo>
                <a:cubicBezTo>
                  <a:pt x="2823" y="1490"/>
                  <a:pt x="2808" y="1464"/>
                  <a:pt x="2800" y="1434"/>
                </a:cubicBezTo>
                <a:close/>
                <a:moveTo>
                  <a:pt x="2645" y="1930"/>
                </a:moveTo>
                <a:lnTo>
                  <a:pt x="1469" y="1930"/>
                </a:lnTo>
                <a:lnTo>
                  <a:pt x="294" y="1930"/>
                </a:lnTo>
                <a:cubicBezTo>
                  <a:pt x="261" y="1930"/>
                  <a:pt x="156" y="1909"/>
                  <a:pt x="156" y="1734"/>
                </a:cubicBezTo>
                <a:cubicBezTo>
                  <a:pt x="156" y="1724"/>
                  <a:pt x="157" y="1715"/>
                  <a:pt x="158" y="1706"/>
                </a:cubicBezTo>
                <a:cubicBezTo>
                  <a:pt x="164" y="1669"/>
                  <a:pt x="182" y="1636"/>
                  <a:pt x="207" y="1610"/>
                </a:cubicBezTo>
                <a:cubicBezTo>
                  <a:pt x="213" y="1604"/>
                  <a:pt x="218" y="1598"/>
                  <a:pt x="224" y="1592"/>
                </a:cubicBezTo>
                <a:cubicBezTo>
                  <a:pt x="260" y="1549"/>
                  <a:pt x="285" y="1497"/>
                  <a:pt x="294" y="1440"/>
                </a:cubicBezTo>
                <a:cubicBezTo>
                  <a:pt x="297" y="1423"/>
                  <a:pt x="299" y="1405"/>
                  <a:pt x="299" y="1387"/>
                </a:cubicBezTo>
                <a:cubicBezTo>
                  <a:pt x="298" y="1306"/>
                  <a:pt x="267" y="1231"/>
                  <a:pt x="216" y="1176"/>
                </a:cubicBezTo>
                <a:cubicBezTo>
                  <a:pt x="213" y="1172"/>
                  <a:pt x="209" y="1168"/>
                  <a:pt x="206" y="1164"/>
                </a:cubicBezTo>
                <a:cubicBezTo>
                  <a:pt x="174" y="1133"/>
                  <a:pt x="155" y="1089"/>
                  <a:pt x="154" y="1042"/>
                </a:cubicBezTo>
                <a:cubicBezTo>
                  <a:pt x="155" y="994"/>
                  <a:pt x="174" y="950"/>
                  <a:pt x="206" y="919"/>
                </a:cubicBezTo>
                <a:cubicBezTo>
                  <a:pt x="209" y="915"/>
                  <a:pt x="213" y="911"/>
                  <a:pt x="216" y="908"/>
                </a:cubicBezTo>
                <a:cubicBezTo>
                  <a:pt x="267" y="852"/>
                  <a:pt x="298" y="777"/>
                  <a:pt x="299" y="696"/>
                </a:cubicBezTo>
                <a:cubicBezTo>
                  <a:pt x="299" y="678"/>
                  <a:pt x="297" y="660"/>
                  <a:pt x="294" y="643"/>
                </a:cubicBezTo>
                <a:cubicBezTo>
                  <a:pt x="285" y="586"/>
                  <a:pt x="260" y="534"/>
                  <a:pt x="224" y="491"/>
                </a:cubicBezTo>
                <a:cubicBezTo>
                  <a:pt x="218" y="485"/>
                  <a:pt x="213" y="479"/>
                  <a:pt x="207" y="473"/>
                </a:cubicBezTo>
                <a:cubicBezTo>
                  <a:pt x="182" y="448"/>
                  <a:pt x="164" y="414"/>
                  <a:pt x="158" y="378"/>
                </a:cubicBezTo>
                <a:cubicBezTo>
                  <a:pt x="157" y="368"/>
                  <a:pt x="156" y="359"/>
                  <a:pt x="156" y="349"/>
                </a:cubicBezTo>
                <a:cubicBezTo>
                  <a:pt x="156" y="174"/>
                  <a:pt x="261" y="153"/>
                  <a:pt x="294" y="153"/>
                </a:cubicBezTo>
                <a:lnTo>
                  <a:pt x="1469" y="153"/>
                </a:lnTo>
                <a:lnTo>
                  <a:pt x="2645" y="153"/>
                </a:lnTo>
                <a:cubicBezTo>
                  <a:pt x="2678" y="153"/>
                  <a:pt x="2783" y="174"/>
                  <a:pt x="2783" y="349"/>
                </a:cubicBezTo>
                <a:cubicBezTo>
                  <a:pt x="2783" y="359"/>
                  <a:pt x="2782" y="368"/>
                  <a:pt x="2781" y="378"/>
                </a:cubicBezTo>
                <a:cubicBezTo>
                  <a:pt x="2775" y="414"/>
                  <a:pt x="2757" y="448"/>
                  <a:pt x="2732" y="473"/>
                </a:cubicBezTo>
                <a:cubicBezTo>
                  <a:pt x="2726" y="479"/>
                  <a:pt x="2720" y="485"/>
                  <a:pt x="2715" y="491"/>
                </a:cubicBezTo>
                <a:cubicBezTo>
                  <a:pt x="2679" y="534"/>
                  <a:pt x="2654" y="586"/>
                  <a:pt x="2644" y="643"/>
                </a:cubicBezTo>
                <a:cubicBezTo>
                  <a:pt x="2642" y="660"/>
                  <a:pt x="2640" y="678"/>
                  <a:pt x="2640" y="696"/>
                </a:cubicBezTo>
                <a:cubicBezTo>
                  <a:pt x="2640" y="777"/>
                  <a:pt x="2671" y="852"/>
                  <a:pt x="2722" y="908"/>
                </a:cubicBezTo>
                <a:cubicBezTo>
                  <a:pt x="2726" y="911"/>
                  <a:pt x="2729" y="915"/>
                  <a:pt x="2733" y="919"/>
                </a:cubicBezTo>
                <a:cubicBezTo>
                  <a:pt x="2765" y="950"/>
                  <a:pt x="2784" y="994"/>
                  <a:pt x="2784" y="1042"/>
                </a:cubicBezTo>
                <a:cubicBezTo>
                  <a:pt x="2784" y="1089"/>
                  <a:pt x="2765" y="1133"/>
                  <a:pt x="2733" y="1164"/>
                </a:cubicBezTo>
                <a:cubicBezTo>
                  <a:pt x="2729" y="1168"/>
                  <a:pt x="2726" y="1172"/>
                  <a:pt x="2722" y="1176"/>
                </a:cubicBezTo>
                <a:cubicBezTo>
                  <a:pt x="2671" y="1231"/>
                  <a:pt x="2640" y="1306"/>
                  <a:pt x="2640" y="1387"/>
                </a:cubicBezTo>
                <a:cubicBezTo>
                  <a:pt x="2640" y="1405"/>
                  <a:pt x="2642" y="1423"/>
                  <a:pt x="2644" y="1440"/>
                </a:cubicBezTo>
                <a:cubicBezTo>
                  <a:pt x="2654" y="1497"/>
                  <a:pt x="2679" y="1549"/>
                  <a:pt x="2715" y="1592"/>
                </a:cubicBezTo>
                <a:cubicBezTo>
                  <a:pt x="2720" y="1598"/>
                  <a:pt x="2726" y="1604"/>
                  <a:pt x="2732" y="1610"/>
                </a:cubicBezTo>
                <a:cubicBezTo>
                  <a:pt x="2757" y="1636"/>
                  <a:pt x="2775" y="1669"/>
                  <a:pt x="2781" y="1706"/>
                </a:cubicBezTo>
                <a:cubicBezTo>
                  <a:pt x="2782" y="1715"/>
                  <a:pt x="2783" y="1724"/>
                  <a:pt x="2783" y="1734"/>
                </a:cubicBezTo>
                <a:cubicBezTo>
                  <a:pt x="2783" y="1909"/>
                  <a:pt x="2678" y="1930"/>
                  <a:pt x="2645" y="19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81" name="Freeform 21"/>
          <p:cNvSpPr>
            <a:spLocks noChangeAspect="1" noChangeArrowheads="1"/>
          </p:cNvSpPr>
          <p:nvPr/>
        </p:nvSpPr>
        <p:spPr bwMode="auto">
          <a:xfrm>
            <a:off x="8323070" y="3163806"/>
            <a:ext cx="326868" cy="276470"/>
          </a:xfrm>
          <a:custGeom>
            <a:avLst/>
            <a:gdLst>
              <a:gd name="T0" fmla="*/ 162443 w 3045"/>
              <a:gd name="T1" fmla="*/ 287994 h 2579"/>
              <a:gd name="T2" fmla="*/ 195783 w 3045"/>
              <a:gd name="T3" fmla="*/ 287994 h 2579"/>
              <a:gd name="T4" fmla="*/ 294384 w 3045"/>
              <a:gd name="T5" fmla="*/ 271331 h 2579"/>
              <a:gd name="T6" fmla="*/ 294384 w 3045"/>
              <a:gd name="T7" fmla="*/ 304657 h 2579"/>
              <a:gd name="T8" fmla="*/ 294384 w 3045"/>
              <a:gd name="T9" fmla="*/ 271331 h 2579"/>
              <a:gd name="T10" fmla="*/ 329734 w 3045"/>
              <a:gd name="T11" fmla="*/ 61924 h 2579"/>
              <a:gd name="T12" fmla="*/ 288355 w 3045"/>
              <a:gd name="T13" fmla="*/ 79060 h 2579"/>
              <a:gd name="T14" fmla="*/ 246975 w 3045"/>
              <a:gd name="T15" fmla="*/ 61924 h 2579"/>
              <a:gd name="T16" fmla="*/ 205714 w 3045"/>
              <a:gd name="T17" fmla="*/ 79060 h 2579"/>
              <a:gd name="T18" fmla="*/ 164453 w 3045"/>
              <a:gd name="T19" fmla="*/ 61924 h 2579"/>
              <a:gd name="T20" fmla="*/ 123074 w 3045"/>
              <a:gd name="T21" fmla="*/ 79060 h 2579"/>
              <a:gd name="T22" fmla="*/ 108887 w 3045"/>
              <a:gd name="T23" fmla="*/ 73151 h 2579"/>
              <a:gd name="T24" fmla="*/ 81103 w 3045"/>
              <a:gd name="T25" fmla="*/ 8154 h 2579"/>
              <a:gd name="T26" fmla="*/ 65734 w 3045"/>
              <a:gd name="T27" fmla="*/ 0 h 2579"/>
              <a:gd name="T28" fmla="*/ 11586 w 3045"/>
              <a:gd name="T29" fmla="*/ 118 h 2579"/>
              <a:gd name="T30" fmla="*/ 0 w 3045"/>
              <a:gd name="T31" fmla="*/ 9572 h 2579"/>
              <a:gd name="T32" fmla="*/ 10522 w 3045"/>
              <a:gd name="T33" fmla="*/ 19144 h 2579"/>
              <a:gd name="T34" fmla="*/ 51783 w 3045"/>
              <a:gd name="T35" fmla="*/ 19263 h 2579"/>
              <a:gd name="T36" fmla="*/ 59113 w 3045"/>
              <a:gd name="T37" fmla="*/ 19263 h 2579"/>
              <a:gd name="T38" fmla="*/ 72118 w 3045"/>
              <a:gd name="T39" fmla="*/ 34507 h 2579"/>
              <a:gd name="T40" fmla="*/ 131704 w 3045"/>
              <a:gd name="T41" fmla="*/ 194635 h 2579"/>
              <a:gd name="T42" fmla="*/ 155941 w 3045"/>
              <a:gd name="T43" fmla="*/ 240606 h 2579"/>
              <a:gd name="T44" fmla="*/ 285281 w 3045"/>
              <a:gd name="T45" fmla="*/ 240960 h 2579"/>
              <a:gd name="T46" fmla="*/ 285281 w 3045"/>
              <a:gd name="T47" fmla="*/ 221698 h 2579"/>
              <a:gd name="T48" fmla="*/ 152749 w 3045"/>
              <a:gd name="T49" fmla="*/ 199362 h 2579"/>
              <a:gd name="T50" fmla="*/ 315192 w 3045"/>
              <a:gd name="T51" fmla="*/ 199362 h 2579"/>
              <a:gd name="T52" fmla="*/ 318266 w 3045"/>
              <a:gd name="T53" fmla="*/ 198653 h 2579"/>
              <a:gd name="T54" fmla="*/ 320867 w 3045"/>
              <a:gd name="T55" fmla="*/ 196881 h 2579"/>
              <a:gd name="T56" fmla="*/ 322640 w 3045"/>
              <a:gd name="T57" fmla="*/ 194163 h 2579"/>
              <a:gd name="T58" fmla="*/ 358345 w 3045"/>
              <a:gd name="T59" fmla="*/ 81659 h 2579"/>
              <a:gd name="T60" fmla="*/ 308571 w 3045"/>
              <a:gd name="T61" fmla="*/ 181163 h 2579"/>
              <a:gd name="T62" fmla="*/ 115862 w 3045"/>
              <a:gd name="T63" fmla="*/ 99149 h 2579"/>
              <a:gd name="T64" fmla="*/ 149675 w 3045"/>
              <a:gd name="T65" fmla="*/ 88277 h 2579"/>
              <a:gd name="T66" fmla="*/ 179232 w 3045"/>
              <a:gd name="T67" fmla="*/ 88277 h 2579"/>
              <a:gd name="T68" fmla="*/ 232197 w 3045"/>
              <a:gd name="T69" fmla="*/ 88277 h 2579"/>
              <a:gd name="T70" fmla="*/ 261754 w 3045"/>
              <a:gd name="T71" fmla="*/ 88277 h 2579"/>
              <a:gd name="T72" fmla="*/ 314956 w 3045"/>
              <a:gd name="T73" fmla="*/ 88277 h 2579"/>
              <a:gd name="T74" fmla="*/ 329025 w 3045"/>
              <a:gd name="T75" fmla="*/ 82250 h 2579"/>
              <a:gd name="T76" fmla="*/ 308571 w 3045"/>
              <a:gd name="T77" fmla="*/ 181163 h 2579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3045" h="2579">
                <a:moveTo>
                  <a:pt x="1516" y="2296"/>
                </a:moveTo>
                <a:cubicBezTo>
                  <a:pt x="1437" y="2296"/>
                  <a:pt x="1374" y="2359"/>
                  <a:pt x="1374" y="2437"/>
                </a:cubicBezTo>
                <a:cubicBezTo>
                  <a:pt x="1374" y="2515"/>
                  <a:pt x="1437" y="2578"/>
                  <a:pt x="1516" y="2578"/>
                </a:cubicBezTo>
                <a:cubicBezTo>
                  <a:pt x="1593" y="2578"/>
                  <a:pt x="1656" y="2515"/>
                  <a:pt x="1656" y="2437"/>
                </a:cubicBezTo>
                <a:cubicBezTo>
                  <a:pt x="1656" y="2359"/>
                  <a:pt x="1593" y="2296"/>
                  <a:pt x="1516" y="2296"/>
                </a:cubicBezTo>
                <a:close/>
                <a:moveTo>
                  <a:pt x="2490" y="2296"/>
                </a:moveTo>
                <a:cubicBezTo>
                  <a:pt x="2412" y="2296"/>
                  <a:pt x="2348" y="2359"/>
                  <a:pt x="2348" y="2437"/>
                </a:cubicBezTo>
                <a:cubicBezTo>
                  <a:pt x="2348" y="2515"/>
                  <a:pt x="2412" y="2578"/>
                  <a:pt x="2490" y="2578"/>
                </a:cubicBezTo>
                <a:cubicBezTo>
                  <a:pt x="2568" y="2578"/>
                  <a:pt x="2631" y="2515"/>
                  <a:pt x="2631" y="2437"/>
                </a:cubicBezTo>
                <a:cubicBezTo>
                  <a:pt x="2631" y="2359"/>
                  <a:pt x="2568" y="2296"/>
                  <a:pt x="2490" y="2296"/>
                </a:cubicBezTo>
                <a:close/>
                <a:moveTo>
                  <a:pt x="3010" y="614"/>
                </a:moveTo>
                <a:cubicBezTo>
                  <a:pt x="2953" y="559"/>
                  <a:pt x="2875" y="524"/>
                  <a:pt x="2789" y="524"/>
                </a:cubicBezTo>
                <a:cubicBezTo>
                  <a:pt x="2701" y="524"/>
                  <a:pt x="2622" y="560"/>
                  <a:pt x="2564" y="617"/>
                </a:cubicBezTo>
                <a:cubicBezTo>
                  <a:pt x="2532" y="649"/>
                  <a:pt x="2488" y="669"/>
                  <a:pt x="2439" y="669"/>
                </a:cubicBezTo>
                <a:cubicBezTo>
                  <a:pt x="2390" y="669"/>
                  <a:pt x="2346" y="649"/>
                  <a:pt x="2314" y="617"/>
                </a:cubicBezTo>
                <a:cubicBezTo>
                  <a:pt x="2257" y="560"/>
                  <a:pt x="2177" y="524"/>
                  <a:pt x="2089" y="524"/>
                </a:cubicBezTo>
                <a:cubicBezTo>
                  <a:pt x="2002" y="524"/>
                  <a:pt x="1922" y="560"/>
                  <a:pt x="1865" y="617"/>
                </a:cubicBezTo>
                <a:cubicBezTo>
                  <a:pt x="1833" y="649"/>
                  <a:pt x="1788" y="669"/>
                  <a:pt x="1740" y="669"/>
                </a:cubicBezTo>
                <a:cubicBezTo>
                  <a:pt x="1691" y="669"/>
                  <a:pt x="1647" y="649"/>
                  <a:pt x="1615" y="617"/>
                </a:cubicBezTo>
                <a:cubicBezTo>
                  <a:pt x="1557" y="560"/>
                  <a:pt x="1479" y="524"/>
                  <a:pt x="1391" y="524"/>
                </a:cubicBezTo>
                <a:cubicBezTo>
                  <a:pt x="1303" y="524"/>
                  <a:pt x="1224" y="560"/>
                  <a:pt x="1166" y="617"/>
                </a:cubicBezTo>
                <a:cubicBezTo>
                  <a:pt x="1134" y="649"/>
                  <a:pt x="1090" y="669"/>
                  <a:pt x="1041" y="669"/>
                </a:cubicBezTo>
                <a:cubicBezTo>
                  <a:pt x="992" y="669"/>
                  <a:pt x="954" y="651"/>
                  <a:pt x="922" y="619"/>
                </a:cubicBezTo>
                <a:lnTo>
                  <a:pt x="921" y="619"/>
                </a:lnTo>
                <a:cubicBezTo>
                  <a:pt x="916" y="614"/>
                  <a:pt x="910" y="610"/>
                  <a:pt x="904" y="607"/>
                </a:cubicBezTo>
                <a:lnTo>
                  <a:pt x="686" y="69"/>
                </a:lnTo>
                <a:lnTo>
                  <a:pt x="685" y="67"/>
                </a:lnTo>
                <a:cubicBezTo>
                  <a:pt x="661" y="24"/>
                  <a:pt x="609" y="0"/>
                  <a:pt x="556" y="0"/>
                </a:cubicBezTo>
                <a:lnTo>
                  <a:pt x="98" y="0"/>
                </a:lnTo>
                <a:lnTo>
                  <a:pt x="98" y="1"/>
                </a:lnTo>
                <a:cubicBezTo>
                  <a:pt x="97" y="0"/>
                  <a:pt x="95" y="0"/>
                  <a:pt x="94" y="0"/>
                </a:cubicBezTo>
                <a:cubicBezTo>
                  <a:pt x="54" y="0"/>
                  <a:pt x="0" y="24"/>
                  <a:pt x="0" y="81"/>
                </a:cubicBezTo>
                <a:cubicBezTo>
                  <a:pt x="0" y="137"/>
                  <a:pt x="45" y="163"/>
                  <a:pt x="84" y="163"/>
                </a:cubicBezTo>
                <a:cubicBezTo>
                  <a:pt x="86" y="163"/>
                  <a:pt x="87" y="162"/>
                  <a:pt x="89" y="162"/>
                </a:cubicBezTo>
                <a:lnTo>
                  <a:pt x="89" y="163"/>
                </a:lnTo>
                <a:lnTo>
                  <a:pt x="438" y="163"/>
                </a:lnTo>
                <a:lnTo>
                  <a:pt x="492" y="163"/>
                </a:lnTo>
                <a:lnTo>
                  <a:pt x="500" y="163"/>
                </a:lnTo>
                <a:cubicBezTo>
                  <a:pt x="550" y="165"/>
                  <a:pt x="568" y="193"/>
                  <a:pt x="586" y="237"/>
                </a:cubicBezTo>
                <a:lnTo>
                  <a:pt x="610" y="292"/>
                </a:lnTo>
                <a:cubicBezTo>
                  <a:pt x="610" y="292"/>
                  <a:pt x="1113" y="1644"/>
                  <a:pt x="1114" y="1646"/>
                </a:cubicBezTo>
                <a:cubicBezTo>
                  <a:pt x="1114" y="1646"/>
                  <a:pt x="1114" y="1646"/>
                  <a:pt x="1114" y="1647"/>
                </a:cubicBezTo>
                <a:lnTo>
                  <a:pt x="1239" y="1982"/>
                </a:lnTo>
                <a:cubicBezTo>
                  <a:pt x="1251" y="2015"/>
                  <a:pt x="1283" y="2035"/>
                  <a:pt x="1319" y="2036"/>
                </a:cubicBezTo>
                <a:cubicBezTo>
                  <a:pt x="1325" y="2038"/>
                  <a:pt x="1331" y="2039"/>
                  <a:pt x="1337" y="2039"/>
                </a:cubicBezTo>
                <a:lnTo>
                  <a:pt x="2413" y="2039"/>
                </a:lnTo>
                <a:cubicBezTo>
                  <a:pt x="2455" y="2039"/>
                  <a:pt x="2490" y="2002"/>
                  <a:pt x="2490" y="1957"/>
                </a:cubicBezTo>
                <a:cubicBezTo>
                  <a:pt x="2490" y="1913"/>
                  <a:pt x="2455" y="1876"/>
                  <a:pt x="2413" y="1876"/>
                </a:cubicBezTo>
                <a:lnTo>
                  <a:pt x="1363" y="1876"/>
                </a:lnTo>
                <a:lnTo>
                  <a:pt x="1292" y="1687"/>
                </a:lnTo>
                <a:lnTo>
                  <a:pt x="2663" y="1687"/>
                </a:lnTo>
                <a:cubicBezTo>
                  <a:pt x="2664" y="1687"/>
                  <a:pt x="2665" y="1687"/>
                  <a:pt x="2666" y="1687"/>
                </a:cubicBezTo>
                <a:cubicBezTo>
                  <a:pt x="2672" y="1687"/>
                  <a:pt x="2677" y="1685"/>
                  <a:pt x="2683" y="1683"/>
                </a:cubicBezTo>
                <a:cubicBezTo>
                  <a:pt x="2686" y="1683"/>
                  <a:pt x="2689" y="1682"/>
                  <a:pt x="2692" y="1681"/>
                </a:cubicBezTo>
                <a:cubicBezTo>
                  <a:pt x="2698" y="1678"/>
                  <a:pt x="2704" y="1674"/>
                  <a:pt x="2709" y="1669"/>
                </a:cubicBezTo>
                <a:cubicBezTo>
                  <a:pt x="2711" y="1668"/>
                  <a:pt x="2712" y="1667"/>
                  <a:pt x="2714" y="1666"/>
                </a:cubicBezTo>
                <a:cubicBezTo>
                  <a:pt x="2719" y="1661"/>
                  <a:pt x="2722" y="1655"/>
                  <a:pt x="2726" y="1648"/>
                </a:cubicBezTo>
                <a:cubicBezTo>
                  <a:pt x="2726" y="1647"/>
                  <a:pt x="2728" y="1645"/>
                  <a:pt x="2729" y="1643"/>
                </a:cubicBezTo>
                <a:cubicBezTo>
                  <a:pt x="2729" y="1642"/>
                  <a:pt x="2730" y="1641"/>
                  <a:pt x="2731" y="1640"/>
                </a:cubicBezTo>
                <a:cubicBezTo>
                  <a:pt x="2731" y="1640"/>
                  <a:pt x="3018" y="735"/>
                  <a:pt x="3031" y="691"/>
                </a:cubicBezTo>
                <a:cubicBezTo>
                  <a:pt x="3044" y="646"/>
                  <a:pt x="3011" y="615"/>
                  <a:pt x="3010" y="614"/>
                </a:cubicBezTo>
                <a:close/>
                <a:moveTo>
                  <a:pt x="2610" y="1533"/>
                </a:moveTo>
                <a:lnTo>
                  <a:pt x="1238" y="1534"/>
                </a:lnTo>
                <a:lnTo>
                  <a:pt x="980" y="839"/>
                </a:lnTo>
                <a:cubicBezTo>
                  <a:pt x="1001" y="844"/>
                  <a:pt x="1018" y="840"/>
                  <a:pt x="1041" y="840"/>
                </a:cubicBezTo>
                <a:cubicBezTo>
                  <a:pt x="1129" y="840"/>
                  <a:pt x="1208" y="805"/>
                  <a:pt x="1266" y="747"/>
                </a:cubicBezTo>
                <a:cubicBezTo>
                  <a:pt x="1298" y="715"/>
                  <a:pt x="1342" y="696"/>
                  <a:pt x="1391" y="696"/>
                </a:cubicBezTo>
                <a:cubicBezTo>
                  <a:pt x="1439" y="696"/>
                  <a:pt x="1484" y="715"/>
                  <a:pt x="1516" y="747"/>
                </a:cubicBezTo>
                <a:cubicBezTo>
                  <a:pt x="1572" y="805"/>
                  <a:pt x="1652" y="840"/>
                  <a:pt x="1739" y="840"/>
                </a:cubicBezTo>
                <a:cubicBezTo>
                  <a:pt x="1827" y="840"/>
                  <a:pt x="1907" y="805"/>
                  <a:pt x="1964" y="747"/>
                </a:cubicBezTo>
                <a:cubicBezTo>
                  <a:pt x="1996" y="715"/>
                  <a:pt x="2040" y="696"/>
                  <a:pt x="2089" y="696"/>
                </a:cubicBezTo>
                <a:cubicBezTo>
                  <a:pt x="2138" y="696"/>
                  <a:pt x="2182" y="715"/>
                  <a:pt x="2214" y="747"/>
                </a:cubicBezTo>
                <a:cubicBezTo>
                  <a:pt x="2272" y="805"/>
                  <a:pt x="2351" y="840"/>
                  <a:pt x="2439" y="840"/>
                </a:cubicBezTo>
                <a:cubicBezTo>
                  <a:pt x="2527" y="840"/>
                  <a:pt x="2606" y="805"/>
                  <a:pt x="2664" y="747"/>
                </a:cubicBezTo>
                <a:cubicBezTo>
                  <a:pt x="2696" y="715"/>
                  <a:pt x="2734" y="696"/>
                  <a:pt x="2783" y="696"/>
                </a:cubicBezTo>
                <a:cubicBezTo>
                  <a:pt x="2817" y="696"/>
                  <a:pt x="2832" y="702"/>
                  <a:pt x="2860" y="719"/>
                </a:cubicBezTo>
                <a:lnTo>
                  <a:pt x="2610" y="15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82" name="Freeform 22"/>
          <p:cNvSpPr>
            <a:spLocks noChangeAspect="1" noChangeArrowheads="1"/>
          </p:cNvSpPr>
          <p:nvPr/>
        </p:nvSpPr>
        <p:spPr bwMode="auto">
          <a:xfrm>
            <a:off x="3921145" y="3113407"/>
            <a:ext cx="326869" cy="326868"/>
          </a:xfrm>
          <a:custGeom>
            <a:avLst/>
            <a:gdLst>
              <a:gd name="T0" fmla="*/ 31998 w 3024"/>
              <a:gd name="T1" fmla="*/ 297215 h 3016"/>
              <a:gd name="T2" fmla="*/ 315802 w 3024"/>
              <a:gd name="T3" fmla="*/ 55265 h 3016"/>
              <a:gd name="T4" fmla="*/ 0 w 3024"/>
              <a:gd name="T5" fmla="*/ 100385 h 3016"/>
              <a:gd name="T6" fmla="*/ 39162 w 3024"/>
              <a:gd name="T7" fmla="*/ 179761 h 3016"/>
              <a:gd name="T8" fmla="*/ 48236 w 3024"/>
              <a:gd name="T9" fmla="*/ 170928 h 3016"/>
              <a:gd name="T10" fmla="*/ 47042 w 3024"/>
              <a:gd name="T11" fmla="*/ 166393 h 3016"/>
              <a:gd name="T12" fmla="*/ 54206 w 3024"/>
              <a:gd name="T13" fmla="*/ 73408 h 3016"/>
              <a:gd name="T14" fmla="*/ 99337 w 3024"/>
              <a:gd name="T15" fmla="*/ 170928 h 3016"/>
              <a:gd name="T16" fmla="*/ 99337 w 3024"/>
              <a:gd name="T17" fmla="*/ 171645 h 3016"/>
              <a:gd name="T18" fmla="*/ 171452 w 3024"/>
              <a:gd name="T19" fmla="*/ 305809 h 3016"/>
              <a:gd name="T20" fmla="*/ 112829 w 3024"/>
              <a:gd name="T21" fmla="*/ 323833 h 3016"/>
              <a:gd name="T22" fmla="*/ 130858 w 3024"/>
              <a:gd name="T23" fmla="*/ 359881 h 3016"/>
              <a:gd name="T24" fmla="*/ 248105 w 3024"/>
              <a:gd name="T25" fmla="*/ 341857 h 3016"/>
              <a:gd name="T26" fmla="*/ 230076 w 3024"/>
              <a:gd name="T27" fmla="*/ 305809 h 3016"/>
              <a:gd name="T28" fmla="*/ 189481 w 3024"/>
              <a:gd name="T29" fmla="*/ 260451 h 3016"/>
              <a:gd name="T30" fmla="*/ 261596 w 3024"/>
              <a:gd name="T31" fmla="*/ 170928 h 3016"/>
              <a:gd name="T32" fmla="*/ 261596 w 3024"/>
              <a:gd name="T33" fmla="*/ 73408 h 3016"/>
              <a:gd name="T34" fmla="*/ 338368 w 3024"/>
              <a:gd name="T35" fmla="*/ 109456 h 3016"/>
              <a:gd name="T36" fmla="*/ 312936 w 3024"/>
              <a:gd name="T37" fmla="*/ 167347 h 3016"/>
              <a:gd name="T38" fmla="*/ 313414 w 3024"/>
              <a:gd name="T39" fmla="*/ 176300 h 3016"/>
              <a:gd name="T40" fmla="*/ 328697 w 3024"/>
              <a:gd name="T41" fmla="*/ 176300 h 3016"/>
              <a:gd name="T42" fmla="*/ 315802 w 3024"/>
              <a:gd name="T43" fmla="*/ 55265 h 3016"/>
              <a:gd name="T44" fmla="*/ 230076 w 3024"/>
              <a:gd name="T45" fmla="*/ 337321 h 3016"/>
              <a:gd name="T46" fmla="*/ 135395 w 3024"/>
              <a:gd name="T47" fmla="*/ 341857 h 3016"/>
              <a:gd name="T48" fmla="*/ 130858 w 3024"/>
              <a:gd name="T49" fmla="*/ 328369 h 3016"/>
              <a:gd name="T50" fmla="*/ 225539 w 3024"/>
              <a:gd name="T51" fmla="*/ 323833 h 3016"/>
              <a:gd name="T52" fmla="*/ 243568 w 3024"/>
              <a:gd name="T53" fmla="*/ 129629 h 3016"/>
              <a:gd name="T54" fmla="*/ 180527 w 3024"/>
              <a:gd name="T55" fmla="*/ 244695 h 3016"/>
              <a:gd name="T56" fmla="*/ 117366 w 3024"/>
              <a:gd name="T57" fmla="*/ 129629 h 3016"/>
              <a:gd name="T58" fmla="*/ 243568 w 3024"/>
              <a:gd name="T59" fmla="*/ 73408 h 3016"/>
              <a:gd name="T60" fmla="*/ 108053 w 3024"/>
              <a:gd name="T61" fmla="*/ 24708 h 3016"/>
              <a:gd name="T62" fmla="*/ 136708 w 3024"/>
              <a:gd name="T63" fmla="*/ 36525 h 3016"/>
              <a:gd name="T64" fmla="*/ 181482 w 3024"/>
              <a:gd name="T65" fmla="*/ 18024 h 3016"/>
              <a:gd name="T66" fmla="*/ 226016 w 3024"/>
              <a:gd name="T67" fmla="*/ 36525 h 3016"/>
              <a:gd name="T68" fmla="*/ 257417 w 3024"/>
              <a:gd name="T69" fmla="*/ 18263 h 3016"/>
              <a:gd name="T70" fmla="*/ 242015 w 3024"/>
              <a:gd name="T71" fmla="*/ 11936 h 3016"/>
              <a:gd name="T72" fmla="*/ 226016 w 3024"/>
              <a:gd name="T73" fmla="*/ 18501 h 3016"/>
              <a:gd name="T74" fmla="*/ 181482 w 3024"/>
              <a:gd name="T75" fmla="*/ 0 h 3016"/>
              <a:gd name="T76" fmla="*/ 136708 w 3024"/>
              <a:gd name="T77" fmla="*/ 18501 h 3016"/>
              <a:gd name="T78" fmla="*/ 120829 w 3024"/>
              <a:gd name="T79" fmla="*/ 11936 h 3016"/>
              <a:gd name="T80" fmla="*/ 105307 w 3024"/>
              <a:gd name="T81" fmla="*/ 18143 h 301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3024" h="3016">
                <a:moveTo>
                  <a:pt x="267" y="2496"/>
                </a:moveTo>
                <a:cubicBezTo>
                  <a:pt x="268" y="2494"/>
                  <a:pt x="268" y="2492"/>
                  <a:pt x="268" y="2490"/>
                </a:cubicBezTo>
                <a:cubicBezTo>
                  <a:pt x="268" y="2492"/>
                  <a:pt x="267" y="2494"/>
                  <a:pt x="267" y="2496"/>
                </a:cubicBezTo>
                <a:close/>
                <a:moveTo>
                  <a:pt x="2645" y="463"/>
                </a:moveTo>
                <a:lnTo>
                  <a:pt x="378" y="463"/>
                </a:lnTo>
                <a:cubicBezTo>
                  <a:pt x="169" y="463"/>
                  <a:pt x="0" y="618"/>
                  <a:pt x="0" y="841"/>
                </a:cubicBezTo>
                <a:cubicBezTo>
                  <a:pt x="0" y="934"/>
                  <a:pt x="253" y="1459"/>
                  <a:pt x="267" y="1477"/>
                </a:cubicBezTo>
                <a:cubicBezTo>
                  <a:pt x="281" y="1495"/>
                  <a:pt x="303" y="1506"/>
                  <a:pt x="328" y="1506"/>
                </a:cubicBezTo>
                <a:cubicBezTo>
                  <a:pt x="352" y="1506"/>
                  <a:pt x="374" y="1495"/>
                  <a:pt x="388" y="1477"/>
                </a:cubicBezTo>
                <a:cubicBezTo>
                  <a:pt x="398" y="1464"/>
                  <a:pt x="404" y="1449"/>
                  <a:pt x="404" y="1432"/>
                </a:cubicBezTo>
                <a:cubicBezTo>
                  <a:pt x="404" y="1419"/>
                  <a:pt x="401" y="1408"/>
                  <a:pt x="396" y="1398"/>
                </a:cubicBezTo>
                <a:cubicBezTo>
                  <a:pt x="395" y="1397"/>
                  <a:pt x="394" y="1395"/>
                  <a:pt x="394" y="1394"/>
                </a:cubicBezTo>
                <a:cubicBezTo>
                  <a:pt x="299" y="1212"/>
                  <a:pt x="211" y="982"/>
                  <a:pt x="189" y="917"/>
                </a:cubicBezTo>
                <a:cubicBezTo>
                  <a:pt x="129" y="736"/>
                  <a:pt x="287" y="615"/>
                  <a:pt x="454" y="615"/>
                </a:cubicBezTo>
                <a:lnTo>
                  <a:pt x="832" y="615"/>
                </a:lnTo>
                <a:lnTo>
                  <a:pt x="832" y="1432"/>
                </a:lnTo>
                <a:cubicBezTo>
                  <a:pt x="832" y="1434"/>
                  <a:pt x="832" y="1436"/>
                  <a:pt x="832" y="1438"/>
                </a:cubicBezTo>
                <a:cubicBezTo>
                  <a:pt x="832" y="1730"/>
                  <a:pt x="1228" y="2096"/>
                  <a:pt x="1436" y="2182"/>
                </a:cubicBezTo>
                <a:lnTo>
                  <a:pt x="1436" y="2562"/>
                </a:lnTo>
                <a:lnTo>
                  <a:pt x="1096" y="2562"/>
                </a:lnTo>
                <a:cubicBezTo>
                  <a:pt x="1013" y="2562"/>
                  <a:pt x="945" y="2629"/>
                  <a:pt x="945" y="2713"/>
                </a:cubicBezTo>
                <a:lnTo>
                  <a:pt x="945" y="2864"/>
                </a:lnTo>
                <a:cubicBezTo>
                  <a:pt x="945" y="2947"/>
                  <a:pt x="1013" y="3015"/>
                  <a:pt x="1096" y="3015"/>
                </a:cubicBezTo>
                <a:lnTo>
                  <a:pt x="1927" y="3015"/>
                </a:lnTo>
                <a:cubicBezTo>
                  <a:pt x="2010" y="3015"/>
                  <a:pt x="2078" y="2947"/>
                  <a:pt x="2078" y="2864"/>
                </a:cubicBezTo>
                <a:lnTo>
                  <a:pt x="2078" y="2713"/>
                </a:lnTo>
                <a:cubicBezTo>
                  <a:pt x="2078" y="2629"/>
                  <a:pt x="2010" y="2562"/>
                  <a:pt x="1927" y="2562"/>
                </a:cubicBezTo>
                <a:lnTo>
                  <a:pt x="1587" y="2562"/>
                </a:lnTo>
                <a:lnTo>
                  <a:pt x="1587" y="2182"/>
                </a:lnTo>
                <a:cubicBezTo>
                  <a:pt x="1795" y="2096"/>
                  <a:pt x="2191" y="1730"/>
                  <a:pt x="2191" y="1438"/>
                </a:cubicBezTo>
                <a:cubicBezTo>
                  <a:pt x="2191" y="1436"/>
                  <a:pt x="2191" y="1434"/>
                  <a:pt x="2191" y="1432"/>
                </a:cubicBezTo>
                <a:lnTo>
                  <a:pt x="2191" y="615"/>
                </a:lnTo>
                <a:lnTo>
                  <a:pt x="2569" y="615"/>
                </a:lnTo>
                <a:cubicBezTo>
                  <a:pt x="2736" y="615"/>
                  <a:pt x="2872" y="709"/>
                  <a:pt x="2834" y="917"/>
                </a:cubicBezTo>
                <a:cubicBezTo>
                  <a:pt x="2821" y="990"/>
                  <a:pt x="2721" y="1219"/>
                  <a:pt x="2623" y="1397"/>
                </a:cubicBezTo>
                <a:cubicBezTo>
                  <a:pt x="2622" y="1399"/>
                  <a:pt x="2621" y="1400"/>
                  <a:pt x="2621" y="1402"/>
                </a:cubicBezTo>
                <a:cubicBezTo>
                  <a:pt x="2615" y="1412"/>
                  <a:pt x="2612" y="1424"/>
                  <a:pt x="2612" y="1436"/>
                </a:cubicBezTo>
                <a:cubicBezTo>
                  <a:pt x="2612" y="1451"/>
                  <a:pt x="2617" y="1465"/>
                  <a:pt x="2625" y="1477"/>
                </a:cubicBezTo>
                <a:cubicBezTo>
                  <a:pt x="2638" y="1497"/>
                  <a:pt x="2662" y="1511"/>
                  <a:pt x="2689" y="1511"/>
                </a:cubicBezTo>
                <a:cubicBezTo>
                  <a:pt x="2716" y="1511"/>
                  <a:pt x="2740" y="1497"/>
                  <a:pt x="2753" y="1477"/>
                </a:cubicBezTo>
                <a:cubicBezTo>
                  <a:pt x="2766" y="1457"/>
                  <a:pt x="3023" y="929"/>
                  <a:pt x="3023" y="841"/>
                </a:cubicBezTo>
                <a:cubicBezTo>
                  <a:pt x="3023" y="633"/>
                  <a:pt x="2854" y="463"/>
                  <a:pt x="2645" y="463"/>
                </a:cubicBezTo>
                <a:close/>
                <a:moveTo>
                  <a:pt x="1927" y="2751"/>
                </a:moveTo>
                <a:lnTo>
                  <a:pt x="1927" y="2826"/>
                </a:lnTo>
                <a:cubicBezTo>
                  <a:pt x="1927" y="2847"/>
                  <a:pt x="1910" y="2864"/>
                  <a:pt x="1889" y="2864"/>
                </a:cubicBezTo>
                <a:lnTo>
                  <a:pt x="1134" y="2864"/>
                </a:lnTo>
                <a:cubicBezTo>
                  <a:pt x="1113" y="2864"/>
                  <a:pt x="1096" y="2847"/>
                  <a:pt x="1096" y="2826"/>
                </a:cubicBezTo>
                <a:lnTo>
                  <a:pt x="1096" y="2751"/>
                </a:lnTo>
                <a:cubicBezTo>
                  <a:pt x="1096" y="2730"/>
                  <a:pt x="1113" y="2713"/>
                  <a:pt x="1134" y="2713"/>
                </a:cubicBezTo>
                <a:lnTo>
                  <a:pt x="1889" y="2713"/>
                </a:lnTo>
                <a:cubicBezTo>
                  <a:pt x="1910" y="2713"/>
                  <a:pt x="1927" y="2730"/>
                  <a:pt x="1927" y="2751"/>
                </a:cubicBezTo>
                <a:close/>
                <a:moveTo>
                  <a:pt x="2040" y="1086"/>
                </a:moveTo>
                <a:lnTo>
                  <a:pt x="2040" y="1432"/>
                </a:lnTo>
                <a:cubicBezTo>
                  <a:pt x="2040" y="1705"/>
                  <a:pt x="1636" y="2050"/>
                  <a:pt x="1512" y="2050"/>
                </a:cubicBezTo>
                <a:cubicBezTo>
                  <a:pt x="1387" y="2050"/>
                  <a:pt x="983" y="1705"/>
                  <a:pt x="983" y="1432"/>
                </a:cubicBezTo>
                <a:lnTo>
                  <a:pt x="983" y="1086"/>
                </a:lnTo>
                <a:lnTo>
                  <a:pt x="983" y="615"/>
                </a:lnTo>
                <a:lnTo>
                  <a:pt x="2040" y="615"/>
                </a:lnTo>
                <a:lnTo>
                  <a:pt x="2040" y="1086"/>
                </a:lnTo>
                <a:close/>
                <a:moveTo>
                  <a:pt x="905" y="207"/>
                </a:moveTo>
                <a:lnTo>
                  <a:pt x="905" y="207"/>
                </a:lnTo>
                <a:cubicBezTo>
                  <a:pt x="967" y="268"/>
                  <a:pt x="1052" y="306"/>
                  <a:pt x="1145" y="306"/>
                </a:cubicBezTo>
                <a:cubicBezTo>
                  <a:pt x="1239" y="306"/>
                  <a:pt x="1324" y="268"/>
                  <a:pt x="1386" y="207"/>
                </a:cubicBezTo>
                <a:cubicBezTo>
                  <a:pt x="1420" y="173"/>
                  <a:pt x="1467" y="151"/>
                  <a:pt x="1520" y="151"/>
                </a:cubicBezTo>
                <a:cubicBezTo>
                  <a:pt x="1571" y="151"/>
                  <a:pt x="1618" y="173"/>
                  <a:pt x="1652" y="207"/>
                </a:cubicBezTo>
                <a:cubicBezTo>
                  <a:pt x="1714" y="268"/>
                  <a:pt x="1799" y="306"/>
                  <a:pt x="1893" y="306"/>
                </a:cubicBezTo>
                <a:cubicBezTo>
                  <a:pt x="1985" y="306"/>
                  <a:pt x="2069" y="269"/>
                  <a:pt x="2131" y="209"/>
                </a:cubicBezTo>
                <a:cubicBezTo>
                  <a:pt x="2146" y="196"/>
                  <a:pt x="2156" y="175"/>
                  <a:pt x="2156" y="153"/>
                </a:cubicBezTo>
                <a:cubicBezTo>
                  <a:pt x="2156" y="111"/>
                  <a:pt x="2122" y="77"/>
                  <a:pt x="2081" y="77"/>
                </a:cubicBezTo>
                <a:cubicBezTo>
                  <a:pt x="2059" y="77"/>
                  <a:pt x="2040" y="86"/>
                  <a:pt x="2027" y="100"/>
                </a:cubicBezTo>
                <a:cubicBezTo>
                  <a:pt x="1992" y="134"/>
                  <a:pt x="1945" y="155"/>
                  <a:pt x="1893" y="155"/>
                </a:cubicBezTo>
                <a:cubicBezTo>
                  <a:pt x="1841" y="155"/>
                  <a:pt x="1793" y="134"/>
                  <a:pt x="1759" y="100"/>
                </a:cubicBezTo>
                <a:cubicBezTo>
                  <a:pt x="1698" y="38"/>
                  <a:pt x="1613" y="0"/>
                  <a:pt x="1520" y="0"/>
                </a:cubicBezTo>
                <a:cubicBezTo>
                  <a:pt x="1426" y="0"/>
                  <a:pt x="1341" y="38"/>
                  <a:pt x="1279" y="100"/>
                </a:cubicBezTo>
                <a:cubicBezTo>
                  <a:pt x="1245" y="134"/>
                  <a:pt x="1198" y="155"/>
                  <a:pt x="1145" y="155"/>
                </a:cubicBezTo>
                <a:cubicBezTo>
                  <a:pt x="1093" y="155"/>
                  <a:pt x="1046" y="134"/>
                  <a:pt x="1012" y="100"/>
                </a:cubicBezTo>
                <a:cubicBezTo>
                  <a:pt x="998" y="86"/>
                  <a:pt x="979" y="77"/>
                  <a:pt x="958" y="77"/>
                </a:cubicBezTo>
                <a:cubicBezTo>
                  <a:pt x="916" y="77"/>
                  <a:pt x="882" y="111"/>
                  <a:pt x="882" y="152"/>
                </a:cubicBezTo>
                <a:cubicBezTo>
                  <a:pt x="882" y="174"/>
                  <a:pt x="891" y="193"/>
                  <a:pt x="905" y="2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83" name="Freeform 23"/>
          <p:cNvSpPr>
            <a:spLocks noChangeAspect="1" noChangeArrowheads="1"/>
          </p:cNvSpPr>
          <p:nvPr/>
        </p:nvSpPr>
        <p:spPr bwMode="auto">
          <a:xfrm>
            <a:off x="7785970" y="3204123"/>
            <a:ext cx="325429" cy="236152"/>
          </a:xfrm>
          <a:custGeom>
            <a:avLst/>
            <a:gdLst>
              <a:gd name="T0" fmla="*/ 31768 w 3037"/>
              <a:gd name="T1" fmla="*/ 260606 h 2199"/>
              <a:gd name="T2" fmla="*/ 358815 w 3037"/>
              <a:gd name="T3" fmla="*/ 136113 h 2199"/>
              <a:gd name="T4" fmla="*/ 291604 w 3037"/>
              <a:gd name="T5" fmla="*/ 46833 h 2199"/>
              <a:gd name="T6" fmla="*/ 258176 w 3037"/>
              <a:gd name="T7" fmla="*/ 5335 h 2199"/>
              <a:gd name="T8" fmla="*/ 92104 w 3037"/>
              <a:gd name="T9" fmla="*/ 8774 h 2199"/>
              <a:gd name="T10" fmla="*/ 241343 w 3037"/>
              <a:gd name="T11" fmla="*/ 140381 h 2199"/>
              <a:gd name="T12" fmla="*/ 241462 w 3037"/>
              <a:gd name="T13" fmla="*/ 141923 h 2199"/>
              <a:gd name="T14" fmla="*/ 242884 w 3037"/>
              <a:gd name="T15" fmla="*/ 145361 h 2199"/>
              <a:gd name="T16" fmla="*/ 243951 w 3037"/>
              <a:gd name="T17" fmla="*/ 146665 h 2199"/>
              <a:gd name="T18" fmla="*/ 342338 w 3037"/>
              <a:gd name="T19" fmla="*/ 212232 h 2199"/>
              <a:gd name="T20" fmla="*/ 229371 w 3037"/>
              <a:gd name="T21" fmla="*/ 212232 h 2199"/>
              <a:gd name="T22" fmla="*/ 82147 w 3037"/>
              <a:gd name="T23" fmla="*/ 212232 h 2199"/>
              <a:gd name="T24" fmla="*/ 35680 w 3037"/>
              <a:gd name="T25" fmla="*/ 229898 h 2199"/>
              <a:gd name="T26" fmla="*/ 159197 w 3037"/>
              <a:gd name="T27" fmla="*/ 229898 h 2199"/>
              <a:gd name="T28" fmla="*/ 306421 w 3037"/>
              <a:gd name="T29" fmla="*/ 229898 h 2199"/>
              <a:gd name="T30" fmla="*/ 359881 w 3037"/>
              <a:gd name="T31" fmla="*/ 140263 h 2199"/>
              <a:gd name="T32" fmla="*/ 258887 w 3037"/>
              <a:gd name="T33" fmla="*/ 64381 h 2199"/>
              <a:gd name="T34" fmla="*/ 333329 w 3037"/>
              <a:gd name="T35" fmla="*/ 131607 h 2199"/>
              <a:gd name="T36" fmla="*/ 98742 w 3037"/>
              <a:gd name="T37" fmla="*/ 221124 h 2199"/>
              <a:gd name="T38" fmla="*/ 120672 w 3037"/>
              <a:gd name="T39" fmla="*/ 243059 h 2199"/>
              <a:gd name="T40" fmla="*/ 267896 w 3037"/>
              <a:gd name="T41" fmla="*/ 199071 h 2199"/>
              <a:gd name="T42" fmla="*/ 176503 w 3037"/>
              <a:gd name="T43" fmla="*/ 54659 h 2199"/>
              <a:gd name="T44" fmla="*/ 191439 w 3037"/>
              <a:gd name="T45" fmla="*/ 48493 h 2199"/>
              <a:gd name="T46" fmla="*/ 133000 w 3037"/>
              <a:gd name="T47" fmla="*/ 42209 h 2199"/>
              <a:gd name="T48" fmla="*/ 176503 w 3037"/>
              <a:gd name="T49" fmla="*/ 54659 h 2199"/>
              <a:gd name="T50" fmla="*/ 30583 w 3037"/>
              <a:gd name="T51" fmla="*/ 66159 h 2199"/>
              <a:gd name="T52" fmla="*/ 89615 w 3037"/>
              <a:gd name="T53" fmla="*/ 54659 h 2199"/>
              <a:gd name="T54" fmla="*/ 133000 w 3037"/>
              <a:gd name="T55" fmla="*/ 42209 h 2199"/>
              <a:gd name="T56" fmla="*/ 74086 w 3037"/>
              <a:gd name="T57" fmla="*/ 30590 h 2199"/>
              <a:gd name="T58" fmla="*/ 15054 w 3037"/>
              <a:gd name="T59" fmla="*/ 42209 h 2199"/>
              <a:gd name="T60" fmla="*/ 0 w 3037"/>
              <a:gd name="T61" fmla="*/ 48256 h 2199"/>
              <a:gd name="T62" fmla="*/ 176503 w 3037"/>
              <a:gd name="T63" fmla="*/ 107302 h 2199"/>
              <a:gd name="T64" fmla="*/ 188475 w 3037"/>
              <a:gd name="T65" fmla="*/ 94615 h 2199"/>
              <a:gd name="T66" fmla="*/ 145446 w 3037"/>
              <a:gd name="T67" fmla="*/ 107302 h 2199"/>
              <a:gd name="T68" fmla="*/ 2608 w 3037"/>
              <a:gd name="T69" fmla="*/ 107302 h 2199"/>
              <a:gd name="T70" fmla="*/ 58558 w 3037"/>
              <a:gd name="T71" fmla="*/ 107302 h 2199"/>
              <a:gd name="T72" fmla="*/ 117471 w 3037"/>
              <a:gd name="T73" fmla="*/ 118921 h 2199"/>
              <a:gd name="T74" fmla="*/ 117471 w 3037"/>
              <a:gd name="T75" fmla="*/ 101373 h 2199"/>
              <a:gd name="T76" fmla="*/ 46111 w 3037"/>
              <a:gd name="T77" fmla="*/ 94971 h 2199"/>
              <a:gd name="T78" fmla="*/ 15054 w 3037"/>
              <a:gd name="T79" fmla="*/ 94971 h 2199"/>
              <a:gd name="T80" fmla="*/ 2608 w 3037"/>
              <a:gd name="T81" fmla="*/ 107302 h 2199"/>
              <a:gd name="T82" fmla="*/ 74086 w 3037"/>
              <a:gd name="T83" fmla="*/ 153542 h 2199"/>
              <a:gd name="T84" fmla="*/ 145446 w 3037"/>
              <a:gd name="T85" fmla="*/ 159945 h 2199"/>
              <a:gd name="T86" fmla="*/ 176503 w 3037"/>
              <a:gd name="T87" fmla="*/ 159945 h 2199"/>
              <a:gd name="T88" fmla="*/ 188475 w 3037"/>
              <a:gd name="T89" fmla="*/ 147139 h 2199"/>
              <a:gd name="T90" fmla="*/ 117471 w 3037"/>
              <a:gd name="T91" fmla="*/ 153898 h 2199"/>
              <a:gd name="T92" fmla="*/ 46111 w 3037"/>
              <a:gd name="T93" fmla="*/ 147495 h 2199"/>
              <a:gd name="T94" fmla="*/ 8772 w 3037"/>
              <a:gd name="T95" fmla="*/ 144768 h 2199"/>
              <a:gd name="T96" fmla="*/ 2608 w 3037"/>
              <a:gd name="T97" fmla="*/ 159945 h 219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3037" h="2199">
                <a:moveTo>
                  <a:pt x="268" y="2198"/>
                </a:moveTo>
                <a:cubicBezTo>
                  <a:pt x="268" y="2196"/>
                  <a:pt x="268" y="2194"/>
                  <a:pt x="268" y="2192"/>
                </a:cubicBezTo>
                <a:cubicBezTo>
                  <a:pt x="268" y="2194"/>
                  <a:pt x="268" y="2196"/>
                  <a:pt x="268" y="2198"/>
                </a:cubicBezTo>
                <a:close/>
                <a:moveTo>
                  <a:pt x="3036" y="1181"/>
                </a:moveTo>
                <a:cubicBezTo>
                  <a:pt x="3036" y="1180"/>
                  <a:pt x="3036" y="1180"/>
                  <a:pt x="3036" y="1179"/>
                </a:cubicBezTo>
                <a:cubicBezTo>
                  <a:pt x="3035" y="1168"/>
                  <a:pt x="3032" y="1157"/>
                  <a:pt x="3027" y="1148"/>
                </a:cubicBezTo>
                <a:lnTo>
                  <a:pt x="2585" y="463"/>
                </a:lnTo>
                <a:cubicBezTo>
                  <a:pt x="2583" y="460"/>
                  <a:pt x="2581" y="457"/>
                  <a:pt x="2579" y="454"/>
                </a:cubicBezTo>
                <a:cubicBezTo>
                  <a:pt x="2552" y="418"/>
                  <a:pt x="2509" y="395"/>
                  <a:pt x="2460" y="395"/>
                </a:cubicBezTo>
                <a:lnTo>
                  <a:pt x="2184" y="395"/>
                </a:lnTo>
                <a:lnTo>
                  <a:pt x="2184" y="74"/>
                </a:lnTo>
                <a:cubicBezTo>
                  <a:pt x="2184" y="64"/>
                  <a:pt x="2182" y="54"/>
                  <a:pt x="2178" y="45"/>
                </a:cubicBezTo>
                <a:cubicBezTo>
                  <a:pt x="2167" y="19"/>
                  <a:pt x="2141" y="0"/>
                  <a:pt x="2110" y="0"/>
                </a:cubicBezTo>
                <a:lnTo>
                  <a:pt x="851" y="0"/>
                </a:lnTo>
                <a:cubicBezTo>
                  <a:pt x="810" y="0"/>
                  <a:pt x="777" y="33"/>
                  <a:pt x="777" y="74"/>
                </a:cubicBezTo>
                <a:cubicBezTo>
                  <a:pt x="777" y="115"/>
                  <a:pt x="810" y="148"/>
                  <a:pt x="851" y="148"/>
                </a:cubicBezTo>
                <a:lnTo>
                  <a:pt x="2036" y="148"/>
                </a:lnTo>
                <a:lnTo>
                  <a:pt x="2036" y="1184"/>
                </a:lnTo>
                <a:cubicBezTo>
                  <a:pt x="2036" y="1188"/>
                  <a:pt x="2036" y="1191"/>
                  <a:pt x="2037" y="1195"/>
                </a:cubicBezTo>
                <a:cubicBezTo>
                  <a:pt x="2037" y="1196"/>
                  <a:pt x="2037" y="1197"/>
                  <a:pt x="2037" y="1197"/>
                </a:cubicBezTo>
                <a:cubicBezTo>
                  <a:pt x="2037" y="1198"/>
                  <a:pt x="2037" y="1198"/>
                  <a:pt x="2037" y="1199"/>
                </a:cubicBezTo>
                <a:cubicBezTo>
                  <a:pt x="2039" y="1209"/>
                  <a:pt x="2043" y="1218"/>
                  <a:pt x="2049" y="1225"/>
                </a:cubicBezTo>
                <a:cubicBezTo>
                  <a:pt x="2049" y="1225"/>
                  <a:pt x="2049" y="1225"/>
                  <a:pt x="2049" y="1226"/>
                </a:cubicBezTo>
                <a:cubicBezTo>
                  <a:pt x="2051" y="1229"/>
                  <a:pt x="2054" y="1233"/>
                  <a:pt x="2057" y="1236"/>
                </a:cubicBezTo>
                <a:cubicBezTo>
                  <a:pt x="2057" y="1236"/>
                  <a:pt x="2058" y="1236"/>
                  <a:pt x="2058" y="1236"/>
                </a:cubicBezTo>
                <a:cubicBezTo>
                  <a:pt x="2059" y="1237"/>
                  <a:pt x="2058" y="1237"/>
                  <a:pt x="2058" y="1237"/>
                </a:cubicBezTo>
                <a:cubicBezTo>
                  <a:pt x="2072" y="1250"/>
                  <a:pt x="2090" y="1258"/>
                  <a:pt x="2110" y="1258"/>
                </a:cubicBezTo>
                <a:lnTo>
                  <a:pt x="2888" y="1258"/>
                </a:lnTo>
                <a:lnTo>
                  <a:pt x="2888" y="1790"/>
                </a:lnTo>
                <a:lnTo>
                  <a:pt x="2585" y="1790"/>
                </a:lnTo>
                <a:cubicBezTo>
                  <a:pt x="2552" y="1642"/>
                  <a:pt x="2419" y="1531"/>
                  <a:pt x="2260" y="1531"/>
                </a:cubicBezTo>
                <a:cubicBezTo>
                  <a:pt x="2102" y="1531"/>
                  <a:pt x="1969" y="1642"/>
                  <a:pt x="1935" y="1790"/>
                </a:cubicBezTo>
                <a:lnTo>
                  <a:pt x="1343" y="1790"/>
                </a:lnTo>
                <a:cubicBezTo>
                  <a:pt x="1310" y="1642"/>
                  <a:pt x="1176" y="1531"/>
                  <a:pt x="1018" y="1531"/>
                </a:cubicBezTo>
                <a:cubicBezTo>
                  <a:pt x="859" y="1531"/>
                  <a:pt x="727" y="1642"/>
                  <a:pt x="693" y="1790"/>
                </a:cubicBezTo>
                <a:lnTo>
                  <a:pt x="301" y="1790"/>
                </a:lnTo>
                <a:cubicBezTo>
                  <a:pt x="260" y="1790"/>
                  <a:pt x="226" y="1824"/>
                  <a:pt x="226" y="1865"/>
                </a:cubicBezTo>
                <a:cubicBezTo>
                  <a:pt x="226" y="1905"/>
                  <a:pt x="260" y="1939"/>
                  <a:pt x="301" y="1939"/>
                </a:cubicBezTo>
                <a:lnTo>
                  <a:pt x="693" y="1939"/>
                </a:lnTo>
                <a:cubicBezTo>
                  <a:pt x="727" y="2087"/>
                  <a:pt x="859" y="2198"/>
                  <a:pt x="1018" y="2198"/>
                </a:cubicBezTo>
                <a:cubicBezTo>
                  <a:pt x="1176" y="2198"/>
                  <a:pt x="1310" y="2087"/>
                  <a:pt x="1343" y="1939"/>
                </a:cubicBezTo>
                <a:lnTo>
                  <a:pt x="1935" y="1939"/>
                </a:lnTo>
                <a:cubicBezTo>
                  <a:pt x="1969" y="2087"/>
                  <a:pt x="2102" y="2198"/>
                  <a:pt x="2260" y="2198"/>
                </a:cubicBezTo>
                <a:cubicBezTo>
                  <a:pt x="2419" y="2198"/>
                  <a:pt x="2552" y="2087"/>
                  <a:pt x="2585" y="1939"/>
                </a:cubicBezTo>
                <a:lnTo>
                  <a:pt x="2962" y="1939"/>
                </a:lnTo>
                <a:cubicBezTo>
                  <a:pt x="3003" y="1939"/>
                  <a:pt x="3036" y="1905"/>
                  <a:pt x="3036" y="1865"/>
                </a:cubicBezTo>
                <a:lnTo>
                  <a:pt x="3036" y="1183"/>
                </a:lnTo>
                <a:cubicBezTo>
                  <a:pt x="3036" y="1183"/>
                  <a:pt x="3036" y="1182"/>
                  <a:pt x="3036" y="1181"/>
                </a:cubicBezTo>
                <a:close/>
                <a:moveTo>
                  <a:pt x="2184" y="1110"/>
                </a:moveTo>
                <a:lnTo>
                  <a:pt x="2184" y="543"/>
                </a:lnTo>
                <a:lnTo>
                  <a:pt x="2201" y="543"/>
                </a:lnTo>
                <a:lnTo>
                  <a:pt x="2434" y="543"/>
                </a:lnTo>
                <a:lnTo>
                  <a:pt x="2812" y="1110"/>
                </a:lnTo>
                <a:lnTo>
                  <a:pt x="2184" y="1110"/>
                </a:lnTo>
                <a:close/>
                <a:moveTo>
                  <a:pt x="1018" y="2050"/>
                </a:moveTo>
                <a:cubicBezTo>
                  <a:pt x="916" y="2050"/>
                  <a:pt x="833" y="1967"/>
                  <a:pt x="833" y="1865"/>
                </a:cubicBezTo>
                <a:cubicBezTo>
                  <a:pt x="833" y="1762"/>
                  <a:pt x="915" y="1679"/>
                  <a:pt x="1018" y="1679"/>
                </a:cubicBezTo>
                <a:cubicBezTo>
                  <a:pt x="1120" y="1679"/>
                  <a:pt x="1203" y="1762"/>
                  <a:pt x="1203" y="1865"/>
                </a:cubicBezTo>
                <a:cubicBezTo>
                  <a:pt x="1203" y="1967"/>
                  <a:pt x="1121" y="2050"/>
                  <a:pt x="1018" y="2050"/>
                </a:cubicBezTo>
                <a:close/>
                <a:moveTo>
                  <a:pt x="2260" y="2050"/>
                </a:moveTo>
                <a:cubicBezTo>
                  <a:pt x="2158" y="2050"/>
                  <a:pt x="2075" y="1967"/>
                  <a:pt x="2075" y="1865"/>
                </a:cubicBezTo>
                <a:cubicBezTo>
                  <a:pt x="2075" y="1762"/>
                  <a:pt x="2158" y="1679"/>
                  <a:pt x="2260" y="1679"/>
                </a:cubicBezTo>
                <a:cubicBezTo>
                  <a:pt x="2363" y="1679"/>
                  <a:pt x="2446" y="1762"/>
                  <a:pt x="2446" y="1865"/>
                </a:cubicBezTo>
                <a:cubicBezTo>
                  <a:pt x="2446" y="1967"/>
                  <a:pt x="2363" y="2050"/>
                  <a:pt x="2260" y="2050"/>
                </a:cubicBezTo>
                <a:close/>
                <a:moveTo>
                  <a:pt x="1489" y="461"/>
                </a:moveTo>
                <a:lnTo>
                  <a:pt x="1489" y="461"/>
                </a:lnTo>
                <a:cubicBezTo>
                  <a:pt x="1503" y="474"/>
                  <a:pt x="1521" y="483"/>
                  <a:pt x="1542" y="483"/>
                </a:cubicBezTo>
                <a:cubicBezTo>
                  <a:pt x="1582" y="483"/>
                  <a:pt x="1615" y="450"/>
                  <a:pt x="1615" y="409"/>
                </a:cubicBezTo>
                <a:cubicBezTo>
                  <a:pt x="1615" y="387"/>
                  <a:pt x="1606" y="367"/>
                  <a:pt x="1590" y="353"/>
                </a:cubicBezTo>
                <a:cubicBezTo>
                  <a:pt x="1531" y="295"/>
                  <a:pt x="1449" y="258"/>
                  <a:pt x="1358" y="258"/>
                </a:cubicBezTo>
                <a:cubicBezTo>
                  <a:pt x="1266" y="258"/>
                  <a:pt x="1183" y="296"/>
                  <a:pt x="1122" y="356"/>
                </a:cubicBezTo>
                <a:lnTo>
                  <a:pt x="1227" y="461"/>
                </a:lnTo>
                <a:cubicBezTo>
                  <a:pt x="1261" y="427"/>
                  <a:pt x="1307" y="406"/>
                  <a:pt x="1358" y="406"/>
                </a:cubicBezTo>
                <a:cubicBezTo>
                  <a:pt x="1409" y="406"/>
                  <a:pt x="1456" y="427"/>
                  <a:pt x="1489" y="461"/>
                </a:cubicBezTo>
                <a:close/>
                <a:moveTo>
                  <a:pt x="22" y="461"/>
                </a:moveTo>
                <a:lnTo>
                  <a:pt x="22" y="461"/>
                </a:lnTo>
                <a:cubicBezTo>
                  <a:pt x="83" y="521"/>
                  <a:pt x="166" y="558"/>
                  <a:pt x="258" y="558"/>
                </a:cubicBezTo>
                <a:cubicBezTo>
                  <a:pt x="350" y="558"/>
                  <a:pt x="433" y="521"/>
                  <a:pt x="494" y="461"/>
                </a:cubicBezTo>
                <a:cubicBezTo>
                  <a:pt x="527" y="427"/>
                  <a:pt x="574" y="406"/>
                  <a:pt x="625" y="406"/>
                </a:cubicBezTo>
                <a:cubicBezTo>
                  <a:pt x="676" y="406"/>
                  <a:pt x="722" y="427"/>
                  <a:pt x="756" y="461"/>
                </a:cubicBezTo>
                <a:cubicBezTo>
                  <a:pt x="816" y="521"/>
                  <a:pt x="899" y="558"/>
                  <a:pt x="991" y="558"/>
                </a:cubicBezTo>
                <a:cubicBezTo>
                  <a:pt x="1083" y="558"/>
                  <a:pt x="1167" y="521"/>
                  <a:pt x="1227" y="461"/>
                </a:cubicBezTo>
                <a:lnTo>
                  <a:pt x="1122" y="356"/>
                </a:lnTo>
                <a:cubicBezTo>
                  <a:pt x="1089" y="389"/>
                  <a:pt x="1042" y="410"/>
                  <a:pt x="991" y="410"/>
                </a:cubicBezTo>
                <a:cubicBezTo>
                  <a:pt x="939" y="410"/>
                  <a:pt x="894" y="389"/>
                  <a:pt x="860" y="356"/>
                </a:cubicBezTo>
                <a:cubicBezTo>
                  <a:pt x="800" y="296"/>
                  <a:pt x="717" y="258"/>
                  <a:pt x="625" y="258"/>
                </a:cubicBezTo>
                <a:cubicBezTo>
                  <a:pt x="533" y="258"/>
                  <a:pt x="449" y="296"/>
                  <a:pt x="389" y="356"/>
                </a:cubicBezTo>
                <a:cubicBezTo>
                  <a:pt x="355" y="389"/>
                  <a:pt x="309" y="410"/>
                  <a:pt x="258" y="410"/>
                </a:cubicBezTo>
                <a:cubicBezTo>
                  <a:pt x="207" y="410"/>
                  <a:pt x="161" y="389"/>
                  <a:pt x="127" y="356"/>
                </a:cubicBezTo>
                <a:cubicBezTo>
                  <a:pt x="114" y="342"/>
                  <a:pt x="95" y="333"/>
                  <a:pt x="74" y="333"/>
                </a:cubicBezTo>
                <a:cubicBezTo>
                  <a:pt x="33" y="333"/>
                  <a:pt x="0" y="367"/>
                  <a:pt x="0" y="407"/>
                </a:cubicBezTo>
                <a:cubicBezTo>
                  <a:pt x="0" y="428"/>
                  <a:pt x="8" y="447"/>
                  <a:pt x="22" y="461"/>
                </a:cubicBezTo>
                <a:close/>
                <a:moveTo>
                  <a:pt x="1489" y="905"/>
                </a:moveTo>
                <a:lnTo>
                  <a:pt x="1489" y="905"/>
                </a:lnTo>
                <a:cubicBezTo>
                  <a:pt x="1503" y="919"/>
                  <a:pt x="1521" y="927"/>
                  <a:pt x="1542" y="927"/>
                </a:cubicBezTo>
                <a:cubicBezTo>
                  <a:pt x="1582" y="927"/>
                  <a:pt x="1615" y="894"/>
                  <a:pt x="1615" y="853"/>
                </a:cubicBezTo>
                <a:cubicBezTo>
                  <a:pt x="1615" y="831"/>
                  <a:pt x="1606" y="812"/>
                  <a:pt x="1590" y="798"/>
                </a:cubicBezTo>
                <a:cubicBezTo>
                  <a:pt x="1531" y="739"/>
                  <a:pt x="1449" y="703"/>
                  <a:pt x="1358" y="703"/>
                </a:cubicBezTo>
                <a:cubicBezTo>
                  <a:pt x="1266" y="703"/>
                  <a:pt x="1183" y="740"/>
                  <a:pt x="1122" y="801"/>
                </a:cubicBezTo>
                <a:lnTo>
                  <a:pt x="1227" y="905"/>
                </a:lnTo>
                <a:cubicBezTo>
                  <a:pt x="1261" y="872"/>
                  <a:pt x="1307" y="851"/>
                  <a:pt x="1358" y="851"/>
                </a:cubicBezTo>
                <a:cubicBezTo>
                  <a:pt x="1409" y="851"/>
                  <a:pt x="1456" y="872"/>
                  <a:pt x="1489" y="905"/>
                </a:cubicBezTo>
                <a:close/>
                <a:moveTo>
                  <a:pt x="22" y="905"/>
                </a:moveTo>
                <a:lnTo>
                  <a:pt x="22" y="905"/>
                </a:lnTo>
                <a:cubicBezTo>
                  <a:pt x="83" y="966"/>
                  <a:pt x="166" y="1003"/>
                  <a:pt x="258" y="1003"/>
                </a:cubicBezTo>
                <a:cubicBezTo>
                  <a:pt x="350" y="1003"/>
                  <a:pt x="433" y="966"/>
                  <a:pt x="494" y="905"/>
                </a:cubicBezTo>
                <a:cubicBezTo>
                  <a:pt x="527" y="872"/>
                  <a:pt x="574" y="851"/>
                  <a:pt x="625" y="851"/>
                </a:cubicBezTo>
                <a:cubicBezTo>
                  <a:pt x="676" y="851"/>
                  <a:pt x="722" y="872"/>
                  <a:pt x="756" y="905"/>
                </a:cubicBezTo>
                <a:cubicBezTo>
                  <a:pt x="816" y="966"/>
                  <a:pt x="899" y="1003"/>
                  <a:pt x="991" y="1003"/>
                </a:cubicBezTo>
                <a:cubicBezTo>
                  <a:pt x="1083" y="1003"/>
                  <a:pt x="1167" y="966"/>
                  <a:pt x="1227" y="905"/>
                </a:cubicBezTo>
                <a:lnTo>
                  <a:pt x="1122" y="801"/>
                </a:lnTo>
                <a:cubicBezTo>
                  <a:pt x="1089" y="834"/>
                  <a:pt x="1042" y="855"/>
                  <a:pt x="991" y="855"/>
                </a:cubicBezTo>
                <a:cubicBezTo>
                  <a:pt x="939" y="855"/>
                  <a:pt x="894" y="834"/>
                  <a:pt x="860" y="801"/>
                </a:cubicBezTo>
                <a:cubicBezTo>
                  <a:pt x="800" y="740"/>
                  <a:pt x="717" y="703"/>
                  <a:pt x="625" y="703"/>
                </a:cubicBezTo>
                <a:cubicBezTo>
                  <a:pt x="533" y="703"/>
                  <a:pt x="449" y="740"/>
                  <a:pt x="389" y="801"/>
                </a:cubicBezTo>
                <a:cubicBezTo>
                  <a:pt x="355" y="834"/>
                  <a:pt x="309" y="855"/>
                  <a:pt x="258" y="855"/>
                </a:cubicBezTo>
                <a:cubicBezTo>
                  <a:pt x="207" y="855"/>
                  <a:pt x="161" y="834"/>
                  <a:pt x="127" y="801"/>
                </a:cubicBezTo>
                <a:cubicBezTo>
                  <a:pt x="114" y="787"/>
                  <a:pt x="95" y="778"/>
                  <a:pt x="74" y="778"/>
                </a:cubicBezTo>
                <a:cubicBezTo>
                  <a:pt x="33" y="778"/>
                  <a:pt x="0" y="811"/>
                  <a:pt x="0" y="852"/>
                </a:cubicBezTo>
                <a:cubicBezTo>
                  <a:pt x="0" y="873"/>
                  <a:pt x="8" y="892"/>
                  <a:pt x="22" y="905"/>
                </a:cubicBezTo>
                <a:close/>
                <a:moveTo>
                  <a:pt x="258" y="1446"/>
                </a:moveTo>
                <a:cubicBezTo>
                  <a:pt x="350" y="1446"/>
                  <a:pt x="433" y="1409"/>
                  <a:pt x="494" y="1349"/>
                </a:cubicBezTo>
                <a:cubicBezTo>
                  <a:pt x="527" y="1315"/>
                  <a:pt x="574" y="1295"/>
                  <a:pt x="625" y="1295"/>
                </a:cubicBezTo>
                <a:cubicBezTo>
                  <a:pt x="676" y="1295"/>
                  <a:pt x="722" y="1315"/>
                  <a:pt x="756" y="1349"/>
                </a:cubicBezTo>
                <a:cubicBezTo>
                  <a:pt x="816" y="1409"/>
                  <a:pt x="899" y="1446"/>
                  <a:pt x="991" y="1446"/>
                </a:cubicBezTo>
                <a:cubicBezTo>
                  <a:pt x="1083" y="1446"/>
                  <a:pt x="1167" y="1409"/>
                  <a:pt x="1227" y="1349"/>
                </a:cubicBezTo>
                <a:cubicBezTo>
                  <a:pt x="1261" y="1315"/>
                  <a:pt x="1307" y="1295"/>
                  <a:pt x="1358" y="1295"/>
                </a:cubicBezTo>
                <a:cubicBezTo>
                  <a:pt x="1409" y="1295"/>
                  <a:pt x="1456" y="1315"/>
                  <a:pt x="1489" y="1349"/>
                </a:cubicBezTo>
                <a:cubicBezTo>
                  <a:pt x="1503" y="1362"/>
                  <a:pt x="1521" y="1371"/>
                  <a:pt x="1542" y="1371"/>
                </a:cubicBezTo>
                <a:cubicBezTo>
                  <a:pt x="1582" y="1371"/>
                  <a:pt x="1615" y="1338"/>
                  <a:pt x="1615" y="1297"/>
                </a:cubicBezTo>
                <a:cubicBezTo>
                  <a:pt x="1615" y="1275"/>
                  <a:pt x="1605" y="1255"/>
                  <a:pt x="1590" y="1241"/>
                </a:cubicBezTo>
                <a:cubicBezTo>
                  <a:pt x="1531" y="1183"/>
                  <a:pt x="1449" y="1146"/>
                  <a:pt x="1358" y="1146"/>
                </a:cubicBezTo>
                <a:cubicBezTo>
                  <a:pt x="1266" y="1146"/>
                  <a:pt x="1183" y="1184"/>
                  <a:pt x="1122" y="1244"/>
                </a:cubicBezTo>
                <a:cubicBezTo>
                  <a:pt x="1089" y="1278"/>
                  <a:pt x="1042" y="1298"/>
                  <a:pt x="991" y="1298"/>
                </a:cubicBezTo>
                <a:cubicBezTo>
                  <a:pt x="939" y="1298"/>
                  <a:pt x="894" y="1278"/>
                  <a:pt x="860" y="1244"/>
                </a:cubicBezTo>
                <a:cubicBezTo>
                  <a:pt x="800" y="1184"/>
                  <a:pt x="717" y="1146"/>
                  <a:pt x="625" y="1146"/>
                </a:cubicBezTo>
                <a:cubicBezTo>
                  <a:pt x="533" y="1146"/>
                  <a:pt x="449" y="1184"/>
                  <a:pt x="389" y="1244"/>
                </a:cubicBezTo>
                <a:cubicBezTo>
                  <a:pt x="355" y="1278"/>
                  <a:pt x="309" y="1298"/>
                  <a:pt x="258" y="1298"/>
                </a:cubicBezTo>
                <a:cubicBezTo>
                  <a:pt x="207" y="1298"/>
                  <a:pt x="161" y="1278"/>
                  <a:pt x="127" y="1244"/>
                </a:cubicBezTo>
                <a:cubicBezTo>
                  <a:pt x="114" y="1230"/>
                  <a:pt x="95" y="1221"/>
                  <a:pt x="74" y="1221"/>
                </a:cubicBezTo>
                <a:cubicBezTo>
                  <a:pt x="33" y="1221"/>
                  <a:pt x="0" y="1255"/>
                  <a:pt x="0" y="1296"/>
                </a:cubicBezTo>
                <a:cubicBezTo>
                  <a:pt x="0" y="1316"/>
                  <a:pt x="8" y="1335"/>
                  <a:pt x="22" y="1349"/>
                </a:cubicBezTo>
                <a:cubicBezTo>
                  <a:pt x="83" y="1409"/>
                  <a:pt x="166" y="1446"/>
                  <a:pt x="258" y="1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84" name="Freeform 25"/>
          <p:cNvSpPr>
            <a:spLocks noChangeAspect="1" noChangeArrowheads="1"/>
          </p:cNvSpPr>
          <p:nvPr/>
        </p:nvSpPr>
        <p:spPr bwMode="auto">
          <a:xfrm>
            <a:off x="2927578" y="3765706"/>
            <a:ext cx="273590" cy="326869"/>
          </a:xfrm>
          <a:custGeom>
            <a:avLst/>
            <a:gdLst>
              <a:gd name="T0" fmla="*/ 290169 w 2588"/>
              <a:gd name="T1" fmla="*/ 264163 h 3084"/>
              <a:gd name="T2" fmla="*/ 251153 w 2588"/>
              <a:gd name="T3" fmla="*/ 222724 h 3084"/>
              <a:gd name="T4" fmla="*/ 214122 w 2588"/>
              <a:gd name="T5" fmla="*/ 246070 h 3084"/>
              <a:gd name="T6" fmla="*/ 174405 w 2588"/>
              <a:gd name="T7" fmla="*/ 170895 h 3084"/>
              <a:gd name="T8" fmla="*/ 151276 w 2588"/>
              <a:gd name="T9" fmla="*/ 109961 h 3084"/>
              <a:gd name="T10" fmla="*/ 198703 w 2588"/>
              <a:gd name="T11" fmla="*/ 99105 h 3084"/>
              <a:gd name="T12" fmla="*/ 191811 w 2588"/>
              <a:gd name="T13" fmla="*/ 45992 h 3084"/>
              <a:gd name="T14" fmla="*/ 145318 w 2588"/>
              <a:gd name="T15" fmla="*/ 584 h 3084"/>
              <a:gd name="T16" fmla="*/ 101863 w 2588"/>
              <a:gd name="T17" fmla="*/ 19961 h 3084"/>
              <a:gd name="T18" fmla="*/ 55254 w 2588"/>
              <a:gd name="T19" fmla="*/ 80428 h 3084"/>
              <a:gd name="T20" fmla="*/ 94270 w 2588"/>
              <a:gd name="T21" fmla="*/ 207899 h 3084"/>
              <a:gd name="T22" fmla="*/ 141113 w 2588"/>
              <a:gd name="T23" fmla="*/ 298132 h 3084"/>
              <a:gd name="T24" fmla="*/ 113311 w 2588"/>
              <a:gd name="T25" fmla="*/ 307121 h 3084"/>
              <a:gd name="T26" fmla="*/ 92635 w 2588"/>
              <a:gd name="T27" fmla="*/ 311790 h 3084"/>
              <a:gd name="T28" fmla="*/ 74879 w 2588"/>
              <a:gd name="T29" fmla="*/ 300467 h 3084"/>
              <a:gd name="T30" fmla="*/ 42754 w 2588"/>
              <a:gd name="T31" fmla="*/ 280156 h 3084"/>
              <a:gd name="T32" fmla="*/ 6191 w 2588"/>
              <a:gd name="T33" fmla="*/ 288093 h 3084"/>
              <a:gd name="T34" fmla="*/ 935 w 2588"/>
              <a:gd name="T35" fmla="*/ 295681 h 3084"/>
              <a:gd name="T36" fmla="*/ 9929 w 2588"/>
              <a:gd name="T37" fmla="*/ 308405 h 3084"/>
              <a:gd name="T38" fmla="*/ 18340 w 2588"/>
              <a:gd name="T39" fmla="*/ 306537 h 3084"/>
              <a:gd name="T40" fmla="*/ 18340 w 2588"/>
              <a:gd name="T41" fmla="*/ 306537 h 3084"/>
              <a:gd name="T42" fmla="*/ 38899 w 2588"/>
              <a:gd name="T43" fmla="*/ 301868 h 3084"/>
              <a:gd name="T44" fmla="*/ 56772 w 2588"/>
              <a:gd name="T45" fmla="*/ 313191 h 3084"/>
              <a:gd name="T46" fmla="*/ 88896 w 2588"/>
              <a:gd name="T47" fmla="*/ 333502 h 3084"/>
              <a:gd name="T48" fmla="*/ 126044 w 2588"/>
              <a:gd name="T49" fmla="*/ 325214 h 3084"/>
              <a:gd name="T50" fmla="*/ 146603 w 2588"/>
              <a:gd name="T51" fmla="*/ 320545 h 3084"/>
              <a:gd name="T52" fmla="*/ 162490 w 2588"/>
              <a:gd name="T53" fmla="*/ 329533 h 3084"/>
              <a:gd name="T54" fmla="*/ 172536 w 2588"/>
              <a:gd name="T55" fmla="*/ 342023 h 3084"/>
              <a:gd name="T56" fmla="*/ 251620 w 2588"/>
              <a:gd name="T57" fmla="*/ 348560 h 3084"/>
              <a:gd name="T58" fmla="*/ 292622 w 2588"/>
              <a:gd name="T59" fmla="*/ 329300 h 3084"/>
              <a:gd name="T60" fmla="*/ 292622 w 2588"/>
              <a:gd name="T61" fmla="*/ 329300 h 3084"/>
              <a:gd name="T62" fmla="*/ 292973 w 2588"/>
              <a:gd name="T63" fmla="*/ 329183 h 3084"/>
              <a:gd name="T64" fmla="*/ 290169 w 2588"/>
              <a:gd name="T65" fmla="*/ 264163 h 3084"/>
              <a:gd name="T66" fmla="*/ 276268 w 2588"/>
              <a:gd name="T67" fmla="*/ 311440 h 3084"/>
              <a:gd name="T68" fmla="*/ 244144 w 2588"/>
              <a:gd name="T69" fmla="*/ 330117 h 3084"/>
              <a:gd name="T70" fmla="*/ 186554 w 2588"/>
              <a:gd name="T71" fmla="*/ 323696 h 3084"/>
              <a:gd name="T72" fmla="*/ 111909 w 2588"/>
              <a:gd name="T73" fmla="*/ 198210 h 3084"/>
              <a:gd name="T74" fmla="*/ 76981 w 2588"/>
              <a:gd name="T75" fmla="*/ 80778 h 3084"/>
              <a:gd name="T76" fmla="*/ 110274 w 2588"/>
              <a:gd name="T77" fmla="*/ 37121 h 3084"/>
              <a:gd name="T78" fmla="*/ 144267 w 2588"/>
              <a:gd name="T79" fmla="*/ 21012 h 3084"/>
              <a:gd name="T80" fmla="*/ 167864 w 2588"/>
              <a:gd name="T81" fmla="*/ 41323 h 3084"/>
              <a:gd name="T82" fmla="*/ 185970 w 2588"/>
              <a:gd name="T83" fmla="*/ 76576 h 3084"/>
              <a:gd name="T84" fmla="*/ 145785 w 2588"/>
              <a:gd name="T85" fmla="*/ 91401 h 3084"/>
              <a:gd name="T86" fmla="*/ 130833 w 2588"/>
              <a:gd name="T87" fmla="*/ 112412 h 3084"/>
              <a:gd name="T88" fmla="*/ 132819 w 2588"/>
              <a:gd name="T89" fmla="*/ 118366 h 3084"/>
              <a:gd name="T90" fmla="*/ 157117 w 2588"/>
              <a:gd name="T91" fmla="*/ 180233 h 3084"/>
              <a:gd name="T92" fmla="*/ 196250 w 2588"/>
              <a:gd name="T93" fmla="*/ 254358 h 3084"/>
              <a:gd name="T94" fmla="*/ 199521 w 2588"/>
              <a:gd name="T95" fmla="*/ 259961 h 3084"/>
              <a:gd name="T96" fmla="*/ 227439 w 2588"/>
              <a:gd name="T97" fmla="*/ 264163 h 3084"/>
              <a:gd name="T98" fmla="*/ 263068 w 2588"/>
              <a:gd name="T99" fmla="*/ 252957 h 3084"/>
              <a:gd name="T100" fmla="*/ 276619 w 2588"/>
              <a:gd name="T101" fmla="*/ 288210 h 3084"/>
              <a:gd name="T102" fmla="*/ 276268 w 2588"/>
              <a:gd name="T103" fmla="*/ 311440 h 308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588" h="3084">
                <a:moveTo>
                  <a:pt x="2484" y="2263"/>
                </a:moveTo>
                <a:cubicBezTo>
                  <a:pt x="2345" y="1901"/>
                  <a:pt x="2197" y="1895"/>
                  <a:pt x="2150" y="1908"/>
                </a:cubicBezTo>
                <a:cubicBezTo>
                  <a:pt x="2102" y="1921"/>
                  <a:pt x="1833" y="2108"/>
                  <a:pt x="1833" y="2108"/>
                </a:cubicBezTo>
                <a:cubicBezTo>
                  <a:pt x="1729" y="1938"/>
                  <a:pt x="1609" y="1721"/>
                  <a:pt x="1493" y="1464"/>
                </a:cubicBezTo>
                <a:cubicBezTo>
                  <a:pt x="1400" y="1257"/>
                  <a:pt x="1267" y="972"/>
                  <a:pt x="1295" y="942"/>
                </a:cubicBezTo>
                <a:cubicBezTo>
                  <a:pt x="1323" y="913"/>
                  <a:pt x="1660" y="876"/>
                  <a:pt x="1701" y="849"/>
                </a:cubicBezTo>
                <a:cubicBezTo>
                  <a:pt x="1742" y="822"/>
                  <a:pt x="1820" y="738"/>
                  <a:pt x="1642" y="394"/>
                </a:cubicBezTo>
                <a:cubicBezTo>
                  <a:pt x="1509" y="136"/>
                  <a:pt x="1308" y="9"/>
                  <a:pt x="1244" y="5"/>
                </a:cubicBezTo>
                <a:cubicBezTo>
                  <a:pt x="1179" y="0"/>
                  <a:pt x="1078" y="32"/>
                  <a:pt x="872" y="171"/>
                </a:cubicBezTo>
                <a:cubicBezTo>
                  <a:pt x="666" y="310"/>
                  <a:pt x="462" y="569"/>
                  <a:pt x="473" y="689"/>
                </a:cubicBezTo>
                <a:cubicBezTo>
                  <a:pt x="484" y="809"/>
                  <a:pt x="461" y="1008"/>
                  <a:pt x="807" y="1781"/>
                </a:cubicBezTo>
                <a:cubicBezTo>
                  <a:pt x="964" y="2130"/>
                  <a:pt x="1099" y="2378"/>
                  <a:pt x="1208" y="2554"/>
                </a:cubicBezTo>
                <a:cubicBezTo>
                  <a:pt x="1121" y="2555"/>
                  <a:pt x="1038" y="2583"/>
                  <a:pt x="970" y="2631"/>
                </a:cubicBezTo>
                <a:cubicBezTo>
                  <a:pt x="920" y="2666"/>
                  <a:pt x="858" y="2682"/>
                  <a:pt x="793" y="2671"/>
                </a:cubicBezTo>
                <a:cubicBezTo>
                  <a:pt x="729" y="2660"/>
                  <a:pt x="675" y="2624"/>
                  <a:pt x="641" y="2574"/>
                </a:cubicBezTo>
                <a:cubicBezTo>
                  <a:pt x="578" y="2485"/>
                  <a:pt x="481" y="2420"/>
                  <a:pt x="366" y="2400"/>
                </a:cubicBezTo>
                <a:cubicBezTo>
                  <a:pt x="252" y="2380"/>
                  <a:pt x="141" y="2407"/>
                  <a:pt x="53" y="2468"/>
                </a:cubicBezTo>
                <a:cubicBezTo>
                  <a:pt x="30" y="2482"/>
                  <a:pt x="13" y="2505"/>
                  <a:pt x="8" y="2533"/>
                </a:cubicBezTo>
                <a:cubicBezTo>
                  <a:pt x="0" y="2584"/>
                  <a:pt x="34" y="2633"/>
                  <a:pt x="85" y="2642"/>
                </a:cubicBezTo>
                <a:cubicBezTo>
                  <a:pt x="111" y="2646"/>
                  <a:pt x="137" y="2640"/>
                  <a:pt x="157" y="2626"/>
                </a:cubicBezTo>
                <a:cubicBezTo>
                  <a:pt x="206" y="2591"/>
                  <a:pt x="269" y="2575"/>
                  <a:pt x="333" y="2586"/>
                </a:cubicBezTo>
                <a:cubicBezTo>
                  <a:pt x="398" y="2597"/>
                  <a:pt x="451" y="2633"/>
                  <a:pt x="486" y="2683"/>
                </a:cubicBezTo>
                <a:cubicBezTo>
                  <a:pt x="549" y="2772"/>
                  <a:pt x="645" y="2837"/>
                  <a:pt x="761" y="2857"/>
                </a:cubicBezTo>
                <a:cubicBezTo>
                  <a:pt x="877" y="2877"/>
                  <a:pt x="990" y="2849"/>
                  <a:pt x="1079" y="2786"/>
                </a:cubicBezTo>
                <a:cubicBezTo>
                  <a:pt x="1128" y="2751"/>
                  <a:pt x="1191" y="2735"/>
                  <a:pt x="1255" y="2746"/>
                </a:cubicBezTo>
                <a:cubicBezTo>
                  <a:pt x="1310" y="2756"/>
                  <a:pt x="1357" y="2784"/>
                  <a:pt x="1391" y="2823"/>
                </a:cubicBezTo>
                <a:cubicBezTo>
                  <a:pt x="1428" y="2872"/>
                  <a:pt x="1457" y="2906"/>
                  <a:pt x="1477" y="2930"/>
                </a:cubicBezTo>
                <a:cubicBezTo>
                  <a:pt x="1560" y="3031"/>
                  <a:pt x="1869" y="3083"/>
                  <a:pt x="2154" y="2986"/>
                </a:cubicBezTo>
                <a:cubicBezTo>
                  <a:pt x="2455" y="2885"/>
                  <a:pt x="2505" y="2821"/>
                  <a:pt x="2505" y="2821"/>
                </a:cubicBezTo>
                <a:cubicBezTo>
                  <a:pt x="2506" y="2821"/>
                  <a:pt x="2508" y="2821"/>
                  <a:pt x="2508" y="2820"/>
                </a:cubicBezTo>
                <a:cubicBezTo>
                  <a:pt x="2555" y="2773"/>
                  <a:pt x="2587" y="2533"/>
                  <a:pt x="2484" y="2263"/>
                </a:cubicBezTo>
                <a:close/>
                <a:moveTo>
                  <a:pt x="2365" y="2668"/>
                </a:moveTo>
                <a:cubicBezTo>
                  <a:pt x="2348" y="2710"/>
                  <a:pt x="2270" y="2763"/>
                  <a:pt x="2090" y="2828"/>
                </a:cubicBezTo>
                <a:cubicBezTo>
                  <a:pt x="1911" y="2894"/>
                  <a:pt x="1676" y="2864"/>
                  <a:pt x="1597" y="2773"/>
                </a:cubicBezTo>
                <a:cubicBezTo>
                  <a:pt x="1534" y="2703"/>
                  <a:pt x="1262" y="2376"/>
                  <a:pt x="958" y="1698"/>
                </a:cubicBezTo>
                <a:cubicBezTo>
                  <a:pt x="654" y="1020"/>
                  <a:pt x="655" y="752"/>
                  <a:pt x="659" y="692"/>
                </a:cubicBezTo>
                <a:cubicBezTo>
                  <a:pt x="663" y="631"/>
                  <a:pt x="813" y="418"/>
                  <a:pt x="944" y="318"/>
                </a:cubicBezTo>
                <a:cubicBezTo>
                  <a:pt x="1061" y="228"/>
                  <a:pt x="1160" y="180"/>
                  <a:pt x="1235" y="180"/>
                </a:cubicBezTo>
                <a:cubicBezTo>
                  <a:pt x="1297" y="180"/>
                  <a:pt x="1362" y="247"/>
                  <a:pt x="1437" y="354"/>
                </a:cubicBezTo>
                <a:cubicBezTo>
                  <a:pt x="1490" y="430"/>
                  <a:pt x="1549" y="560"/>
                  <a:pt x="1592" y="656"/>
                </a:cubicBezTo>
                <a:cubicBezTo>
                  <a:pt x="1630" y="743"/>
                  <a:pt x="1451" y="737"/>
                  <a:pt x="1248" y="783"/>
                </a:cubicBezTo>
                <a:cubicBezTo>
                  <a:pt x="1066" y="824"/>
                  <a:pt x="1120" y="963"/>
                  <a:pt x="1120" y="963"/>
                </a:cubicBezTo>
                <a:lnTo>
                  <a:pt x="1137" y="1014"/>
                </a:lnTo>
                <a:cubicBezTo>
                  <a:pt x="1186" y="1159"/>
                  <a:pt x="1252" y="1337"/>
                  <a:pt x="1345" y="1544"/>
                </a:cubicBezTo>
                <a:cubicBezTo>
                  <a:pt x="1459" y="1802"/>
                  <a:pt x="1580" y="2009"/>
                  <a:pt x="1680" y="2179"/>
                </a:cubicBezTo>
                <a:lnTo>
                  <a:pt x="1708" y="2227"/>
                </a:lnTo>
                <a:cubicBezTo>
                  <a:pt x="1708" y="2227"/>
                  <a:pt x="1797" y="2374"/>
                  <a:pt x="1947" y="2263"/>
                </a:cubicBezTo>
                <a:cubicBezTo>
                  <a:pt x="2173" y="2096"/>
                  <a:pt x="2200" y="2088"/>
                  <a:pt x="2252" y="2167"/>
                </a:cubicBezTo>
                <a:cubicBezTo>
                  <a:pt x="2307" y="2251"/>
                  <a:pt x="2355" y="2374"/>
                  <a:pt x="2368" y="2469"/>
                </a:cubicBezTo>
                <a:cubicBezTo>
                  <a:pt x="2387" y="2596"/>
                  <a:pt x="2383" y="2625"/>
                  <a:pt x="2365" y="26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85" name="Freeform 5"/>
          <p:cNvSpPr>
            <a:spLocks noChangeAspect="1" noChangeArrowheads="1"/>
          </p:cNvSpPr>
          <p:nvPr/>
        </p:nvSpPr>
        <p:spPr bwMode="auto">
          <a:xfrm>
            <a:off x="3458920" y="3765706"/>
            <a:ext cx="287990" cy="326869"/>
          </a:xfrm>
          <a:custGeom>
            <a:avLst/>
            <a:gdLst>
              <a:gd name="T0" fmla="*/ 301624 w 2600"/>
              <a:gd name="T1" fmla="*/ 71681 h 2938"/>
              <a:gd name="T2" fmla="*/ 301378 w 2600"/>
              <a:gd name="T3" fmla="*/ 58693 h 2938"/>
              <a:gd name="T4" fmla="*/ 265439 w 2600"/>
              <a:gd name="T5" fmla="*/ 81852 h 2938"/>
              <a:gd name="T6" fmla="*/ 168659 w 2600"/>
              <a:gd name="T7" fmla="*/ 18380 h 2938"/>
              <a:gd name="T8" fmla="*/ 200919 w 2600"/>
              <a:gd name="T9" fmla="*/ 9435 h 2938"/>
              <a:gd name="T10" fmla="*/ 191842 w 2600"/>
              <a:gd name="T11" fmla="*/ 0 h 2938"/>
              <a:gd name="T12" fmla="*/ 159460 w 2600"/>
              <a:gd name="T13" fmla="*/ 0 h 2938"/>
              <a:gd name="T14" fmla="*/ 118123 w 2600"/>
              <a:gd name="T15" fmla="*/ 9067 h 2938"/>
              <a:gd name="T16" fmla="*/ 127200 w 2600"/>
              <a:gd name="T17" fmla="*/ 18380 h 2938"/>
              <a:gd name="T18" fmla="*/ 150383 w 2600"/>
              <a:gd name="T19" fmla="*/ 41661 h 2938"/>
              <a:gd name="T20" fmla="*/ 30420 w 2600"/>
              <a:gd name="T21" fmla="*/ 58693 h 2938"/>
              <a:gd name="T22" fmla="*/ 17418 w 2600"/>
              <a:gd name="T23" fmla="*/ 58938 h 2938"/>
              <a:gd name="T24" fmla="*/ 40478 w 2600"/>
              <a:gd name="T25" fmla="*/ 94717 h 2938"/>
              <a:gd name="T26" fmla="*/ 159460 w 2600"/>
              <a:gd name="T27" fmla="*/ 359877 h 2938"/>
              <a:gd name="T28" fmla="*/ 278441 w 2600"/>
              <a:gd name="T29" fmla="*/ 94840 h 2938"/>
              <a:gd name="T30" fmla="*/ 18399 w 2600"/>
              <a:gd name="T31" fmla="*/ 200585 h 2938"/>
              <a:gd name="T32" fmla="*/ 53603 w 2600"/>
              <a:gd name="T33" fmla="*/ 107828 h 2938"/>
              <a:gd name="T34" fmla="*/ 66482 w 2600"/>
              <a:gd name="T35" fmla="*/ 94717 h 2938"/>
              <a:gd name="T36" fmla="*/ 150383 w 2600"/>
              <a:gd name="T37" fmla="*/ 60041 h 2938"/>
              <a:gd name="T38" fmla="*/ 157252 w 2600"/>
              <a:gd name="T39" fmla="*/ 59796 h 2938"/>
              <a:gd name="T40" fmla="*/ 159950 w 2600"/>
              <a:gd name="T41" fmla="*/ 59796 h 2938"/>
              <a:gd name="T42" fmla="*/ 162649 w 2600"/>
              <a:gd name="T43" fmla="*/ 59796 h 2938"/>
              <a:gd name="T44" fmla="*/ 164734 w 2600"/>
              <a:gd name="T45" fmla="*/ 59918 h 2938"/>
              <a:gd name="T46" fmla="*/ 300397 w 2600"/>
              <a:gd name="T47" fmla="*/ 200585 h 2938"/>
              <a:gd name="T48" fmla="*/ 159460 w 2600"/>
              <a:gd name="T49" fmla="*/ 74745 h 2938"/>
              <a:gd name="T50" fmla="*/ 159460 w 2600"/>
              <a:gd name="T51" fmla="*/ 326671 h 2938"/>
              <a:gd name="T52" fmla="*/ 159460 w 2600"/>
              <a:gd name="T53" fmla="*/ 74745 h 2938"/>
              <a:gd name="T54" fmla="*/ 51763 w 2600"/>
              <a:gd name="T55" fmla="*/ 200585 h 2938"/>
              <a:gd name="T56" fmla="*/ 267156 w 2600"/>
              <a:gd name="T57" fmla="*/ 200585 h 2938"/>
              <a:gd name="T58" fmla="*/ 238821 w 2600"/>
              <a:gd name="T59" fmla="*/ 169952 h 2938"/>
              <a:gd name="T60" fmla="*/ 206439 w 2600"/>
              <a:gd name="T61" fmla="*/ 164316 h 2938"/>
              <a:gd name="T62" fmla="*/ 176877 w 2600"/>
              <a:gd name="T63" fmla="*/ 192743 h 2938"/>
              <a:gd name="T64" fmla="*/ 163262 w 2600"/>
              <a:gd name="T65" fmla="*/ 192376 h 2938"/>
              <a:gd name="T66" fmla="*/ 150996 w 2600"/>
              <a:gd name="T67" fmla="*/ 204139 h 2938"/>
              <a:gd name="T68" fmla="*/ 156025 w 2600"/>
              <a:gd name="T69" fmla="*/ 209285 h 2938"/>
              <a:gd name="T70" fmla="*/ 203372 w 2600"/>
              <a:gd name="T71" fmla="*/ 190660 h 2938"/>
              <a:gd name="T72" fmla="*/ 226678 w 2600"/>
              <a:gd name="T73" fmla="*/ 181593 h 2938"/>
              <a:gd name="T74" fmla="*/ 233669 w 2600"/>
              <a:gd name="T75" fmla="*/ 181715 h 293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600" h="2938">
                <a:moveTo>
                  <a:pt x="2270" y="774"/>
                </a:moveTo>
                <a:lnTo>
                  <a:pt x="2459" y="585"/>
                </a:lnTo>
                <a:cubicBezTo>
                  <a:pt x="2488" y="556"/>
                  <a:pt x="2488" y="510"/>
                  <a:pt x="2459" y="481"/>
                </a:cubicBezTo>
                <a:lnTo>
                  <a:pt x="2457" y="479"/>
                </a:lnTo>
                <a:cubicBezTo>
                  <a:pt x="2428" y="450"/>
                  <a:pt x="2382" y="450"/>
                  <a:pt x="2353" y="479"/>
                </a:cubicBezTo>
                <a:lnTo>
                  <a:pt x="2164" y="668"/>
                </a:lnTo>
                <a:cubicBezTo>
                  <a:pt x="1952" y="479"/>
                  <a:pt x="1677" y="358"/>
                  <a:pt x="1375" y="340"/>
                </a:cubicBezTo>
                <a:lnTo>
                  <a:pt x="1375" y="150"/>
                </a:lnTo>
                <a:lnTo>
                  <a:pt x="1564" y="150"/>
                </a:lnTo>
                <a:cubicBezTo>
                  <a:pt x="1605" y="150"/>
                  <a:pt x="1638" y="117"/>
                  <a:pt x="1638" y="77"/>
                </a:cubicBezTo>
                <a:lnTo>
                  <a:pt x="1638" y="74"/>
                </a:lnTo>
                <a:cubicBezTo>
                  <a:pt x="1638" y="33"/>
                  <a:pt x="1605" y="0"/>
                  <a:pt x="1564" y="0"/>
                </a:cubicBezTo>
                <a:lnTo>
                  <a:pt x="1301" y="0"/>
                </a:lnTo>
                <a:lnTo>
                  <a:pt x="1300" y="0"/>
                </a:lnTo>
                <a:lnTo>
                  <a:pt x="1037" y="0"/>
                </a:lnTo>
                <a:cubicBezTo>
                  <a:pt x="996" y="0"/>
                  <a:pt x="963" y="33"/>
                  <a:pt x="963" y="74"/>
                </a:cubicBezTo>
                <a:lnTo>
                  <a:pt x="963" y="77"/>
                </a:lnTo>
                <a:cubicBezTo>
                  <a:pt x="963" y="117"/>
                  <a:pt x="996" y="150"/>
                  <a:pt x="1037" y="150"/>
                </a:cubicBezTo>
                <a:lnTo>
                  <a:pt x="1226" y="150"/>
                </a:lnTo>
                <a:lnTo>
                  <a:pt x="1226" y="340"/>
                </a:lnTo>
                <a:cubicBezTo>
                  <a:pt x="923" y="357"/>
                  <a:pt x="648" y="478"/>
                  <a:pt x="436" y="667"/>
                </a:cubicBezTo>
                <a:lnTo>
                  <a:pt x="248" y="479"/>
                </a:lnTo>
                <a:cubicBezTo>
                  <a:pt x="219" y="450"/>
                  <a:pt x="173" y="450"/>
                  <a:pt x="144" y="479"/>
                </a:cubicBezTo>
                <a:lnTo>
                  <a:pt x="142" y="481"/>
                </a:lnTo>
                <a:cubicBezTo>
                  <a:pt x="113" y="510"/>
                  <a:pt x="113" y="556"/>
                  <a:pt x="142" y="585"/>
                </a:cubicBezTo>
                <a:lnTo>
                  <a:pt x="330" y="773"/>
                </a:lnTo>
                <a:cubicBezTo>
                  <a:pt x="125" y="1003"/>
                  <a:pt x="0" y="1306"/>
                  <a:pt x="0" y="1637"/>
                </a:cubicBezTo>
                <a:cubicBezTo>
                  <a:pt x="0" y="2355"/>
                  <a:pt x="582" y="2937"/>
                  <a:pt x="1300" y="2937"/>
                </a:cubicBezTo>
                <a:cubicBezTo>
                  <a:pt x="2017" y="2937"/>
                  <a:pt x="2599" y="2355"/>
                  <a:pt x="2599" y="1637"/>
                </a:cubicBezTo>
                <a:cubicBezTo>
                  <a:pt x="2599" y="1306"/>
                  <a:pt x="2475" y="1004"/>
                  <a:pt x="2270" y="774"/>
                </a:cubicBezTo>
                <a:close/>
                <a:moveTo>
                  <a:pt x="1300" y="2788"/>
                </a:moveTo>
                <a:cubicBezTo>
                  <a:pt x="665" y="2788"/>
                  <a:pt x="150" y="2273"/>
                  <a:pt x="150" y="1637"/>
                </a:cubicBezTo>
                <a:cubicBezTo>
                  <a:pt x="150" y="1347"/>
                  <a:pt x="258" y="1082"/>
                  <a:pt x="436" y="879"/>
                </a:cubicBezTo>
                <a:cubicBezTo>
                  <a:pt x="436" y="879"/>
                  <a:pt x="436" y="879"/>
                  <a:pt x="437" y="880"/>
                </a:cubicBezTo>
                <a:cubicBezTo>
                  <a:pt x="470" y="842"/>
                  <a:pt x="505" y="807"/>
                  <a:pt x="542" y="774"/>
                </a:cubicBezTo>
                <a:cubicBezTo>
                  <a:pt x="542" y="774"/>
                  <a:pt x="542" y="774"/>
                  <a:pt x="542" y="773"/>
                </a:cubicBezTo>
                <a:cubicBezTo>
                  <a:pt x="727" y="611"/>
                  <a:pt x="965" y="507"/>
                  <a:pt x="1226" y="490"/>
                </a:cubicBezTo>
                <a:cubicBezTo>
                  <a:pt x="1245" y="489"/>
                  <a:pt x="1263" y="489"/>
                  <a:pt x="1282" y="488"/>
                </a:cubicBezTo>
                <a:cubicBezTo>
                  <a:pt x="1288" y="488"/>
                  <a:pt x="1295" y="488"/>
                  <a:pt x="1301" y="488"/>
                </a:cubicBezTo>
                <a:cubicBezTo>
                  <a:pt x="1301" y="488"/>
                  <a:pt x="1302" y="488"/>
                  <a:pt x="1304" y="488"/>
                </a:cubicBezTo>
                <a:cubicBezTo>
                  <a:pt x="1308" y="488"/>
                  <a:pt x="1312" y="488"/>
                  <a:pt x="1316" y="488"/>
                </a:cubicBezTo>
                <a:cubicBezTo>
                  <a:pt x="1319" y="488"/>
                  <a:pt x="1322" y="488"/>
                  <a:pt x="1326" y="488"/>
                </a:cubicBezTo>
                <a:cubicBezTo>
                  <a:pt x="1327" y="488"/>
                  <a:pt x="1329" y="488"/>
                  <a:pt x="1331" y="488"/>
                </a:cubicBezTo>
                <a:cubicBezTo>
                  <a:pt x="1335" y="489"/>
                  <a:pt x="1339" y="489"/>
                  <a:pt x="1343" y="489"/>
                </a:cubicBezTo>
                <a:cubicBezTo>
                  <a:pt x="1344" y="489"/>
                  <a:pt x="1344" y="489"/>
                  <a:pt x="1344" y="489"/>
                </a:cubicBezTo>
                <a:cubicBezTo>
                  <a:pt x="1959" y="512"/>
                  <a:pt x="2449" y="1018"/>
                  <a:pt x="2449" y="1637"/>
                </a:cubicBezTo>
                <a:cubicBezTo>
                  <a:pt x="2449" y="2273"/>
                  <a:pt x="1934" y="2788"/>
                  <a:pt x="1300" y="2788"/>
                </a:cubicBezTo>
                <a:close/>
                <a:moveTo>
                  <a:pt x="1300" y="610"/>
                </a:moveTo>
                <a:cubicBezTo>
                  <a:pt x="732" y="610"/>
                  <a:pt x="272" y="1070"/>
                  <a:pt x="272" y="1637"/>
                </a:cubicBezTo>
                <a:cubicBezTo>
                  <a:pt x="272" y="2205"/>
                  <a:pt x="732" y="2666"/>
                  <a:pt x="1300" y="2666"/>
                </a:cubicBezTo>
                <a:cubicBezTo>
                  <a:pt x="1867" y="2666"/>
                  <a:pt x="2328" y="2205"/>
                  <a:pt x="2328" y="1637"/>
                </a:cubicBezTo>
                <a:cubicBezTo>
                  <a:pt x="2328" y="1070"/>
                  <a:pt x="1867" y="610"/>
                  <a:pt x="1300" y="610"/>
                </a:cubicBezTo>
                <a:close/>
                <a:moveTo>
                  <a:pt x="1300" y="2516"/>
                </a:moveTo>
                <a:cubicBezTo>
                  <a:pt x="815" y="2516"/>
                  <a:pt x="422" y="2122"/>
                  <a:pt x="422" y="1637"/>
                </a:cubicBezTo>
                <a:cubicBezTo>
                  <a:pt x="422" y="1153"/>
                  <a:pt x="815" y="760"/>
                  <a:pt x="1300" y="760"/>
                </a:cubicBezTo>
                <a:cubicBezTo>
                  <a:pt x="1784" y="760"/>
                  <a:pt x="2178" y="1153"/>
                  <a:pt x="2178" y="1637"/>
                </a:cubicBezTo>
                <a:cubicBezTo>
                  <a:pt x="2178" y="2122"/>
                  <a:pt x="1784" y="2516"/>
                  <a:pt x="1300" y="2516"/>
                </a:cubicBezTo>
                <a:close/>
                <a:moveTo>
                  <a:pt x="1947" y="1387"/>
                </a:moveTo>
                <a:cubicBezTo>
                  <a:pt x="1939" y="1366"/>
                  <a:pt x="1923" y="1351"/>
                  <a:pt x="1904" y="1344"/>
                </a:cubicBezTo>
                <a:cubicBezTo>
                  <a:pt x="1836" y="1316"/>
                  <a:pt x="1757" y="1312"/>
                  <a:pt x="1683" y="1341"/>
                </a:cubicBezTo>
                <a:cubicBezTo>
                  <a:pt x="1608" y="1371"/>
                  <a:pt x="1551" y="1428"/>
                  <a:pt x="1521" y="1496"/>
                </a:cubicBezTo>
                <a:cubicBezTo>
                  <a:pt x="1506" y="1530"/>
                  <a:pt x="1479" y="1558"/>
                  <a:pt x="1442" y="1573"/>
                </a:cubicBezTo>
                <a:cubicBezTo>
                  <a:pt x="1405" y="1587"/>
                  <a:pt x="1365" y="1585"/>
                  <a:pt x="1331" y="1570"/>
                </a:cubicBezTo>
                <a:cubicBezTo>
                  <a:pt x="1313" y="1562"/>
                  <a:pt x="1293" y="1561"/>
                  <a:pt x="1274" y="1569"/>
                </a:cubicBezTo>
                <a:cubicBezTo>
                  <a:pt x="1235" y="1584"/>
                  <a:pt x="1216" y="1627"/>
                  <a:pt x="1231" y="1666"/>
                </a:cubicBezTo>
                <a:cubicBezTo>
                  <a:pt x="1239" y="1686"/>
                  <a:pt x="1254" y="1700"/>
                  <a:pt x="1272" y="1708"/>
                </a:cubicBezTo>
                <a:cubicBezTo>
                  <a:pt x="1340" y="1738"/>
                  <a:pt x="1421" y="1742"/>
                  <a:pt x="1496" y="1712"/>
                </a:cubicBezTo>
                <a:cubicBezTo>
                  <a:pt x="1572" y="1683"/>
                  <a:pt x="1628" y="1625"/>
                  <a:pt x="1658" y="1556"/>
                </a:cubicBezTo>
                <a:cubicBezTo>
                  <a:pt x="1673" y="1523"/>
                  <a:pt x="1701" y="1494"/>
                  <a:pt x="1738" y="1480"/>
                </a:cubicBezTo>
                <a:cubicBezTo>
                  <a:pt x="1775" y="1465"/>
                  <a:pt x="1814" y="1467"/>
                  <a:pt x="1848" y="1482"/>
                </a:cubicBezTo>
                <a:cubicBezTo>
                  <a:pt x="1865" y="1490"/>
                  <a:pt x="1886" y="1491"/>
                  <a:pt x="1905" y="1483"/>
                </a:cubicBezTo>
                <a:cubicBezTo>
                  <a:pt x="1943" y="1468"/>
                  <a:pt x="1962" y="1425"/>
                  <a:pt x="1947" y="13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86" name="Freeform 17"/>
          <p:cNvSpPr>
            <a:spLocks noChangeAspect="1" noChangeArrowheads="1"/>
          </p:cNvSpPr>
          <p:nvPr/>
        </p:nvSpPr>
        <p:spPr bwMode="auto">
          <a:xfrm>
            <a:off x="4004660" y="3765706"/>
            <a:ext cx="342708" cy="326869"/>
          </a:xfrm>
          <a:custGeom>
            <a:avLst/>
            <a:gdLst>
              <a:gd name="T0" fmla="*/ 303276 w 3081"/>
              <a:gd name="T1" fmla="*/ 164872 h 2939"/>
              <a:gd name="T2" fmla="*/ 186037 w 3081"/>
              <a:gd name="T3" fmla="*/ 0 h 2939"/>
              <a:gd name="T4" fmla="*/ 68798 w 3081"/>
              <a:gd name="T5" fmla="*/ 164872 h 2939"/>
              <a:gd name="T6" fmla="*/ 0 w 3081"/>
              <a:gd name="T7" fmla="*/ 290180 h 2939"/>
              <a:gd name="T8" fmla="*/ 10424 w 3081"/>
              <a:gd name="T9" fmla="*/ 304389 h 2939"/>
              <a:gd name="T10" fmla="*/ 93325 w 3081"/>
              <a:gd name="T11" fmla="*/ 350691 h 2939"/>
              <a:gd name="T12" fmla="*/ 171444 w 3081"/>
              <a:gd name="T13" fmla="*/ 247064 h 2939"/>
              <a:gd name="T14" fmla="*/ 200631 w 3081"/>
              <a:gd name="T15" fmla="*/ 247064 h 2939"/>
              <a:gd name="T16" fmla="*/ 278749 w 3081"/>
              <a:gd name="T17" fmla="*/ 350691 h 2939"/>
              <a:gd name="T18" fmla="*/ 361650 w 3081"/>
              <a:gd name="T19" fmla="*/ 304389 h 2939"/>
              <a:gd name="T20" fmla="*/ 103994 w 3081"/>
              <a:gd name="T21" fmla="*/ 331705 h 2939"/>
              <a:gd name="T22" fmla="*/ 21093 w 3081"/>
              <a:gd name="T23" fmla="*/ 285403 h 2939"/>
              <a:gd name="T24" fmla="*/ 153416 w 3081"/>
              <a:gd name="T25" fmla="*/ 243511 h 2939"/>
              <a:gd name="T26" fmla="*/ 191188 w 3081"/>
              <a:gd name="T27" fmla="*/ 230405 h 2939"/>
              <a:gd name="T28" fmla="*/ 180764 w 3081"/>
              <a:gd name="T29" fmla="*/ 230405 h 2939"/>
              <a:gd name="T30" fmla="*/ 87929 w 3081"/>
              <a:gd name="T31" fmla="*/ 166220 h 2939"/>
              <a:gd name="T32" fmla="*/ 79345 w 3081"/>
              <a:gd name="T33" fmla="*/ 123961 h 2939"/>
              <a:gd name="T34" fmla="*/ 292729 w 3081"/>
              <a:gd name="T35" fmla="*/ 123961 h 2939"/>
              <a:gd name="T36" fmla="*/ 284022 w 3081"/>
              <a:gd name="T37" fmla="*/ 166220 h 2939"/>
              <a:gd name="T38" fmla="*/ 191188 w 3081"/>
              <a:gd name="T39" fmla="*/ 230405 h 2939"/>
              <a:gd name="T40" fmla="*/ 268080 w 3081"/>
              <a:gd name="T41" fmla="*/ 331705 h 2939"/>
              <a:gd name="T42" fmla="*/ 294324 w 3081"/>
              <a:gd name="T43" fmla="*/ 184471 h 2939"/>
              <a:gd name="T44" fmla="*/ 288437 w 3081"/>
              <a:gd name="T45" fmla="*/ 270459 h 2939"/>
              <a:gd name="T46" fmla="*/ 180273 w 3081"/>
              <a:gd name="T47" fmla="*/ 148336 h 2939"/>
              <a:gd name="T48" fmla="*/ 184811 w 3081"/>
              <a:gd name="T49" fmla="*/ 127268 h 2939"/>
              <a:gd name="T50" fmla="*/ 174387 w 3081"/>
              <a:gd name="T51" fmla="*/ 147969 h 2939"/>
              <a:gd name="T52" fmla="*/ 186037 w 3081"/>
              <a:gd name="T53" fmla="*/ 35645 h 2939"/>
              <a:gd name="T54" fmla="*/ 186037 w 3081"/>
              <a:gd name="T55" fmla="*/ 212276 h 2939"/>
              <a:gd name="T56" fmla="*/ 145935 w 3081"/>
              <a:gd name="T57" fmla="*/ 74719 h 2939"/>
              <a:gd name="T58" fmla="*/ 147039 w 3081"/>
              <a:gd name="T59" fmla="*/ 100565 h 2939"/>
              <a:gd name="T60" fmla="*/ 145935 w 3081"/>
              <a:gd name="T61" fmla="*/ 74719 h 2939"/>
              <a:gd name="T62" fmla="*/ 139068 w 3081"/>
              <a:gd name="T63" fmla="*/ 151276 h 2939"/>
              <a:gd name="T64" fmla="*/ 132200 w 3081"/>
              <a:gd name="T65" fmla="*/ 120041 h 2939"/>
              <a:gd name="T66" fmla="*/ 151699 w 3081"/>
              <a:gd name="T67" fmla="*/ 106077 h 2939"/>
              <a:gd name="T68" fmla="*/ 157831 w 3081"/>
              <a:gd name="T69" fmla="*/ 136455 h 2939"/>
              <a:gd name="T70" fmla="*/ 143115 w 3081"/>
              <a:gd name="T71" fmla="*/ 170629 h 2939"/>
              <a:gd name="T72" fmla="*/ 234846 w 3081"/>
              <a:gd name="T73" fmla="*/ 169527 h 2939"/>
              <a:gd name="T74" fmla="*/ 209092 w 3081"/>
              <a:gd name="T75" fmla="*/ 164015 h 2939"/>
              <a:gd name="T76" fmla="*/ 184198 w 3081"/>
              <a:gd name="T77" fmla="*/ 169282 h 2939"/>
              <a:gd name="T78" fmla="*/ 201121 w 3081"/>
              <a:gd name="T79" fmla="*/ 103627 h 2939"/>
              <a:gd name="T80" fmla="*/ 176226 w 3081"/>
              <a:gd name="T81" fmla="*/ 114896 h 2939"/>
              <a:gd name="T82" fmla="*/ 196216 w 3081"/>
              <a:gd name="T83" fmla="*/ 144416 h 2939"/>
              <a:gd name="T84" fmla="*/ 175368 w 3081"/>
              <a:gd name="T85" fmla="*/ 161443 h 2939"/>
              <a:gd name="T86" fmla="*/ 162123 w 3081"/>
              <a:gd name="T87" fmla="*/ 179326 h 2939"/>
              <a:gd name="T88" fmla="*/ 163104 w 3081"/>
              <a:gd name="T89" fmla="*/ 127023 h 2939"/>
              <a:gd name="T90" fmla="*/ 200876 w 3081"/>
              <a:gd name="T91" fmla="*/ 90521 h 2939"/>
              <a:gd name="T92" fmla="*/ 214734 w 3081"/>
              <a:gd name="T93" fmla="*/ 73739 h 2939"/>
              <a:gd name="T94" fmla="*/ 224544 w 3081"/>
              <a:gd name="T95" fmla="*/ 90521 h 2939"/>
              <a:gd name="T96" fmla="*/ 222950 w 3081"/>
              <a:gd name="T97" fmla="*/ 74597 h 2939"/>
              <a:gd name="T98" fmla="*/ 230186 w 3081"/>
              <a:gd name="T99" fmla="*/ 90521 h 2939"/>
              <a:gd name="T100" fmla="*/ 237053 w 3081"/>
              <a:gd name="T101" fmla="*/ 103627 h 2939"/>
              <a:gd name="T102" fmla="*/ 216083 w 3081"/>
              <a:gd name="T103" fmla="*/ 132535 h 2939"/>
              <a:gd name="T104" fmla="*/ 236440 w 3081"/>
              <a:gd name="T105" fmla="*/ 117836 h 2939"/>
              <a:gd name="T106" fmla="*/ 221233 w 3081"/>
              <a:gd name="T107" fmla="*/ 157523 h 2939"/>
              <a:gd name="T108" fmla="*/ 227978 w 3081"/>
              <a:gd name="T109" fmla="*/ 158993 h 2939"/>
              <a:gd name="T110" fmla="*/ 238034 w 3081"/>
              <a:gd name="T111" fmla="*/ 149439 h 293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3081" h="2939">
                <a:moveTo>
                  <a:pt x="3003" y="2292"/>
                </a:moveTo>
                <a:lnTo>
                  <a:pt x="2473" y="1346"/>
                </a:lnTo>
                <a:cubicBezTo>
                  <a:pt x="2510" y="1241"/>
                  <a:pt x="2529" y="1129"/>
                  <a:pt x="2529" y="1012"/>
                </a:cubicBezTo>
                <a:cubicBezTo>
                  <a:pt x="2529" y="453"/>
                  <a:pt x="2076" y="0"/>
                  <a:pt x="1517" y="0"/>
                </a:cubicBezTo>
                <a:cubicBezTo>
                  <a:pt x="957" y="0"/>
                  <a:pt x="504" y="453"/>
                  <a:pt x="504" y="1012"/>
                </a:cubicBezTo>
                <a:cubicBezTo>
                  <a:pt x="504" y="1129"/>
                  <a:pt x="524" y="1241"/>
                  <a:pt x="561" y="1346"/>
                </a:cubicBezTo>
                <a:lnTo>
                  <a:pt x="30" y="2292"/>
                </a:lnTo>
                <a:cubicBezTo>
                  <a:pt x="14" y="2321"/>
                  <a:pt x="4" y="2347"/>
                  <a:pt x="0" y="2369"/>
                </a:cubicBezTo>
                <a:lnTo>
                  <a:pt x="0" y="2423"/>
                </a:lnTo>
                <a:cubicBezTo>
                  <a:pt x="11" y="2469"/>
                  <a:pt x="50" y="2489"/>
                  <a:pt x="85" y="2485"/>
                </a:cubicBezTo>
                <a:cubicBezTo>
                  <a:pt x="144" y="2478"/>
                  <a:pt x="595" y="2363"/>
                  <a:pt x="595" y="2363"/>
                </a:cubicBezTo>
                <a:cubicBezTo>
                  <a:pt x="595" y="2363"/>
                  <a:pt x="715" y="2767"/>
                  <a:pt x="761" y="2863"/>
                </a:cubicBezTo>
                <a:cubicBezTo>
                  <a:pt x="788" y="2922"/>
                  <a:pt x="883" y="2938"/>
                  <a:pt x="955" y="2809"/>
                </a:cubicBezTo>
                <a:lnTo>
                  <a:pt x="1398" y="2017"/>
                </a:lnTo>
                <a:cubicBezTo>
                  <a:pt x="1437" y="2021"/>
                  <a:pt x="1477" y="2024"/>
                  <a:pt x="1517" y="2024"/>
                </a:cubicBezTo>
                <a:cubicBezTo>
                  <a:pt x="1557" y="2024"/>
                  <a:pt x="1597" y="2021"/>
                  <a:pt x="1636" y="2017"/>
                </a:cubicBezTo>
                <a:lnTo>
                  <a:pt x="2079" y="2809"/>
                </a:lnTo>
                <a:cubicBezTo>
                  <a:pt x="2150" y="2938"/>
                  <a:pt x="2246" y="2922"/>
                  <a:pt x="2273" y="2863"/>
                </a:cubicBezTo>
                <a:cubicBezTo>
                  <a:pt x="2319" y="2767"/>
                  <a:pt x="2439" y="2363"/>
                  <a:pt x="2439" y="2363"/>
                </a:cubicBezTo>
                <a:cubicBezTo>
                  <a:pt x="2439" y="2363"/>
                  <a:pt x="2890" y="2478"/>
                  <a:pt x="2949" y="2485"/>
                </a:cubicBezTo>
                <a:cubicBezTo>
                  <a:pt x="3008" y="2492"/>
                  <a:pt x="3080" y="2428"/>
                  <a:pt x="3003" y="2292"/>
                </a:cubicBezTo>
                <a:close/>
                <a:moveTo>
                  <a:pt x="848" y="2708"/>
                </a:moveTo>
                <a:lnTo>
                  <a:pt x="682" y="2208"/>
                </a:lnTo>
                <a:lnTo>
                  <a:pt x="172" y="2330"/>
                </a:lnTo>
                <a:lnTo>
                  <a:pt x="633" y="1506"/>
                </a:lnTo>
                <a:cubicBezTo>
                  <a:pt x="765" y="1740"/>
                  <a:pt x="986" y="1916"/>
                  <a:pt x="1251" y="1988"/>
                </a:cubicBezTo>
                <a:lnTo>
                  <a:pt x="848" y="2708"/>
                </a:lnTo>
                <a:close/>
                <a:moveTo>
                  <a:pt x="1559" y="1881"/>
                </a:moveTo>
                <a:cubicBezTo>
                  <a:pt x="1545" y="1881"/>
                  <a:pt x="1532" y="1882"/>
                  <a:pt x="1517" y="1882"/>
                </a:cubicBezTo>
                <a:cubicBezTo>
                  <a:pt x="1503" y="1882"/>
                  <a:pt x="1489" y="1881"/>
                  <a:pt x="1474" y="1881"/>
                </a:cubicBezTo>
                <a:cubicBezTo>
                  <a:pt x="1423" y="1878"/>
                  <a:pt x="1372" y="1871"/>
                  <a:pt x="1323" y="1860"/>
                </a:cubicBezTo>
                <a:cubicBezTo>
                  <a:pt x="1050" y="1798"/>
                  <a:pt x="826" y="1607"/>
                  <a:pt x="717" y="1357"/>
                </a:cubicBezTo>
                <a:cubicBezTo>
                  <a:pt x="692" y="1297"/>
                  <a:pt x="672" y="1233"/>
                  <a:pt x="660" y="1168"/>
                </a:cubicBezTo>
                <a:cubicBezTo>
                  <a:pt x="651" y="1117"/>
                  <a:pt x="647" y="1065"/>
                  <a:pt x="647" y="1012"/>
                </a:cubicBezTo>
                <a:cubicBezTo>
                  <a:pt x="647" y="531"/>
                  <a:pt x="1036" y="142"/>
                  <a:pt x="1517" y="142"/>
                </a:cubicBezTo>
                <a:cubicBezTo>
                  <a:pt x="1997" y="142"/>
                  <a:pt x="2387" y="531"/>
                  <a:pt x="2387" y="1012"/>
                </a:cubicBezTo>
                <a:cubicBezTo>
                  <a:pt x="2387" y="1065"/>
                  <a:pt x="2382" y="1117"/>
                  <a:pt x="2373" y="1168"/>
                </a:cubicBezTo>
                <a:cubicBezTo>
                  <a:pt x="2361" y="1234"/>
                  <a:pt x="2342" y="1297"/>
                  <a:pt x="2316" y="1357"/>
                </a:cubicBezTo>
                <a:cubicBezTo>
                  <a:pt x="2208" y="1607"/>
                  <a:pt x="1984" y="1798"/>
                  <a:pt x="1711" y="1860"/>
                </a:cubicBezTo>
                <a:cubicBezTo>
                  <a:pt x="1662" y="1871"/>
                  <a:pt x="1611" y="1878"/>
                  <a:pt x="1559" y="1881"/>
                </a:cubicBezTo>
                <a:close/>
                <a:moveTo>
                  <a:pt x="2352" y="2208"/>
                </a:moveTo>
                <a:lnTo>
                  <a:pt x="2186" y="2708"/>
                </a:lnTo>
                <a:lnTo>
                  <a:pt x="1783" y="1988"/>
                </a:lnTo>
                <a:cubicBezTo>
                  <a:pt x="2047" y="1916"/>
                  <a:pt x="2269" y="1740"/>
                  <a:pt x="2400" y="1506"/>
                </a:cubicBezTo>
                <a:lnTo>
                  <a:pt x="2862" y="2330"/>
                </a:lnTo>
                <a:lnTo>
                  <a:pt x="2352" y="2208"/>
                </a:lnTo>
                <a:close/>
                <a:moveTo>
                  <a:pt x="1422" y="1208"/>
                </a:moveTo>
                <a:cubicBezTo>
                  <a:pt x="1437" y="1210"/>
                  <a:pt x="1453" y="1211"/>
                  <a:pt x="1470" y="1211"/>
                </a:cubicBezTo>
                <a:cubicBezTo>
                  <a:pt x="1492" y="1211"/>
                  <a:pt x="1503" y="1199"/>
                  <a:pt x="1503" y="1175"/>
                </a:cubicBezTo>
                <a:cubicBezTo>
                  <a:pt x="1506" y="1128"/>
                  <a:pt x="1507" y="1083"/>
                  <a:pt x="1507" y="1039"/>
                </a:cubicBezTo>
                <a:lnTo>
                  <a:pt x="1437" y="1039"/>
                </a:lnTo>
                <a:cubicBezTo>
                  <a:pt x="1436" y="1099"/>
                  <a:pt x="1431" y="1156"/>
                  <a:pt x="1422" y="1208"/>
                </a:cubicBezTo>
                <a:close/>
                <a:moveTo>
                  <a:pt x="2238" y="1012"/>
                </a:moveTo>
                <a:cubicBezTo>
                  <a:pt x="2238" y="614"/>
                  <a:pt x="1915" y="291"/>
                  <a:pt x="1517" y="291"/>
                </a:cubicBezTo>
                <a:cubicBezTo>
                  <a:pt x="1119" y="291"/>
                  <a:pt x="796" y="614"/>
                  <a:pt x="796" y="1012"/>
                </a:cubicBezTo>
                <a:cubicBezTo>
                  <a:pt x="796" y="1411"/>
                  <a:pt x="1119" y="1733"/>
                  <a:pt x="1517" y="1733"/>
                </a:cubicBezTo>
                <a:cubicBezTo>
                  <a:pt x="1915" y="1733"/>
                  <a:pt x="2238" y="1411"/>
                  <a:pt x="2238" y="1012"/>
                </a:cubicBezTo>
                <a:close/>
                <a:moveTo>
                  <a:pt x="1190" y="610"/>
                </a:moveTo>
                <a:cubicBezTo>
                  <a:pt x="1225" y="655"/>
                  <a:pt x="1260" y="705"/>
                  <a:pt x="1296" y="759"/>
                </a:cubicBezTo>
                <a:cubicBezTo>
                  <a:pt x="1259" y="783"/>
                  <a:pt x="1227" y="803"/>
                  <a:pt x="1199" y="821"/>
                </a:cubicBezTo>
                <a:cubicBezTo>
                  <a:pt x="1168" y="769"/>
                  <a:pt x="1135" y="718"/>
                  <a:pt x="1101" y="666"/>
                </a:cubicBezTo>
                <a:lnTo>
                  <a:pt x="1190" y="610"/>
                </a:lnTo>
                <a:close/>
                <a:moveTo>
                  <a:pt x="1108" y="1309"/>
                </a:moveTo>
                <a:cubicBezTo>
                  <a:pt x="1124" y="1290"/>
                  <a:pt x="1133" y="1265"/>
                  <a:pt x="1134" y="1235"/>
                </a:cubicBezTo>
                <a:lnTo>
                  <a:pt x="1134" y="980"/>
                </a:lnTo>
                <a:lnTo>
                  <a:pt x="1078" y="980"/>
                </a:lnTo>
                <a:lnTo>
                  <a:pt x="1078" y="866"/>
                </a:lnTo>
                <a:lnTo>
                  <a:pt x="1237" y="866"/>
                </a:lnTo>
                <a:lnTo>
                  <a:pt x="1237" y="1173"/>
                </a:lnTo>
                <a:cubicBezTo>
                  <a:pt x="1253" y="1153"/>
                  <a:pt x="1270" y="1133"/>
                  <a:pt x="1287" y="1114"/>
                </a:cubicBezTo>
                <a:cubicBezTo>
                  <a:pt x="1287" y="1158"/>
                  <a:pt x="1290" y="1203"/>
                  <a:pt x="1297" y="1248"/>
                </a:cubicBezTo>
                <a:cubicBezTo>
                  <a:pt x="1253" y="1291"/>
                  <a:pt x="1210" y="1339"/>
                  <a:pt x="1167" y="1393"/>
                </a:cubicBezTo>
                <a:lnTo>
                  <a:pt x="1108" y="1309"/>
                </a:lnTo>
                <a:close/>
                <a:moveTo>
                  <a:pt x="1915" y="1384"/>
                </a:moveTo>
                <a:cubicBezTo>
                  <a:pt x="1899" y="1435"/>
                  <a:pt x="1874" y="1460"/>
                  <a:pt x="1839" y="1460"/>
                </a:cubicBezTo>
                <a:cubicBezTo>
                  <a:pt x="1785" y="1460"/>
                  <a:pt x="1741" y="1420"/>
                  <a:pt x="1705" y="1339"/>
                </a:cubicBezTo>
                <a:cubicBezTo>
                  <a:pt x="1667" y="1384"/>
                  <a:pt x="1625" y="1424"/>
                  <a:pt x="1580" y="1460"/>
                </a:cubicBezTo>
                <a:cubicBezTo>
                  <a:pt x="1558" y="1436"/>
                  <a:pt x="1533" y="1409"/>
                  <a:pt x="1502" y="1382"/>
                </a:cubicBezTo>
                <a:cubicBezTo>
                  <a:pt x="1566" y="1332"/>
                  <a:pt x="1622" y="1277"/>
                  <a:pt x="1671" y="1218"/>
                </a:cubicBezTo>
                <a:cubicBezTo>
                  <a:pt x="1655" y="1133"/>
                  <a:pt x="1645" y="1009"/>
                  <a:pt x="1640" y="846"/>
                </a:cubicBezTo>
                <a:lnTo>
                  <a:pt x="1437" y="846"/>
                </a:lnTo>
                <a:lnTo>
                  <a:pt x="1437" y="938"/>
                </a:lnTo>
                <a:lnTo>
                  <a:pt x="1606" y="938"/>
                </a:lnTo>
                <a:cubicBezTo>
                  <a:pt x="1606" y="995"/>
                  <a:pt x="1604" y="1075"/>
                  <a:pt x="1600" y="1179"/>
                </a:cubicBezTo>
                <a:cubicBezTo>
                  <a:pt x="1596" y="1266"/>
                  <a:pt x="1562" y="1312"/>
                  <a:pt x="1501" y="1318"/>
                </a:cubicBezTo>
                <a:cubicBezTo>
                  <a:pt x="1469" y="1319"/>
                  <a:pt x="1446" y="1320"/>
                  <a:pt x="1430" y="1318"/>
                </a:cubicBezTo>
                <a:cubicBezTo>
                  <a:pt x="1426" y="1288"/>
                  <a:pt x="1422" y="1259"/>
                  <a:pt x="1417" y="1232"/>
                </a:cubicBezTo>
                <a:cubicBezTo>
                  <a:pt x="1399" y="1321"/>
                  <a:pt x="1367" y="1398"/>
                  <a:pt x="1322" y="1464"/>
                </a:cubicBezTo>
                <a:cubicBezTo>
                  <a:pt x="1288" y="1436"/>
                  <a:pt x="1257" y="1411"/>
                  <a:pt x="1229" y="1391"/>
                </a:cubicBezTo>
                <a:cubicBezTo>
                  <a:pt x="1297" y="1306"/>
                  <a:pt x="1330" y="1187"/>
                  <a:pt x="1330" y="1037"/>
                </a:cubicBezTo>
                <a:lnTo>
                  <a:pt x="1330" y="739"/>
                </a:lnTo>
                <a:lnTo>
                  <a:pt x="1638" y="739"/>
                </a:lnTo>
                <a:cubicBezTo>
                  <a:pt x="1637" y="696"/>
                  <a:pt x="1637" y="650"/>
                  <a:pt x="1638" y="602"/>
                </a:cubicBezTo>
                <a:lnTo>
                  <a:pt x="1751" y="602"/>
                </a:lnTo>
                <a:cubicBezTo>
                  <a:pt x="1750" y="651"/>
                  <a:pt x="1750" y="696"/>
                  <a:pt x="1750" y="739"/>
                </a:cubicBezTo>
                <a:lnTo>
                  <a:pt x="1831" y="739"/>
                </a:lnTo>
                <a:cubicBezTo>
                  <a:pt x="1812" y="720"/>
                  <a:pt x="1787" y="698"/>
                  <a:pt x="1757" y="671"/>
                </a:cubicBezTo>
                <a:lnTo>
                  <a:pt x="1818" y="609"/>
                </a:lnTo>
                <a:cubicBezTo>
                  <a:pt x="1856" y="639"/>
                  <a:pt x="1891" y="668"/>
                  <a:pt x="1921" y="695"/>
                </a:cubicBezTo>
                <a:lnTo>
                  <a:pt x="1877" y="739"/>
                </a:lnTo>
                <a:lnTo>
                  <a:pt x="1933" y="739"/>
                </a:lnTo>
                <a:lnTo>
                  <a:pt x="1933" y="846"/>
                </a:lnTo>
                <a:lnTo>
                  <a:pt x="1751" y="846"/>
                </a:lnTo>
                <a:cubicBezTo>
                  <a:pt x="1752" y="937"/>
                  <a:pt x="1755" y="1016"/>
                  <a:pt x="1762" y="1082"/>
                </a:cubicBezTo>
                <a:cubicBezTo>
                  <a:pt x="1790" y="1031"/>
                  <a:pt x="1814" y="978"/>
                  <a:pt x="1832" y="921"/>
                </a:cubicBezTo>
                <a:lnTo>
                  <a:pt x="1928" y="962"/>
                </a:lnTo>
                <a:cubicBezTo>
                  <a:pt x="1888" y="1063"/>
                  <a:pt x="1840" y="1154"/>
                  <a:pt x="1786" y="1233"/>
                </a:cubicBezTo>
                <a:cubicBezTo>
                  <a:pt x="1791" y="1254"/>
                  <a:pt x="1797" y="1271"/>
                  <a:pt x="1804" y="1286"/>
                </a:cubicBezTo>
                <a:cubicBezTo>
                  <a:pt x="1812" y="1305"/>
                  <a:pt x="1823" y="1316"/>
                  <a:pt x="1836" y="1319"/>
                </a:cubicBezTo>
                <a:cubicBezTo>
                  <a:pt x="1848" y="1319"/>
                  <a:pt x="1856" y="1312"/>
                  <a:pt x="1859" y="1298"/>
                </a:cubicBezTo>
                <a:cubicBezTo>
                  <a:pt x="1865" y="1268"/>
                  <a:pt x="1869" y="1230"/>
                  <a:pt x="1871" y="1183"/>
                </a:cubicBezTo>
                <a:cubicBezTo>
                  <a:pt x="1891" y="1195"/>
                  <a:pt x="1914" y="1207"/>
                  <a:pt x="1941" y="1220"/>
                </a:cubicBezTo>
                <a:cubicBezTo>
                  <a:pt x="1936" y="1279"/>
                  <a:pt x="1927" y="1334"/>
                  <a:pt x="1915" y="13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" name="形状"/>
          <p:cNvSpPr>
            <a:spLocks noChangeAspect="1"/>
          </p:cNvSpPr>
          <p:nvPr/>
        </p:nvSpPr>
        <p:spPr>
          <a:xfrm>
            <a:off x="4603680" y="3765706"/>
            <a:ext cx="251992" cy="326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6" h="21600" extrusionOk="0">
                <a:moveTo>
                  <a:pt x="14479" y="0"/>
                </a:moveTo>
                <a:cubicBezTo>
                  <a:pt x="14361" y="0"/>
                  <a:pt x="14275" y="25"/>
                  <a:pt x="14181" y="71"/>
                </a:cubicBezTo>
                <a:cubicBezTo>
                  <a:pt x="14169" y="71"/>
                  <a:pt x="14154" y="81"/>
                  <a:pt x="14142" y="81"/>
                </a:cubicBezTo>
                <a:lnTo>
                  <a:pt x="7989" y="3208"/>
                </a:lnTo>
                <a:cubicBezTo>
                  <a:pt x="7471" y="3474"/>
                  <a:pt x="7715" y="4101"/>
                  <a:pt x="8338" y="4101"/>
                </a:cubicBezTo>
                <a:lnTo>
                  <a:pt x="13792" y="4101"/>
                </a:lnTo>
                <a:lnTo>
                  <a:pt x="13792" y="8770"/>
                </a:lnTo>
                <a:lnTo>
                  <a:pt x="6887" y="8770"/>
                </a:lnTo>
                <a:lnTo>
                  <a:pt x="6887" y="5390"/>
                </a:lnTo>
                <a:cubicBezTo>
                  <a:pt x="6887" y="5307"/>
                  <a:pt x="6857" y="5239"/>
                  <a:pt x="6810" y="5156"/>
                </a:cubicBezTo>
                <a:cubicBezTo>
                  <a:pt x="6751" y="5083"/>
                  <a:pt x="6696" y="5030"/>
                  <a:pt x="6603" y="4984"/>
                </a:cubicBezTo>
                <a:lnTo>
                  <a:pt x="942" y="2223"/>
                </a:lnTo>
                <a:cubicBezTo>
                  <a:pt x="649" y="2076"/>
                  <a:pt x="275" y="2145"/>
                  <a:pt x="100" y="2365"/>
                </a:cubicBezTo>
                <a:cubicBezTo>
                  <a:pt x="-88" y="2595"/>
                  <a:pt x="0" y="2898"/>
                  <a:pt x="281" y="3045"/>
                </a:cubicBezTo>
                <a:lnTo>
                  <a:pt x="5670" y="5664"/>
                </a:lnTo>
                <a:lnTo>
                  <a:pt x="5670" y="8770"/>
                </a:lnTo>
                <a:lnTo>
                  <a:pt x="2600" y="8770"/>
                </a:lnTo>
                <a:cubicBezTo>
                  <a:pt x="2520" y="8770"/>
                  <a:pt x="2462" y="8810"/>
                  <a:pt x="2392" y="8831"/>
                </a:cubicBezTo>
                <a:cubicBezTo>
                  <a:pt x="2312" y="8841"/>
                  <a:pt x="2254" y="8868"/>
                  <a:pt x="2185" y="8902"/>
                </a:cubicBezTo>
                <a:cubicBezTo>
                  <a:pt x="2174" y="8910"/>
                  <a:pt x="2157" y="8914"/>
                  <a:pt x="2146" y="8922"/>
                </a:cubicBezTo>
                <a:cubicBezTo>
                  <a:pt x="2068" y="8967"/>
                  <a:pt x="1985" y="9002"/>
                  <a:pt x="1939" y="9074"/>
                </a:cubicBezTo>
                <a:cubicBezTo>
                  <a:pt x="1163" y="10310"/>
                  <a:pt x="734" y="11686"/>
                  <a:pt x="734" y="13124"/>
                </a:cubicBezTo>
                <a:cubicBezTo>
                  <a:pt x="734" y="17790"/>
                  <a:pt x="5138" y="21600"/>
                  <a:pt x="10592" y="21600"/>
                </a:cubicBezTo>
                <a:cubicBezTo>
                  <a:pt x="16035" y="21600"/>
                  <a:pt x="20412" y="17790"/>
                  <a:pt x="20412" y="13124"/>
                </a:cubicBezTo>
                <a:cubicBezTo>
                  <a:pt x="20412" y="11714"/>
                  <a:pt x="20024" y="10352"/>
                  <a:pt x="19272" y="9135"/>
                </a:cubicBezTo>
                <a:cubicBezTo>
                  <a:pt x="19220" y="9055"/>
                  <a:pt x="19116" y="9019"/>
                  <a:pt x="19026" y="8973"/>
                </a:cubicBezTo>
                <a:cubicBezTo>
                  <a:pt x="18914" y="8859"/>
                  <a:pt x="18759" y="8770"/>
                  <a:pt x="18559" y="8770"/>
                </a:cubicBezTo>
                <a:lnTo>
                  <a:pt x="15023" y="8770"/>
                </a:lnTo>
                <a:lnTo>
                  <a:pt x="15023" y="4101"/>
                </a:lnTo>
                <a:lnTo>
                  <a:pt x="20658" y="4101"/>
                </a:lnTo>
                <a:cubicBezTo>
                  <a:pt x="21269" y="4101"/>
                  <a:pt x="21512" y="3474"/>
                  <a:pt x="20995" y="3208"/>
                </a:cubicBezTo>
                <a:lnTo>
                  <a:pt x="14828" y="81"/>
                </a:lnTo>
                <a:cubicBezTo>
                  <a:pt x="14817" y="81"/>
                  <a:pt x="14801" y="71"/>
                  <a:pt x="14790" y="71"/>
                </a:cubicBezTo>
                <a:cubicBezTo>
                  <a:pt x="14695" y="25"/>
                  <a:pt x="14596" y="0"/>
                  <a:pt x="14479" y="0"/>
                </a:cubicBezTo>
                <a:close/>
                <a:moveTo>
                  <a:pt x="14479" y="1056"/>
                </a:moveTo>
                <a:lnTo>
                  <a:pt x="18572" y="3136"/>
                </a:lnTo>
                <a:lnTo>
                  <a:pt x="10398" y="3136"/>
                </a:lnTo>
                <a:lnTo>
                  <a:pt x="14479" y="1056"/>
                </a:lnTo>
                <a:close/>
                <a:moveTo>
                  <a:pt x="2936" y="9744"/>
                </a:moveTo>
                <a:lnTo>
                  <a:pt x="14297" y="9744"/>
                </a:lnTo>
                <a:cubicBezTo>
                  <a:pt x="14341" y="9752"/>
                  <a:pt x="14368" y="9785"/>
                  <a:pt x="14414" y="9785"/>
                </a:cubicBezTo>
                <a:cubicBezTo>
                  <a:pt x="14459" y="9785"/>
                  <a:pt x="14488" y="9752"/>
                  <a:pt x="14530" y="9744"/>
                </a:cubicBezTo>
                <a:lnTo>
                  <a:pt x="18222" y="9744"/>
                </a:lnTo>
                <a:cubicBezTo>
                  <a:pt x="18835" y="10772"/>
                  <a:pt x="19181" y="11920"/>
                  <a:pt x="19181" y="13124"/>
                </a:cubicBezTo>
                <a:cubicBezTo>
                  <a:pt x="19181" y="17273"/>
                  <a:pt x="15330" y="20626"/>
                  <a:pt x="10592" y="20626"/>
                </a:cubicBezTo>
                <a:cubicBezTo>
                  <a:pt x="5843" y="20626"/>
                  <a:pt x="1978" y="17273"/>
                  <a:pt x="1978" y="13124"/>
                </a:cubicBezTo>
                <a:cubicBezTo>
                  <a:pt x="1978" y="11921"/>
                  <a:pt x="2330" y="10777"/>
                  <a:pt x="2936" y="9744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7144" r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形状"/>
          <p:cNvSpPr>
            <a:spLocks noChangeAspect="1"/>
          </p:cNvSpPr>
          <p:nvPr/>
        </p:nvSpPr>
        <p:spPr>
          <a:xfrm>
            <a:off x="5696601" y="3765706"/>
            <a:ext cx="236152" cy="326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15" h="21533" extrusionOk="0">
                <a:moveTo>
                  <a:pt x="7307" y="20"/>
                </a:moveTo>
                <a:lnTo>
                  <a:pt x="486" y="1474"/>
                </a:lnTo>
                <a:cubicBezTo>
                  <a:pt x="121" y="1551"/>
                  <a:pt x="-76" y="1830"/>
                  <a:pt x="28" y="2100"/>
                </a:cubicBezTo>
                <a:cubicBezTo>
                  <a:pt x="132" y="2369"/>
                  <a:pt x="508" y="2527"/>
                  <a:pt x="872" y="2450"/>
                </a:cubicBezTo>
                <a:lnTo>
                  <a:pt x="6878" y="1155"/>
                </a:lnTo>
                <a:lnTo>
                  <a:pt x="7192" y="4212"/>
                </a:lnTo>
                <a:lnTo>
                  <a:pt x="3260" y="4212"/>
                </a:lnTo>
                <a:cubicBezTo>
                  <a:pt x="2754" y="4212"/>
                  <a:pt x="2437" y="4596"/>
                  <a:pt x="2645" y="4934"/>
                </a:cubicBezTo>
                <a:cubicBezTo>
                  <a:pt x="3722" y="6687"/>
                  <a:pt x="4112" y="8898"/>
                  <a:pt x="3775" y="11556"/>
                </a:cubicBezTo>
                <a:cubicBezTo>
                  <a:pt x="3775" y="11566"/>
                  <a:pt x="3775" y="11589"/>
                  <a:pt x="3775" y="11599"/>
                </a:cubicBezTo>
                <a:cubicBezTo>
                  <a:pt x="3775" y="13063"/>
                  <a:pt x="4112" y="14240"/>
                  <a:pt x="4761" y="15165"/>
                </a:cubicBezTo>
                <a:cubicBezTo>
                  <a:pt x="5319" y="15974"/>
                  <a:pt x="6099" y="16563"/>
                  <a:pt x="7021" y="16948"/>
                </a:cubicBezTo>
                <a:cubicBezTo>
                  <a:pt x="7631" y="17208"/>
                  <a:pt x="8275" y="17371"/>
                  <a:pt x="8937" y="17457"/>
                </a:cubicBezTo>
                <a:cubicBezTo>
                  <a:pt x="9102" y="17476"/>
                  <a:pt x="9255" y="17489"/>
                  <a:pt x="9409" y="17500"/>
                </a:cubicBezTo>
                <a:lnTo>
                  <a:pt x="9409" y="20514"/>
                </a:lnTo>
                <a:lnTo>
                  <a:pt x="5791" y="20514"/>
                </a:lnTo>
                <a:cubicBezTo>
                  <a:pt x="5416" y="20514"/>
                  <a:pt x="5104" y="20745"/>
                  <a:pt x="5104" y="21024"/>
                </a:cubicBezTo>
                <a:cubicBezTo>
                  <a:pt x="5104" y="21303"/>
                  <a:pt x="5416" y="21533"/>
                  <a:pt x="5791" y="21533"/>
                </a:cubicBezTo>
                <a:lnTo>
                  <a:pt x="14542" y="21533"/>
                </a:lnTo>
                <a:cubicBezTo>
                  <a:pt x="14918" y="21533"/>
                  <a:pt x="15229" y="21303"/>
                  <a:pt x="15229" y="21024"/>
                </a:cubicBezTo>
                <a:cubicBezTo>
                  <a:pt x="15229" y="20745"/>
                  <a:pt x="14918" y="20514"/>
                  <a:pt x="14542" y="20514"/>
                </a:cubicBezTo>
                <a:lnTo>
                  <a:pt x="10767" y="20514"/>
                </a:lnTo>
                <a:lnTo>
                  <a:pt x="10767" y="17447"/>
                </a:lnTo>
                <a:cubicBezTo>
                  <a:pt x="12137" y="17322"/>
                  <a:pt x="13311" y="17007"/>
                  <a:pt x="14199" y="16449"/>
                </a:cubicBezTo>
                <a:cubicBezTo>
                  <a:pt x="15056" y="15910"/>
                  <a:pt x="15669" y="15198"/>
                  <a:pt x="16058" y="14380"/>
                </a:cubicBezTo>
                <a:cubicBezTo>
                  <a:pt x="16344" y="13744"/>
                  <a:pt x="16505" y="13092"/>
                  <a:pt x="16544" y="12437"/>
                </a:cubicBezTo>
                <a:cubicBezTo>
                  <a:pt x="16557" y="12206"/>
                  <a:pt x="16559" y="11993"/>
                  <a:pt x="16559" y="11800"/>
                </a:cubicBezTo>
                <a:cubicBezTo>
                  <a:pt x="16546" y="11733"/>
                  <a:pt x="16543" y="11668"/>
                  <a:pt x="16530" y="11620"/>
                </a:cubicBezTo>
                <a:cubicBezTo>
                  <a:pt x="16530" y="11582"/>
                  <a:pt x="16530" y="11565"/>
                  <a:pt x="16530" y="11546"/>
                </a:cubicBezTo>
                <a:lnTo>
                  <a:pt x="16530" y="11535"/>
                </a:lnTo>
                <a:cubicBezTo>
                  <a:pt x="16250" y="9808"/>
                  <a:pt x="16305" y="8380"/>
                  <a:pt x="16616" y="7184"/>
                </a:cubicBezTo>
                <a:lnTo>
                  <a:pt x="18403" y="8500"/>
                </a:lnTo>
                <a:cubicBezTo>
                  <a:pt x="18688" y="8712"/>
                  <a:pt x="19187" y="8677"/>
                  <a:pt x="19433" y="8436"/>
                </a:cubicBezTo>
                <a:cubicBezTo>
                  <a:pt x="21312" y="6519"/>
                  <a:pt x="21524" y="4706"/>
                  <a:pt x="20033" y="3097"/>
                </a:cubicBezTo>
                <a:cubicBezTo>
                  <a:pt x="20008" y="3069"/>
                  <a:pt x="19987" y="3042"/>
                  <a:pt x="19948" y="3023"/>
                </a:cubicBezTo>
                <a:cubicBezTo>
                  <a:pt x="17368" y="1164"/>
                  <a:pt x="14444" y="992"/>
                  <a:pt x="11411" y="2514"/>
                </a:cubicBezTo>
                <a:cubicBezTo>
                  <a:pt x="11048" y="2687"/>
                  <a:pt x="11012" y="3057"/>
                  <a:pt x="11311" y="3289"/>
                </a:cubicBezTo>
                <a:lnTo>
                  <a:pt x="12569" y="4212"/>
                </a:lnTo>
                <a:lnTo>
                  <a:pt x="8565" y="4212"/>
                </a:lnTo>
                <a:lnTo>
                  <a:pt x="8179" y="465"/>
                </a:lnTo>
                <a:cubicBezTo>
                  <a:pt x="8153" y="148"/>
                  <a:pt x="7723" y="-67"/>
                  <a:pt x="7307" y="20"/>
                </a:cubicBezTo>
                <a:close/>
                <a:moveTo>
                  <a:pt x="16030" y="2535"/>
                </a:moveTo>
                <a:cubicBezTo>
                  <a:pt x="17032" y="2649"/>
                  <a:pt x="18000" y="3039"/>
                  <a:pt x="18947" y="3713"/>
                </a:cubicBezTo>
                <a:cubicBezTo>
                  <a:pt x="19932" y="4802"/>
                  <a:pt x="19888" y="5995"/>
                  <a:pt x="18761" y="7353"/>
                </a:cubicBezTo>
                <a:lnTo>
                  <a:pt x="17002" y="6048"/>
                </a:lnTo>
                <a:cubicBezTo>
                  <a:pt x="17192" y="5665"/>
                  <a:pt x="17418" y="5306"/>
                  <a:pt x="17688" y="4997"/>
                </a:cubicBezTo>
                <a:cubicBezTo>
                  <a:pt x="17987" y="4660"/>
                  <a:pt x="17661" y="4212"/>
                  <a:pt x="17116" y="4212"/>
                </a:cubicBezTo>
                <a:lnTo>
                  <a:pt x="14514" y="4212"/>
                </a:lnTo>
                <a:lnTo>
                  <a:pt x="12898" y="3023"/>
                </a:lnTo>
                <a:cubicBezTo>
                  <a:pt x="13993" y="2585"/>
                  <a:pt x="15027" y="2421"/>
                  <a:pt x="16030" y="2535"/>
                </a:cubicBezTo>
                <a:close/>
                <a:moveTo>
                  <a:pt x="4275" y="5231"/>
                </a:moveTo>
                <a:lnTo>
                  <a:pt x="7292" y="5231"/>
                </a:lnTo>
                <a:lnTo>
                  <a:pt x="7621" y="8372"/>
                </a:lnTo>
                <a:lnTo>
                  <a:pt x="5147" y="8372"/>
                </a:lnTo>
                <a:cubicBezTo>
                  <a:pt x="5016" y="7233"/>
                  <a:pt x="4742" y="6174"/>
                  <a:pt x="4275" y="5231"/>
                </a:cubicBezTo>
                <a:close/>
                <a:moveTo>
                  <a:pt x="8665" y="5231"/>
                </a:moveTo>
                <a:lnTo>
                  <a:pt x="15972" y="5231"/>
                </a:lnTo>
                <a:cubicBezTo>
                  <a:pt x="15436" y="6107"/>
                  <a:pt x="15133" y="7161"/>
                  <a:pt x="15029" y="8372"/>
                </a:cubicBezTo>
                <a:lnTo>
                  <a:pt x="8994" y="8372"/>
                </a:lnTo>
                <a:lnTo>
                  <a:pt x="8665" y="5231"/>
                </a:lnTo>
                <a:close/>
                <a:moveTo>
                  <a:pt x="5147" y="9391"/>
                </a:moveTo>
                <a:lnTo>
                  <a:pt x="7721" y="9391"/>
                </a:lnTo>
                <a:lnTo>
                  <a:pt x="8293" y="14931"/>
                </a:lnTo>
                <a:cubicBezTo>
                  <a:pt x="8332" y="15201"/>
                  <a:pt x="8660" y="15418"/>
                  <a:pt x="9037" y="15398"/>
                </a:cubicBezTo>
                <a:cubicBezTo>
                  <a:pt x="9414" y="15379"/>
                  <a:pt x="9692" y="15136"/>
                  <a:pt x="9666" y="14857"/>
                </a:cubicBezTo>
                <a:lnTo>
                  <a:pt x="9108" y="9391"/>
                </a:lnTo>
                <a:lnTo>
                  <a:pt x="15000" y="9391"/>
                </a:lnTo>
                <a:cubicBezTo>
                  <a:pt x="15006" y="10099"/>
                  <a:pt x="15039" y="10844"/>
                  <a:pt x="15172" y="11652"/>
                </a:cubicBezTo>
                <a:cubicBezTo>
                  <a:pt x="15172" y="11662"/>
                  <a:pt x="15172" y="11675"/>
                  <a:pt x="15172" y="11694"/>
                </a:cubicBezTo>
                <a:cubicBezTo>
                  <a:pt x="15171" y="11752"/>
                  <a:pt x="15173" y="11784"/>
                  <a:pt x="15186" y="11832"/>
                </a:cubicBezTo>
                <a:cubicBezTo>
                  <a:pt x="15186" y="11996"/>
                  <a:pt x="15184" y="12182"/>
                  <a:pt x="15172" y="12384"/>
                </a:cubicBezTo>
                <a:cubicBezTo>
                  <a:pt x="15133" y="12943"/>
                  <a:pt x="15003" y="13510"/>
                  <a:pt x="14757" y="14040"/>
                </a:cubicBezTo>
                <a:cubicBezTo>
                  <a:pt x="14445" y="14704"/>
                  <a:pt x="13989" y="15251"/>
                  <a:pt x="13327" y="15674"/>
                </a:cubicBezTo>
                <a:cubicBezTo>
                  <a:pt x="12548" y="16166"/>
                  <a:pt x="11503" y="16456"/>
                  <a:pt x="10167" y="16523"/>
                </a:cubicBezTo>
                <a:lnTo>
                  <a:pt x="10124" y="16523"/>
                </a:lnTo>
                <a:cubicBezTo>
                  <a:pt x="9760" y="16514"/>
                  <a:pt x="9516" y="16508"/>
                  <a:pt x="9166" y="16460"/>
                </a:cubicBezTo>
                <a:cubicBezTo>
                  <a:pt x="8647" y="16392"/>
                  <a:pt x="8160" y="16270"/>
                  <a:pt x="7693" y="16078"/>
                </a:cubicBezTo>
                <a:cubicBezTo>
                  <a:pt x="6992" y="15779"/>
                  <a:pt x="6404" y="15335"/>
                  <a:pt x="5962" y="14709"/>
                </a:cubicBezTo>
                <a:cubicBezTo>
                  <a:pt x="5430" y="13938"/>
                  <a:pt x="5133" y="12920"/>
                  <a:pt x="5133" y="11620"/>
                </a:cubicBezTo>
                <a:cubicBezTo>
                  <a:pt x="5229" y="10820"/>
                  <a:pt x="5171" y="10120"/>
                  <a:pt x="5147" y="939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7144" r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形状"/>
          <p:cNvSpPr>
            <a:spLocks noChangeAspect="1"/>
          </p:cNvSpPr>
          <p:nvPr/>
        </p:nvSpPr>
        <p:spPr>
          <a:xfrm>
            <a:off x="6189064" y="3772906"/>
            <a:ext cx="326868" cy="319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1" h="21600" extrusionOk="0">
                <a:moveTo>
                  <a:pt x="10569" y="0"/>
                </a:moveTo>
                <a:cubicBezTo>
                  <a:pt x="7803" y="0"/>
                  <a:pt x="5651" y="1210"/>
                  <a:pt x="4181" y="3573"/>
                </a:cubicBezTo>
                <a:cubicBezTo>
                  <a:pt x="2751" y="5862"/>
                  <a:pt x="1956" y="9259"/>
                  <a:pt x="1802" y="13733"/>
                </a:cubicBezTo>
                <a:cubicBezTo>
                  <a:pt x="1781" y="14049"/>
                  <a:pt x="2026" y="14315"/>
                  <a:pt x="2334" y="14315"/>
                </a:cubicBezTo>
                <a:lnTo>
                  <a:pt x="6151" y="14315"/>
                </a:lnTo>
                <a:cubicBezTo>
                  <a:pt x="6281" y="14493"/>
                  <a:pt x="6411" y="14665"/>
                  <a:pt x="6559" y="14827"/>
                </a:cubicBezTo>
                <a:cubicBezTo>
                  <a:pt x="5081" y="14888"/>
                  <a:pt x="3724" y="15142"/>
                  <a:pt x="2629" y="15711"/>
                </a:cubicBezTo>
                <a:cubicBezTo>
                  <a:pt x="1467" y="16312"/>
                  <a:pt x="595" y="17145"/>
                  <a:pt x="205" y="17946"/>
                </a:cubicBezTo>
                <a:cubicBezTo>
                  <a:pt x="205" y="17946"/>
                  <a:pt x="193" y="17958"/>
                  <a:pt x="193" y="17969"/>
                </a:cubicBezTo>
                <a:cubicBezTo>
                  <a:pt x="-115" y="18654"/>
                  <a:pt x="-56" y="19328"/>
                  <a:pt x="386" y="19866"/>
                </a:cubicBezTo>
                <a:cubicBezTo>
                  <a:pt x="777" y="20340"/>
                  <a:pt x="1433" y="20695"/>
                  <a:pt x="2368" y="20948"/>
                </a:cubicBezTo>
                <a:cubicBezTo>
                  <a:pt x="3564" y="21289"/>
                  <a:pt x="5444" y="21442"/>
                  <a:pt x="7635" y="21507"/>
                </a:cubicBezTo>
                <a:cubicBezTo>
                  <a:pt x="7703" y="21540"/>
                  <a:pt x="7758" y="21600"/>
                  <a:pt x="7839" y="21600"/>
                </a:cubicBezTo>
                <a:cubicBezTo>
                  <a:pt x="7918" y="21600"/>
                  <a:pt x="7975" y="21539"/>
                  <a:pt x="8043" y="21507"/>
                </a:cubicBezTo>
                <a:cubicBezTo>
                  <a:pt x="8930" y="21526"/>
                  <a:pt x="9696" y="21576"/>
                  <a:pt x="10739" y="21553"/>
                </a:cubicBezTo>
                <a:cubicBezTo>
                  <a:pt x="11745" y="21547"/>
                  <a:pt x="12562" y="21507"/>
                  <a:pt x="13423" y="21472"/>
                </a:cubicBezTo>
                <a:cubicBezTo>
                  <a:pt x="15237" y="21398"/>
                  <a:pt x="16851" y="21288"/>
                  <a:pt x="18022" y="21088"/>
                </a:cubicBezTo>
                <a:cubicBezTo>
                  <a:pt x="19883" y="20772"/>
                  <a:pt x="20985" y="20299"/>
                  <a:pt x="21386" y="19540"/>
                </a:cubicBezTo>
                <a:cubicBezTo>
                  <a:pt x="21427" y="19466"/>
                  <a:pt x="21454" y="19392"/>
                  <a:pt x="21454" y="19307"/>
                </a:cubicBezTo>
                <a:cubicBezTo>
                  <a:pt x="21485" y="18854"/>
                  <a:pt x="21412" y="18386"/>
                  <a:pt x="21216" y="17922"/>
                </a:cubicBezTo>
                <a:cubicBezTo>
                  <a:pt x="20990" y="17353"/>
                  <a:pt x="20605" y="16829"/>
                  <a:pt x="20050" y="16386"/>
                </a:cubicBezTo>
                <a:cubicBezTo>
                  <a:pt x="18911" y="15474"/>
                  <a:pt x="17093" y="14937"/>
                  <a:pt x="14590" y="14803"/>
                </a:cubicBezTo>
                <a:cubicBezTo>
                  <a:pt x="14732" y="14648"/>
                  <a:pt x="14863" y="14486"/>
                  <a:pt x="14986" y="14315"/>
                </a:cubicBezTo>
                <a:cubicBezTo>
                  <a:pt x="17190" y="14332"/>
                  <a:pt x="18731" y="14335"/>
                  <a:pt x="19325" y="14315"/>
                </a:cubicBezTo>
                <a:cubicBezTo>
                  <a:pt x="19602" y="14304"/>
                  <a:pt x="19825" y="14076"/>
                  <a:pt x="19846" y="13791"/>
                </a:cubicBezTo>
                <a:cubicBezTo>
                  <a:pt x="20082" y="10288"/>
                  <a:pt x="19680" y="7480"/>
                  <a:pt x="18713" y="5307"/>
                </a:cubicBezTo>
                <a:cubicBezTo>
                  <a:pt x="17901" y="3461"/>
                  <a:pt x="16706" y="2121"/>
                  <a:pt x="15236" y="1245"/>
                </a:cubicBezTo>
                <a:cubicBezTo>
                  <a:pt x="14310" y="686"/>
                  <a:pt x="13333" y="342"/>
                  <a:pt x="12336" y="163"/>
                </a:cubicBezTo>
                <a:cubicBezTo>
                  <a:pt x="11678" y="47"/>
                  <a:pt x="11173" y="1"/>
                  <a:pt x="10648" y="12"/>
                </a:cubicBezTo>
                <a:cubicBezTo>
                  <a:pt x="10667" y="15"/>
                  <a:pt x="10692" y="23"/>
                  <a:pt x="10705" y="23"/>
                </a:cubicBezTo>
                <a:cubicBezTo>
                  <a:pt x="10736" y="34"/>
                  <a:pt x="10764" y="59"/>
                  <a:pt x="10784" y="70"/>
                </a:cubicBezTo>
                <a:cubicBezTo>
                  <a:pt x="10733" y="42"/>
                  <a:pt x="10679" y="13"/>
                  <a:pt x="10614" y="12"/>
                </a:cubicBezTo>
                <a:cubicBezTo>
                  <a:pt x="10609" y="12"/>
                  <a:pt x="10607" y="12"/>
                  <a:pt x="10603" y="12"/>
                </a:cubicBezTo>
                <a:cubicBezTo>
                  <a:pt x="10593" y="12"/>
                  <a:pt x="10592" y="12"/>
                  <a:pt x="10592" y="12"/>
                </a:cubicBezTo>
                <a:cubicBezTo>
                  <a:pt x="10581" y="9"/>
                  <a:pt x="10576" y="0"/>
                  <a:pt x="10569" y="0"/>
                </a:cubicBezTo>
                <a:close/>
                <a:moveTo>
                  <a:pt x="10524" y="1117"/>
                </a:moveTo>
                <a:cubicBezTo>
                  <a:pt x="10544" y="1128"/>
                  <a:pt x="10560" y="1129"/>
                  <a:pt x="10580" y="1129"/>
                </a:cubicBezTo>
                <a:cubicBezTo>
                  <a:pt x="10591" y="1129"/>
                  <a:pt x="10594" y="1129"/>
                  <a:pt x="10614" y="1129"/>
                </a:cubicBezTo>
                <a:cubicBezTo>
                  <a:pt x="10625" y="1129"/>
                  <a:pt x="10639" y="1129"/>
                  <a:pt x="10660" y="1129"/>
                </a:cubicBezTo>
                <a:cubicBezTo>
                  <a:pt x="11122" y="1118"/>
                  <a:pt x="11568" y="1140"/>
                  <a:pt x="12143" y="1245"/>
                </a:cubicBezTo>
                <a:cubicBezTo>
                  <a:pt x="13028" y="1414"/>
                  <a:pt x="13890" y="1725"/>
                  <a:pt x="14692" y="2200"/>
                </a:cubicBezTo>
                <a:cubicBezTo>
                  <a:pt x="15967" y="2970"/>
                  <a:pt x="17008" y="4125"/>
                  <a:pt x="17728" y="5761"/>
                </a:cubicBezTo>
                <a:cubicBezTo>
                  <a:pt x="18561" y="7660"/>
                  <a:pt x="18947" y="10118"/>
                  <a:pt x="18792" y="13209"/>
                </a:cubicBezTo>
                <a:cubicBezTo>
                  <a:pt x="18187" y="13217"/>
                  <a:pt x="16932" y="13219"/>
                  <a:pt x="15621" y="13209"/>
                </a:cubicBezTo>
                <a:cubicBezTo>
                  <a:pt x="15916" y="12514"/>
                  <a:pt x="16085" y="11747"/>
                  <a:pt x="16085" y="10940"/>
                </a:cubicBezTo>
                <a:lnTo>
                  <a:pt x="16085" y="8519"/>
                </a:lnTo>
                <a:cubicBezTo>
                  <a:pt x="16085" y="8213"/>
                  <a:pt x="15851" y="7960"/>
                  <a:pt x="15553" y="7960"/>
                </a:cubicBezTo>
                <a:lnTo>
                  <a:pt x="5585" y="7960"/>
                </a:lnTo>
                <a:cubicBezTo>
                  <a:pt x="5287" y="7960"/>
                  <a:pt x="5041" y="8213"/>
                  <a:pt x="5041" y="8519"/>
                </a:cubicBezTo>
                <a:lnTo>
                  <a:pt x="5041" y="10940"/>
                </a:lnTo>
                <a:cubicBezTo>
                  <a:pt x="5041" y="11747"/>
                  <a:pt x="5221" y="12514"/>
                  <a:pt x="5517" y="13209"/>
                </a:cubicBezTo>
                <a:lnTo>
                  <a:pt x="2901" y="13209"/>
                </a:lnTo>
                <a:cubicBezTo>
                  <a:pt x="3096" y="9200"/>
                  <a:pt x="3842" y="6171"/>
                  <a:pt x="5087" y="4166"/>
                </a:cubicBezTo>
                <a:cubicBezTo>
                  <a:pt x="6352" y="2141"/>
                  <a:pt x="8148" y="1128"/>
                  <a:pt x="10524" y="1117"/>
                </a:cubicBezTo>
                <a:close/>
                <a:moveTo>
                  <a:pt x="6129" y="9078"/>
                </a:moveTo>
                <a:lnTo>
                  <a:pt x="15020" y="9078"/>
                </a:lnTo>
                <a:lnTo>
                  <a:pt x="15020" y="10940"/>
                </a:lnTo>
                <a:cubicBezTo>
                  <a:pt x="15020" y="13460"/>
                  <a:pt x="13024" y="15502"/>
                  <a:pt x="10569" y="15502"/>
                </a:cubicBezTo>
                <a:cubicBezTo>
                  <a:pt x="8113" y="15502"/>
                  <a:pt x="6129" y="13460"/>
                  <a:pt x="6129" y="10940"/>
                </a:cubicBezTo>
                <a:lnTo>
                  <a:pt x="6129" y="9078"/>
                </a:lnTo>
                <a:close/>
                <a:moveTo>
                  <a:pt x="10524" y="12057"/>
                </a:moveTo>
                <a:cubicBezTo>
                  <a:pt x="10115" y="12057"/>
                  <a:pt x="9721" y="12132"/>
                  <a:pt x="9425" y="12290"/>
                </a:cubicBezTo>
                <a:cubicBezTo>
                  <a:pt x="9047" y="12468"/>
                  <a:pt x="8802" y="12760"/>
                  <a:pt x="8802" y="13128"/>
                </a:cubicBezTo>
                <a:cubicBezTo>
                  <a:pt x="8802" y="13505"/>
                  <a:pt x="9047" y="13787"/>
                  <a:pt x="9425" y="13966"/>
                </a:cubicBezTo>
                <a:cubicBezTo>
                  <a:pt x="9721" y="14113"/>
                  <a:pt x="10115" y="14198"/>
                  <a:pt x="10524" y="14198"/>
                </a:cubicBezTo>
                <a:cubicBezTo>
                  <a:pt x="10922" y="14198"/>
                  <a:pt x="11304" y="14112"/>
                  <a:pt x="11611" y="13966"/>
                </a:cubicBezTo>
                <a:cubicBezTo>
                  <a:pt x="11979" y="13787"/>
                  <a:pt x="12234" y="13505"/>
                  <a:pt x="12234" y="13128"/>
                </a:cubicBezTo>
                <a:cubicBezTo>
                  <a:pt x="12234" y="12760"/>
                  <a:pt x="11979" y="12468"/>
                  <a:pt x="11611" y="12290"/>
                </a:cubicBezTo>
                <a:cubicBezTo>
                  <a:pt x="11304" y="12132"/>
                  <a:pt x="10922" y="12057"/>
                  <a:pt x="10524" y="12057"/>
                </a:cubicBezTo>
                <a:close/>
                <a:moveTo>
                  <a:pt x="10524" y="12918"/>
                </a:moveTo>
                <a:cubicBezTo>
                  <a:pt x="10810" y="12918"/>
                  <a:pt x="11076" y="12974"/>
                  <a:pt x="11260" y="13058"/>
                </a:cubicBezTo>
                <a:cubicBezTo>
                  <a:pt x="11301" y="13079"/>
                  <a:pt x="11341" y="13107"/>
                  <a:pt x="11362" y="13128"/>
                </a:cubicBezTo>
                <a:cubicBezTo>
                  <a:pt x="11341" y="13149"/>
                  <a:pt x="11301" y="13165"/>
                  <a:pt x="11260" y="13186"/>
                </a:cubicBezTo>
                <a:cubicBezTo>
                  <a:pt x="11076" y="13280"/>
                  <a:pt x="10810" y="13337"/>
                  <a:pt x="10524" y="13337"/>
                </a:cubicBezTo>
                <a:cubicBezTo>
                  <a:pt x="10238" y="13337"/>
                  <a:pt x="9971" y="13280"/>
                  <a:pt x="9787" y="13186"/>
                </a:cubicBezTo>
                <a:cubicBezTo>
                  <a:pt x="9736" y="13165"/>
                  <a:pt x="9705" y="13149"/>
                  <a:pt x="9674" y="13128"/>
                </a:cubicBezTo>
                <a:cubicBezTo>
                  <a:pt x="9705" y="13107"/>
                  <a:pt x="9736" y="13079"/>
                  <a:pt x="9787" y="13058"/>
                </a:cubicBezTo>
                <a:cubicBezTo>
                  <a:pt x="9971" y="12974"/>
                  <a:pt x="10238" y="12918"/>
                  <a:pt x="10524" y="12918"/>
                </a:cubicBezTo>
                <a:close/>
                <a:moveTo>
                  <a:pt x="7307" y="15874"/>
                </a:moveTo>
                <a:lnTo>
                  <a:pt x="7307" y="20390"/>
                </a:lnTo>
                <a:cubicBezTo>
                  <a:pt x="5364" y="20314"/>
                  <a:pt x="3695" y="20170"/>
                  <a:pt x="2651" y="19878"/>
                </a:cubicBezTo>
                <a:cubicBezTo>
                  <a:pt x="1911" y="19667"/>
                  <a:pt x="1428" y="19420"/>
                  <a:pt x="1202" y="19156"/>
                </a:cubicBezTo>
                <a:cubicBezTo>
                  <a:pt x="1037" y="18956"/>
                  <a:pt x="1024" y="18739"/>
                  <a:pt x="1168" y="18423"/>
                </a:cubicBezTo>
                <a:cubicBezTo>
                  <a:pt x="1455" y="17854"/>
                  <a:pt x="2148" y="17184"/>
                  <a:pt x="3104" y="16689"/>
                </a:cubicBezTo>
                <a:cubicBezTo>
                  <a:pt x="4242" y="16106"/>
                  <a:pt x="5675" y="15833"/>
                  <a:pt x="7307" y="15874"/>
                </a:cubicBezTo>
                <a:close/>
                <a:moveTo>
                  <a:pt x="13956" y="15874"/>
                </a:moveTo>
                <a:cubicBezTo>
                  <a:pt x="16573" y="15940"/>
                  <a:pt x="18365" y="16443"/>
                  <a:pt x="19381" y="17259"/>
                </a:cubicBezTo>
                <a:cubicBezTo>
                  <a:pt x="19793" y="17586"/>
                  <a:pt x="20065" y="17951"/>
                  <a:pt x="20220" y="18341"/>
                </a:cubicBezTo>
                <a:cubicBezTo>
                  <a:pt x="20322" y="18594"/>
                  <a:pt x="20368" y="18855"/>
                  <a:pt x="20378" y="19098"/>
                </a:cubicBezTo>
                <a:cubicBezTo>
                  <a:pt x="20265" y="19224"/>
                  <a:pt x="20063" y="19368"/>
                  <a:pt x="19744" y="19505"/>
                </a:cubicBezTo>
                <a:cubicBezTo>
                  <a:pt x="19291" y="19695"/>
                  <a:pt x="18653" y="19857"/>
                  <a:pt x="17841" y="19994"/>
                </a:cubicBezTo>
                <a:cubicBezTo>
                  <a:pt x="16833" y="20166"/>
                  <a:pt x="15481" y="20278"/>
                  <a:pt x="13956" y="20355"/>
                </a:cubicBezTo>
                <a:lnTo>
                  <a:pt x="13956" y="15874"/>
                </a:lnTo>
                <a:close/>
                <a:moveTo>
                  <a:pt x="12880" y="16072"/>
                </a:moveTo>
                <a:lnTo>
                  <a:pt x="12880" y="20390"/>
                </a:lnTo>
                <a:cubicBezTo>
                  <a:pt x="12168" y="20414"/>
                  <a:pt x="11536" y="20451"/>
                  <a:pt x="10728" y="20459"/>
                </a:cubicBezTo>
                <a:cubicBezTo>
                  <a:pt x="9815" y="20477"/>
                  <a:pt x="9169" y="20427"/>
                  <a:pt x="8383" y="20413"/>
                </a:cubicBezTo>
                <a:lnTo>
                  <a:pt x="8383" y="16142"/>
                </a:lnTo>
                <a:cubicBezTo>
                  <a:pt x="9054" y="16440"/>
                  <a:pt x="9791" y="16619"/>
                  <a:pt x="10569" y="16619"/>
                </a:cubicBezTo>
                <a:cubicBezTo>
                  <a:pt x="11397" y="16619"/>
                  <a:pt x="12175" y="16407"/>
                  <a:pt x="12880" y="1607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7144" r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形状"/>
          <p:cNvSpPr>
            <a:spLocks noChangeAspect="1"/>
          </p:cNvSpPr>
          <p:nvPr/>
        </p:nvSpPr>
        <p:spPr>
          <a:xfrm>
            <a:off x="5113423" y="3790183"/>
            <a:ext cx="325429" cy="302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1" h="21543" extrusionOk="0">
                <a:moveTo>
                  <a:pt x="4241" y="0"/>
                </a:moveTo>
                <a:cubicBezTo>
                  <a:pt x="4148" y="0"/>
                  <a:pt x="4050" y="30"/>
                  <a:pt x="3968" y="86"/>
                </a:cubicBezTo>
                <a:cubicBezTo>
                  <a:pt x="3885" y="130"/>
                  <a:pt x="3826" y="206"/>
                  <a:pt x="3775" y="305"/>
                </a:cubicBezTo>
                <a:cubicBezTo>
                  <a:pt x="3754" y="328"/>
                  <a:pt x="3739" y="358"/>
                  <a:pt x="3729" y="391"/>
                </a:cubicBezTo>
                <a:cubicBezTo>
                  <a:pt x="3409" y="1344"/>
                  <a:pt x="3808" y="2435"/>
                  <a:pt x="4798" y="3665"/>
                </a:cubicBezTo>
                <a:cubicBezTo>
                  <a:pt x="4798" y="4308"/>
                  <a:pt x="4798" y="5153"/>
                  <a:pt x="4798" y="6194"/>
                </a:cubicBezTo>
                <a:cubicBezTo>
                  <a:pt x="4354" y="6693"/>
                  <a:pt x="4138" y="7365"/>
                  <a:pt x="4138" y="8174"/>
                </a:cubicBezTo>
                <a:cubicBezTo>
                  <a:pt x="4138" y="8949"/>
                  <a:pt x="4276" y="9557"/>
                  <a:pt x="4616" y="9945"/>
                </a:cubicBezTo>
                <a:cubicBezTo>
                  <a:pt x="4764" y="11811"/>
                  <a:pt x="5246" y="13239"/>
                  <a:pt x="6071" y="14234"/>
                </a:cubicBezTo>
                <a:cubicBezTo>
                  <a:pt x="4335" y="14602"/>
                  <a:pt x="2879" y="15116"/>
                  <a:pt x="1887" y="15883"/>
                </a:cubicBezTo>
                <a:cubicBezTo>
                  <a:pt x="640" y="16860"/>
                  <a:pt x="0" y="18169"/>
                  <a:pt x="0" y="19768"/>
                </a:cubicBezTo>
                <a:cubicBezTo>
                  <a:pt x="0" y="19868"/>
                  <a:pt x="28" y="19962"/>
                  <a:pt x="80" y="20062"/>
                </a:cubicBezTo>
                <a:cubicBezTo>
                  <a:pt x="90" y="20095"/>
                  <a:pt x="106" y="20114"/>
                  <a:pt x="136" y="20147"/>
                </a:cubicBezTo>
                <a:cubicBezTo>
                  <a:pt x="291" y="20336"/>
                  <a:pt x="529" y="20430"/>
                  <a:pt x="1023" y="20575"/>
                </a:cubicBezTo>
                <a:cubicBezTo>
                  <a:pt x="1415" y="20675"/>
                  <a:pt x="1927" y="20793"/>
                  <a:pt x="2535" y="20892"/>
                </a:cubicBezTo>
                <a:cubicBezTo>
                  <a:pt x="3957" y="21159"/>
                  <a:pt x="5690" y="21367"/>
                  <a:pt x="7504" y="21467"/>
                </a:cubicBezTo>
                <a:cubicBezTo>
                  <a:pt x="9709" y="21600"/>
                  <a:pt x="11933" y="21557"/>
                  <a:pt x="14098" y="21357"/>
                </a:cubicBezTo>
                <a:cubicBezTo>
                  <a:pt x="16622" y="21113"/>
                  <a:pt x="19004" y="20635"/>
                  <a:pt x="21158" y="19891"/>
                </a:cubicBezTo>
                <a:cubicBezTo>
                  <a:pt x="21199" y="19880"/>
                  <a:pt x="21229" y="19876"/>
                  <a:pt x="21260" y="19854"/>
                </a:cubicBezTo>
                <a:cubicBezTo>
                  <a:pt x="21425" y="19743"/>
                  <a:pt x="21504" y="19592"/>
                  <a:pt x="21556" y="19414"/>
                </a:cubicBezTo>
                <a:cubicBezTo>
                  <a:pt x="21576" y="19325"/>
                  <a:pt x="21590" y="19232"/>
                  <a:pt x="21590" y="19121"/>
                </a:cubicBezTo>
                <a:cubicBezTo>
                  <a:pt x="21600" y="18921"/>
                  <a:pt x="21562" y="18680"/>
                  <a:pt x="21510" y="18424"/>
                </a:cubicBezTo>
                <a:cubicBezTo>
                  <a:pt x="21376" y="17814"/>
                  <a:pt x="21077" y="17180"/>
                  <a:pt x="20623" y="16592"/>
                </a:cubicBezTo>
                <a:cubicBezTo>
                  <a:pt x="20067" y="15881"/>
                  <a:pt x="19305" y="15277"/>
                  <a:pt x="18315" y="14832"/>
                </a:cubicBezTo>
                <a:cubicBezTo>
                  <a:pt x="17391" y="14407"/>
                  <a:pt x="16242" y="14178"/>
                  <a:pt x="14962" y="14063"/>
                </a:cubicBezTo>
                <a:cubicBezTo>
                  <a:pt x="15833" y="13022"/>
                  <a:pt x="16311" y="11670"/>
                  <a:pt x="16360" y="9994"/>
                </a:cubicBezTo>
                <a:cubicBezTo>
                  <a:pt x="16752" y="9606"/>
                  <a:pt x="16997" y="8925"/>
                  <a:pt x="16997" y="8027"/>
                </a:cubicBezTo>
                <a:cubicBezTo>
                  <a:pt x="16997" y="7551"/>
                  <a:pt x="16935" y="7140"/>
                  <a:pt x="16781" y="6830"/>
                </a:cubicBezTo>
                <a:cubicBezTo>
                  <a:pt x="16678" y="6619"/>
                  <a:pt x="16536" y="6452"/>
                  <a:pt x="16371" y="6341"/>
                </a:cubicBezTo>
                <a:cubicBezTo>
                  <a:pt x="16371" y="5587"/>
                  <a:pt x="16371" y="4631"/>
                  <a:pt x="16371" y="3445"/>
                </a:cubicBezTo>
                <a:cubicBezTo>
                  <a:pt x="16371" y="3445"/>
                  <a:pt x="16370" y="3433"/>
                  <a:pt x="16360" y="3433"/>
                </a:cubicBezTo>
                <a:cubicBezTo>
                  <a:pt x="16308" y="1217"/>
                  <a:pt x="15197" y="0"/>
                  <a:pt x="13177" y="0"/>
                </a:cubicBezTo>
                <a:lnTo>
                  <a:pt x="4241" y="0"/>
                </a:lnTo>
                <a:close/>
                <a:moveTo>
                  <a:pt x="4718" y="1173"/>
                </a:moveTo>
                <a:lnTo>
                  <a:pt x="13177" y="1173"/>
                </a:lnTo>
                <a:cubicBezTo>
                  <a:pt x="14599" y="1173"/>
                  <a:pt x="15250" y="1873"/>
                  <a:pt x="15291" y="3458"/>
                </a:cubicBezTo>
                <a:cubicBezTo>
                  <a:pt x="15291" y="4531"/>
                  <a:pt x="15291" y="5259"/>
                  <a:pt x="15291" y="5975"/>
                </a:cubicBezTo>
                <a:lnTo>
                  <a:pt x="10823" y="5975"/>
                </a:lnTo>
                <a:cubicBezTo>
                  <a:pt x="9495" y="5975"/>
                  <a:pt x="7791" y="5018"/>
                  <a:pt x="5741" y="3054"/>
                </a:cubicBezTo>
                <a:cubicBezTo>
                  <a:pt x="5082" y="2279"/>
                  <a:pt x="4770" y="1649"/>
                  <a:pt x="4718" y="1173"/>
                </a:cubicBezTo>
                <a:close/>
                <a:moveTo>
                  <a:pt x="5878" y="4679"/>
                </a:moveTo>
                <a:cubicBezTo>
                  <a:pt x="7735" y="6281"/>
                  <a:pt x="9388" y="7147"/>
                  <a:pt x="10823" y="7147"/>
                </a:cubicBezTo>
                <a:lnTo>
                  <a:pt x="15439" y="7147"/>
                </a:lnTo>
                <a:cubicBezTo>
                  <a:pt x="15534" y="7258"/>
                  <a:pt x="15655" y="7337"/>
                  <a:pt x="15803" y="7343"/>
                </a:cubicBezTo>
                <a:cubicBezTo>
                  <a:pt x="15803" y="7354"/>
                  <a:pt x="15804" y="7356"/>
                  <a:pt x="15814" y="7367"/>
                </a:cubicBezTo>
                <a:lnTo>
                  <a:pt x="15814" y="7380"/>
                </a:lnTo>
                <a:cubicBezTo>
                  <a:pt x="15876" y="7501"/>
                  <a:pt x="15917" y="7717"/>
                  <a:pt x="15917" y="8027"/>
                </a:cubicBezTo>
                <a:cubicBezTo>
                  <a:pt x="15917" y="8426"/>
                  <a:pt x="15862" y="8721"/>
                  <a:pt x="15769" y="8931"/>
                </a:cubicBezTo>
                <a:cubicBezTo>
                  <a:pt x="15728" y="8998"/>
                  <a:pt x="15696" y="9069"/>
                  <a:pt x="15655" y="9102"/>
                </a:cubicBezTo>
                <a:cubicBezTo>
                  <a:pt x="15634" y="9136"/>
                  <a:pt x="15597" y="9152"/>
                  <a:pt x="15587" y="9163"/>
                </a:cubicBezTo>
                <a:cubicBezTo>
                  <a:pt x="15577" y="9174"/>
                  <a:pt x="15574" y="9165"/>
                  <a:pt x="15564" y="9176"/>
                </a:cubicBezTo>
                <a:cubicBezTo>
                  <a:pt x="15471" y="9231"/>
                  <a:pt x="15401" y="9307"/>
                  <a:pt x="15359" y="9396"/>
                </a:cubicBezTo>
                <a:cubicBezTo>
                  <a:pt x="15308" y="9484"/>
                  <a:pt x="15291" y="9577"/>
                  <a:pt x="15291" y="9677"/>
                </a:cubicBezTo>
                <a:cubicBezTo>
                  <a:pt x="15291" y="12768"/>
                  <a:pt x="13770" y="14552"/>
                  <a:pt x="10585" y="15150"/>
                </a:cubicBezTo>
                <a:cubicBezTo>
                  <a:pt x="9273" y="14996"/>
                  <a:pt x="8286" y="14682"/>
                  <a:pt x="7617" y="14209"/>
                </a:cubicBezTo>
                <a:cubicBezTo>
                  <a:pt x="7567" y="14143"/>
                  <a:pt x="7518" y="14100"/>
                  <a:pt x="7447" y="14063"/>
                </a:cubicBezTo>
                <a:cubicBezTo>
                  <a:pt x="7281" y="13926"/>
                  <a:pt x="7123" y="13782"/>
                  <a:pt x="7003" y="13623"/>
                </a:cubicBezTo>
                <a:cubicBezTo>
                  <a:pt x="6993" y="13612"/>
                  <a:pt x="6979" y="13597"/>
                  <a:pt x="6969" y="13586"/>
                </a:cubicBezTo>
                <a:cubicBezTo>
                  <a:pt x="6227" y="12766"/>
                  <a:pt x="5798" y="11469"/>
                  <a:pt x="5684" y="9652"/>
                </a:cubicBezTo>
                <a:cubicBezTo>
                  <a:pt x="5674" y="9552"/>
                  <a:pt x="5658" y="9473"/>
                  <a:pt x="5616" y="9396"/>
                </a:cubicBezTo>
                <a:cubicBezTo>
                  <a:pt x="5575" y="9329"/>
                  <a:pt x="5530" y="9268"/>
                  <a:pt x="5468" y="9212"/>
                </a:cubicBezTo>
                <a:cubicBezTo>
                  <a:pt x="5324" y="9101"/>
                  <a:pt x="5218" y="8761"/>
                  <a:pt x="5218" y="8174"/>
                </a:cubicBezTo>
                <a:cubicBezTo>
                  <a:pt x="5218" y="7575"/>
                  <a:pt x="5375" y="7168"/>
                  <a:pt x="5684" y="6891"/>
                </a:cubicBezTo>
                <a:cubicBezTo>
                  <a:pt x="5736" y="6835"/>
                  <a:pt x="5779" y="6787"/>
                  <a:pt x="5810" y="6732"/>
                </a:cubicBezTo>
                <a:cubicBezTo>
                  <a:pt x="5861" y="6632"/>
                  <a:pt x="5878" y="6550"/>
                  <a:pt x="5878" y="6439"/>
                </a:cubicBezTo>
                <a:cubicBezTo>
                  <a:pt x="5878" y="5680"/>
                  <a:pt x="5878" y="5235"/>
                  <a:pt x="5878" y="4679"/>
                </a:cubicBezTo>
                <a:close/>
                <a:moveTo>
                  <a:pt x="10562" y="11314"/>
                </a:moveTo>
                <a:cubicBezTo>
                  <a:pt x="10191" y="11314"/>
                  <a:pt x="9839" y="11404"/>
                  <a:pt x="9561" y="11570"/>
                </a:cubicBezTo>
                <a:cubicBezTo>
                  <a:pt x="9232" y="11770"/>
                  <a:pt x="9016" y="12084"/>
                  <a:pt x="9016" y="12450"/>
                </a:cubicBezTo>
                <a:cubicBezTo>
                  <a:pt x="9016" y="12827"/>
                  <a:pt x="9232" y="13130"/>
                  <a:pt x="9561" y="13330"/>
                </a:cubicBezTo>
                <a:cubicBezTo>
                  <a:pt x="9839" y="13496"/>
                  <a:pt x="10191" y="13586"/>
                  <a:pt x="10562" y="13586"/>
                </a:cubicBezTo>
                <a:cubicBezTo>
                  <a:pt x="10922" y="13586"/>
                  <a:pt x="11284" y="13496"/>
                  <a:pt x="11562" y="13330"/>
                </a:cubicBezTo>
                <a:cubicBezTo>
                  <a:pt x="11892" y="13130"/>
                  <a:pt x="12108" y="12827"/>
                  <a:pt x="12108" y="12450"/>
                </a:cubicBezTo>
                <a:cubicBezTo>
                  <a:pt x="12108" y="12084"/>
                  <a:pt x="11892" y="11770"/>
                  <a:pt x="11562" y="11570"/>
                </a:cubicBezTo>
                <a:cubicBezTo>
                  <a:pt x="11284" y="11404"/>
                  <a:pt x="10922" y="11314"/>
                  <a:pt x="10562" y="11314"/>
                </a:cubicBezTo>
                <a:close/>
                <a:moveTo>
                  <a:pt x="10562" y="12230"/>
                </a:moveTo>
                <a:cubicBezTo>
                  <a:pt x="10788" y="12230"/>
                  <a:pt x="11009" y="12288"/>
                  <a:pt x="11153" y="12377"/>
                </a:cubicBezTo>
                <a:cubicBezTo>
                  <a:pt x="11204" y="12399"/>
                  <a:pt x="11246" y="12428"/>
                  <a:pt x="11267" y="12450"/>
                </a:cubicBezTo>
                <a:cubicBezTo>
                  <a:pt x="11246" y="12472"/>
                  <a:pt x="11204" y="12502"/>
                  <a:pt x="11153" y="12536"/>
                </a:cubicBezTo>
                <a:cubicBezTo>
                  <a:pt x="11009" y="12624"/>
                  <a:pt x="10788" y="12682"/>
                  <a:pt x="10562" y="12682"/>
                </a:cubicBezTo>
                <a:cubicBezTo>
                  <a:pt x="10325" y="12682"/>
                  <a:pt x="10115" y="12624"/>
                  <a:pt x="9971" y="12536"/>
                </a:cubicBezTo>
                <a:cubicBezTo>
                  <a:pt x="9919" y="12502"/>
                  <a:pt x="9889" y="12472"/>
                  <a:pt x="9868" y="12450"/>
                </a:cubicBezTo>
                <a:cubicBezTo>
                  <a:pt x="9889" y="12428"/>
                  <a:pt x="9919" y="12399"/>
                  <a:pt x="9971" y="12377"/>
                </a:cubicBezTo>
                <a:cubicBezTo>
                  <a:pt x="10115" y="12288"/>
                  <a:pt x="10325" y="12230"/>
                  <a:pt x="10562" y="12230"/>
                </a:cubicBezTo>
                <a:close/>
                <a:moveTo>
                  <a:pt x="13893" y="15040"/>
                </a:moveTo>
                <a:cubicBezTo>
                  <a:pt x="13958" y="15072"/>
                  <a:pt x="14011" y="15135"/>
                  <a:pt x="14086" y="15138"/>
                </a:cubicBezTo>
                <a:cubicBezTo>
                  <a:pt x="14111" y="15139"/>
                  <a:pt x="14129" y="15149"/>
                  <a:pt x="14154" y="15150"/>
                </a:cubicBezTo>
                <a:lnTo>
                  <a:pt x="15303" y="15908"/>
                </a:lnTo>
                <a:lnTo>
                  <a:pt x="12563" y="20269"/>
                </a:lnTo>
                <a:cubicBezTo>
                  <a:pt x="12082" y="20298"/>
                  <a:pt x="11604" y="20343"/>
                  <a:pt x="11119" y="20355"/>
                </a:cubicBezTo>
                <a:lnTo>
                  <a:pt x="11119" y="17704"/>
                </a:lnTo>
                <a:cubicBezTo>
                  <a:pt x="11119" y="17383"/>
                  <a:pt x="10873" y="17129"/>
                  <a:pt x="10585" y="17129"/>
                </a:cubicBezTo>
                <a:cubicBezTo>
                  <a:pt x="10285" y="17129"/>
                  <a:pt x="10050" y="17383"/>
                  <a:pt x="10050" y="17704"/>
                </a:cubicBezTo>
                <a:lnTo>
                  <a:pt x="10050" y="20355"/>
                </a:lnTo>
                <a:cubicBezTo>
                  <a:pt x="9712" y="20355"/>
                  <a:pt x="9377" y="20338"/>
                  <a:pt x="9038" y="20330"/>
                </a:cubicBezTo>
                <a:lnTo>
                  <a:pt x="5935" y="15883"/>
                </a:lnTo>
                <a:lnTo>
                  <a:pt x="7003" y="15211"/>
                </a:lnTo>
                <a:cubicBezTo>
                  <a:pt x="7028" y="15207"/>
                  <a:pt x="7046" y="15203"/>
                  <a:pt x="7072" y="15199"/>
                </a:cubicBezTo>
                <a:cubicBezTo>
                  <a:pt x="7918" y="15780"/>
                  <a:pt x="9071" y="16158"/>
                  <a:pt x="10539" y="16323"/>
                </a:cubicBezTo>
                <a:cubicBezTo>
                  <a:pt x="10560" y="16323"/>
                  <a:pt x="10574" y="16323"/>
                  <a:pt x="10585" y="16323"/>
                </a:cubicBezTo>
                <a:cubicBezTo>
                  <a:pt x="10615" y="16323"/>
                  <a:pt x="10656" y="16322"/>
                  <a:pt x="10687" y="16311"/>
                </a:cubicBezTo>
                <a:cubicBezTo>
                  <a:pt x="11973" y="16079"/>
                  <a:pt x="13036" y="15642"/>
                  <a:pt x="13893" y="15040"/>
                </a:cubicBezTo>
                <a:close/>
                <a:moveTo>
                  <a:pt x="16496" y="15456"/>
                </a:moveTo>
                <a:cubicBezTo>
                  <a:pt x="16997" y="15576"/>
                  <a:pt x="17485" y="15709"/>
                  <a:pt x="17895" y="15895"/>
                </a:cubicBezTo>
                <a:cubicBezTo>
                  <a:pt x="18730" y="16273"/>
                  <a:pt x="19362" y="16760"/>
                  <a:pt x="19805" y="17337"/>
                </a:cubicBezTo>
                <a:cubicBezTo>
                  <a:pt x="20145" y="17781"/>
                  <a:pt x="20361" y="18249"/>
                  <a:pt x="20464" y="18693"/>
                </a:cubicBezTo>
                <a:cubicBezTo>
                  <a:pt x="20474" y="18760"/>
                  <a:pt x="20477" y="18834"/>
                  <a:pt x="20487" y="18901"/>
                </a:cubicBezTo>
                <a:cubicBezTo>
                  <a:pt x="18508" y="19556"/>
                  <a:pt x="16325" y="19974"/>
                  <a:pt x="14007" y="20196"/>
                </a:cubicBezTo>
                <a:cubicBezTo>
                  <a:pt x="13973" y="20199"/>
                  <a:pt x="13938" y="20193"/>
                  <a:pt x="13904" y="20196"/>
                </a:cubicBezTo>
                <a:lnTo>
                  <a:pt x="16519" y="16054"/>
                </a:lnTo>
                <a:cubicBezTo>
                  <a:pt x="16635" y="15860"/>
                  <a:pt x="16596" y="15641"/>
                  <a:pt x="16496" y="15456"/>
                </a:cubicBezTo>
                <a:close/>
                <a:moveTo>
                  <a:pt x="4639" y="15761"/>
                </a:moveTo>
                <a:cubicBezTo>
                  <a:pt x="4646" y="15866"/>
                  <a:pt x="4634" y="15976"/>
                  <a:pt x="4695" y="16066"/>
                </a:cubicBezTo>
                <a:lnTo>
                  <a:pt x="7674" y="20306"/>
                </a:lnTo>
                <a:cubicBezTo>
                  <a:pt x="7640" y="20304"/>
                  <a:pt x="7606" y="20308"/>
                  <a:pt x="7572" y="20306"/>
                </a:cubicBezTo>
                <a:cubicBezTo>
                  <a:pt x="5799" y="20195"/>
                  <a:pt x="4108" y="20001"/>
                  <a:pt x="2717" y="19756"/>
                </a:cubicBezTo>
                <a:cubicBezTo>
                  <a:pt x="2140" y="19656"/>
                  <a:pt x="1646" y="19539"/>
                  <a:pt x="1296" y="19439"/>
                </a:cubicBezTo>
                <a:cubicBezTo>
                  <a:pt x="1224" y="19416"/>
                  <a:pt x="1153" y="19412"/>
                  <a:pt x="1091" y="19390"/>
                </a:cubicBezTo>
                <a:cubicBezTo>
                  <a:pt x="1184" y="18357"/>
                  <a:pt x="1648" y="17525"/>
                  <a:pt x="2524" y="16836"/>
                </a:cubicBezTo>
                <a:cubicBezTo>
                  <a:pt x="3065" y="16417"/>
                  <a:pt x="3789" y="16053"/>
                  <a:pt x="4639" y="1576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7144" r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形状"/>
          <p:cNvSpPr/>
          <p:nvPr/>
        </p:nvSpPr>
        <p:spPr>
          <a:xfrm>
            <a:off x="7264707" y="3781545"/>
            <a:ext cx="316789" cy="311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3" h="21551" extrusionOk="0">
                <a:moveTo>
                  <a:pt x="10389" y="0"/>
                </a:moveTo>
                <a:cubicBezTo>
                  <a:pt x="4656" y="0"/>
                  <a:pt x="0" y="4736"/>
                  <a:pt x="0" y="10553"/>
                </a:cubicBezTo>
                <a:cubicBezTo>
                  <a:pt x="0" y="13721"/>
                  <a:pt x="1405" y="16528"/>
                  <a:pt x="3581" y="18463"/>
                </a:cubicBezTo>
                <a:lnTo>
                  <a:pt x="1366" y="20705"/>
                </a:lnTo>
                <a:cubicBezTo>
                  <a:pt x="1182" y="20891"/>
                  <a:pt x="1182" y="21209"/>
                  <a:pt x="1366" y="21404"/>
                </a:cubicBezTo>
                <a:cubicBezTo>
                  <a:pt x="1558" y="21600"/>
                  <a:pt x="1861" y="21600"/>
                  <a:pt x="2053" y="21404"/>
                </a:cubicBezTo>
                <a:lnTo>
                  <a:pt x="4329" y="19090"/>
                </a:lnTo>
                <a:cubicBezTo>
                  <a:pt x="6037" y="20343"/>
                  <a:pt x="8122" y="21106"/>
                  <a:pt x="10389" y="21106"/>
                </a:cubicBezTo>
                <a:cubicBezTo>
                  <a:pt x="12641" y="21106"/>
                  <a:pt x="14707" y="20343"/>
                  <a:pt x="16407" y="19100"/>
                </a:cubicBezTo>
                <a:lnTo>
                  <a:pt x="18663" y="21404"/>
                </a:lnTo>
                <a:cubicBezTo>
                  <a:pt x="18856" y="21600"/>
                  <a:pt x="19157" y="21591"/>
                  <a:pt x="19341" y="21404"/>
                </a:cubicBezTo>
                <a:cubicBezTo>
                  <a:pt x="19534" y="21209"/>
                  <a:pt x="19535" y="20901"/>
                  <a:pt x="19351" y="20705"/>
                </a:cubicBezTo>
                <a:lnTo>
                  <a:pt x="17156" y="18473"/>
                </a:lnTo>
                <a:cubicBezTo>
                  <a:pt x="19339" y="16538"/>
                  <a:pt x="20747" y="13730"/>
                  <a:pt x="20747" y="10553"/>
                </a:cubicBezTo>
                <a:cubicBezTo>
                  <a:pt x="20747" y="8214"/>
                  <a:pt x="19973" y="6070"/>
                  <a:pt x="18704" y="4320"/>
                </a:cubicBezTo>
                <a:lnTo>
                  <a:pt x="21364" y="2129"/>
                </a:lnTo>
                <a:cubicBezTo>
                  <a:pt x="21575" y="1961"/>
                  <a:pt x="21600" y="1645"/>
                  <a:pt x="21435" y="1440"/>
                </a:cubicBezTo>
                <a:cubicBezTo>
                  <a:pt x="21270" y="1226"/>
                  <a:pt x="20968" y="1200"/>
                  <a:pt x="20757" y="1368"/>
                </a:cubicBezTo>
                <a:lnTo>
                  <a:pt x="18087" y="3569"/>
                </a:lnTo>
                <a:cubicBezTo>
                  <a:pt x="16188" y="1403"/>
                  <a:pt x="13465" y="0"/>
                  <a:pt x="10389" y="0"/>
                </a:cubicBezTo>
                <a:close/>
                <a:moveTo>
                  <a:pt x="10389" y="987"/>
                </a:moveTo>
                <a:cubicBezTo>
                  <a:pt x="13162" y="987"/>
                  <a:pt x="15627" y="2231"/>
                  <a:pt x="17348" y="4176"/>
                </a:cubicBezTo>
                <a:lnTo>
                  <a:pt x="15436" y="5750"/>
                </a:lnTo>
                <a:cubicBezTo>
                  <a:pt x="14172" y="4372"/>
                  <a:pt x="12386" y="3497"/>
                  <a:pt x="10389" y="3497"/>
                </a:cubicBezTo>
                <a:cubicBezTo>
                  <a:pt x="6554" y="3497"/>
                  <a:pt x="3439" y="6664"/>
                  <a:pt x="3439" y="10553"/>
                </a:cubicBezTo>
                <a:cubicBezTo>
                  <a:pt x="3439" y="14452"/>
                  <a:pt x="6554" y="17609"/>
                  <a:pt x="10389" y="17609"/>
                </a:cubicBezTo>
                <a:cubicBezTo>
                  <a:pt x="14205" y="17609"/>
                  <a:pt x="17308" y="14452"/>
                  <a:pt x="17308" y="10553"/>
                </a:cubicBezTo>
                <a:cubicBezTo>
                  <a:pt x="17308" y="9045"/>
                  <a:pt x="16837" y="7658"/>
                  <a:pt x="16043" y="6511"/>
                </a:cubicBezTo>
                <a:lnTo>
                  <a:pt x="17965" y="4927"/>
                </a:lnTo>
                <a:cubicBezTo>
                  <a:pt x="19102" y="6509"/>
                  <a:pt x="19786" y="8446"/>
                  <a:pt x="19786" y="10553"/>
                </a:cubicBezTo>
                <a:cubicBezTo>
                  <a:pt x="19786" y="15839"/>
                  <a:pt x="15580" y="20119"/>
                  <a:pt x="10389" y="20119"/>
                </a:cubicBezTo>
                <a:cubicBezTo>
                  <a:pt x="5188" y="20119"/>
                  <a:pt x="971" y="15839"/>
                  <a:pt x="971" y="10553"/>
                </a:cubicBezTo>
                <a:cubicBezTo>
                  <a:pt x="971" y="5277"/>
                  <a:pt x="5188" y="987"/>
                  <a:pt x="10389" y="987"/>
                </a:cubicBezTo>
                <a:close/>
                <a:moveTo>
                  <a:pt x="10389" y="4485"/>
                </a:moveTo>
                <a:cubicBezTo>
                  <a:pt x="12082" y="4485"/>
                  <a:pt x="13602" y="5212"/>
                  <a:pt x="14688" y="6367"/>
                </a:cubicBezTo>
                <a:lnTo>
                  <a:pt x="12553" y="8126"/>
                </a:lnTo>
                <a:cubicBezTo>
                  <a:pt x="11976" y="7589"/>
                  <a:pt x="11223" y="7241"/>
                  <a:pt x="10379" y="7241"/>
                </a:cubicBezTo>
                <a:cubicBezTo>
                  <a:pt x="8575" y="7241"/>
                  <a:pt x="7121" y="8729"/>
                  <a:pt x="7121" y="10553"/>
                </a:cubicBezTo>
                <a:cubicBezTo>
                  <a:pt x="7121" y="12387"/>
                  <a:pt x="8575" y="13865"/>
                  <a:pt x="10379" y="13865"/>
                </a:cubicBezTo>
                <a:cubicBezTo>
                  <a:pt x="12164" y="13865"/>
                  <a:pt x="13626" y="12387"/>
                  <a:pt x="13626" y="10553"/>
                </a:cubicBezTo>
                <a:cubicBezTo>
                  <a:pt x="13626" y="9941"/>
                  <a:pt x="13415" y="9399"/>
                  <a:pt x="13130" y="8907"/>
                </a:cubicBezTo>
                <a:lnTo>
                  <a:pt x="15305" y="7118"/>
                </a:lnTo>
                <a:cubicBezTo>
                  <a:pt x="15965" y="8095"/>
                  <a:pt x="16347" y="9279"/>
                  <a:pt x="16347" y="10553"/>
                </a:cubicBezTo>
                <a:cubicBezTo>
                  <a:pt x="16347" y="13911"/>
                  <a:pt x="13673" y="16622"/>
                  <a:pt x="10389" y="16622"/>
                </a:cubicBezTo>
                <a:cubicBezTo>
                  <a:pt x="7086" y="16622"/>
                  <a:pt x="4410" y="13911"/>
                  <a:pt x="4410" y="10553"/>
                </a:cubicBezTo>
                <a:cubicBezTo>
                  <a:pt x="4410" y="7205"/>
                  <a:pt x="7086" y="4485"/>
                  <a:pt x="10389" y="4485"/>
                </a:cubicBezTo>
                <a:close/>
                <a:moveTo>
                  <a:pt x="10065" y="8290"/>
                </a:moveTo>
                <a:lnTo>
                  <a:pt x="9681" y="10594"/>
                </a:lnTo>
                <a:cubicBezTo>
                  <a:pt x="9635" y="10893"/>
                  <a:pt x="9843" y="11161"/>
                  <a:pt x="10136" y="11170"/>
                </a:cubicBezTo>
                <a:lnTo>
                  <a:pt x="12523" y="11252"/>
                </a:lnTo>
                <a:cubicBezTo>
                  <a:pt x="12228" y="12192"/>
                  <a:pt x="11396" y="12878"/>
                  <a:pt x="10379" y="12878"/>
                </a:cubicBezTo>
                <a:cubicBezTo>
                  <a:pt x="9109" y="12878"/>
                  <a:pt x="8092" y="11844"/>
                  <a:pt x="8092" y="10553"/>
                </a:cubicBezTo>
                <a:cubicBezTo>
                  <a:pt x="8092" y="9384"/>
                  <a:pt x="8952" y="8451"/>
                  <a:pt x="10065" y="8290"/>
                </a:cubicBezTo>
                <a:close/>
                <a:moveTo>
                  <a:pt x="11026" y="8362"/>
                </a:moveTo>
                <a:cubicBezTo>
                  <a:pt x="11307" y="8448"/>
                  <a:pt x="11560" y="8581"/>
                  <a:pt x="11785" y="8763"/>
                </a:cubicBezTo>
                <a:lnTo>
                  <a:pt x="10834" y="9545"/>
                </a:lnTo>
                <a:lnTo>
                  <a:pt x="11026" y="8362"/>
                </a:lnTo>
                <a:close/>
                <a:moveTo>
                  <a:pt x="12392" y="9514"/>
                </a:moveTo>
                <a:cubicBezTo>
                  <a:pt x="12508" y="9745"/>
                  <a:pt x="12570" y="9998"/>
                  <a:pt x="12604" y="10265"/>
                </a:cubicBezTo>
                <a:lnTo>
                  <a:pt x="11512" y="10234"/>
                </a:lnTo>
                <a:lnTo>
                  <a:pt x="12392" y="9514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7144" r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形状"/>
          <p:cNvSpPr/>
          <p:nvPr/>
        </p:nvSpPr>
        <p:spPr>
          <a:xfrm>
            <a:off x="7837807" y="3798823"/>
            <a:ext cx="315350" cy="293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7" extrusionOk="0">
                <a:moveTo>
                  <a:pt x="491" y="0"/>
                </a:moveTo>
                <a:cubicBezTo>
                  <a:pt x="222" y="0"/>
                  <a:pt x="0" y="247"/>
                  <a:pt x="0" y="534"/>
                </a:cubicBezTo>
                <a:lnTo>
                  <a:pt x="0" y="15679"/>
                </a:lnTo>
                <a:cubicBezTo>
                  <a:pt x="0" y="15955"/>
                  <a:pt x="222" y="16201"/>
                  <a:pt x="491" y="16201"/>
                </a:cubicBezTo>
                <a:lnTo>
                  <a:pt x="3817" y="16201"/>
                </a:lnTo>
                <a:lnTo>
                  <a:pt x="1647" y="20775"/>
                </a:lnTo>
                <a:cubicBezTo>
                  <a:pt x="1517" y="21032"/>
                  <a:pt x="1621" y="21343"/>
                  <a:pt x="1862" y="21471"/>
                </a:cubicBezTo>
                <a:cubicBezTo>
                  <a:pt x="2094" y="21600"/>
                  <a:pt x="2386" y="21500"/>
                  <a:pt x="2507" y="21243"/>
                </a:cubicBezTo>
                <a:lnTo>
                  <a:pt x="4911" y="16201"/>
                </a:lnTo>
                <a:lnTo>
                  <a:pt x="11061" y="16201"/>
                </a:lnTo>
                <a:lnTo>
                  <a:pt x="13445" y="21243"/>
                </a:lnTo>
                <a:cubicBezTo>
                  <a:pt x="13575" y="21500"/>
                  <a:pt x="13869" y="21600"/>
                  <a:pt x="14110" y="21471"/>
                </a:cubicBezTo>
                <a:cubicBezTo>
                  <a:pt x="14351" y="21343"/>
                  <a:pt x="14446" y="21032"/>
                  <a:pt x="14325" y="20775"/>
                </a:cubicBezTo>
                <a:lnTo>
                  <a:pt x="12146" y="16201"/>
                </a:lnTo>
                <a:lnTo>
                  <a:pt x="15635" y="16201"/>
                </a:lnTo>
                <a:cubicBezTo>
                  <a:pt x="15904" y="16201"/>
                  <a:pt x="16116" y="15955"/>
                  <a:pt x="16116" y="15679"/>
                </a:cubicBezTo>
                <a:lnTo>
                  <a:pt x="16116" y="11465"/>
                </a:lnTo>
                <a:lnTo>
                  <a:pt x="20935" y="13534"/>
                </a:lnTo>
                <a:cubicBezTo>
                  <a:pt x="21250" y="13672"/>
                  <a:pt x="21600" y="13420"/>
                  <a:pt x="21600" y="13044"/>
                </a:cubicBezTo>
                <a:lnTo>
                  <a:pt x="21600" y="3070"/>
                </a:lnTo>
                <a:cubicBezTo>
                  <a:pt x="21600" y="2695"/>
                  <a:pt x="21239" y="2443"/>
                  <a:pt x="20914" y="2591"/>
                </a:cubicBezTo>
                <a:lnTo>
                  <a:pt x="16116" y="4845"/>
                </a:lnTo>
                <a:lnTo>
                  <a:pt x="16116" y="534"/>
                </a:lnTo>
                <a:cubicBezTo>
                  <a:pt x="16116" y="247"/>
                  <a:pt x="15904" y="0"/>
                  <a:pt x="15635" y="0"/>
                </a:cubicBezTo>
                <a:lnTo>
                  <a:pt x="491" y="0"/>
                </a:lnTo>
                <a:close/>
                <a:moveTo>
                  <a:pt x="982" y="1045"/>
                </a:moveTo>
                <a:lnTo>
                  <a:pt x="15144" y="1045"/>
                </a:lnTo>
                <a:lnTo>
                  <a:pt x="15144" y="15156"/>
                </a:lnTo>
                <a:lnTo>
                  <a:pt x="982" y="15156"/>
                </a:lnTo>
                <a:lnTo>
                  <a:pt x="982" y="1045"/>
                </a:lnTo>
                <a:close/>
                <a:moveTo>
                  <a:pt x="20628" y="3854"/>
                </a:moveTo>
                <a:lnTo>
                  <a:pt x="20628" y="12282"/>
                </a:lnTo>
                <a:lnTo>
                  <a:pt x="16167" y="10376"/>
                </a:lnTo>
                <a:lnTo>
                  <a:pt x="16167" y="5967"/>
                </a:lnTo>
                <a:lnTo>
                  <a:pt x="20628" y="3854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7144" r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形状"/>
          <p:cNvSpPr/>
          <p:nvPr/>
        </p:nvSpPr>
        <p:spPr>
          <a:xfrm>
            <a:off x="6772244" y="3811783"/>
            <a:ext cx="236152" cy="280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7" y="0"/>
                </a:moveTo>
                <a:cubicBezTo>
                  <a:pt x="297" y="0"/>
                  <a:pt x="0" y="260"/>
                  <a:pt x="0" y="561"/>
                </a:cubicBezTo>
                <a:lnTo>
                  <a:pt x="0" y="21039"/>
                </a:lnTo>
                <a:cubicBezTo>
                  <a:pt x="0" y="21340"/>
                  <a:pt x="297" y="21600"/>
                  <a:pt x="657" y="21600"/>
                </a:cubicBezTo>
                <a:lnTo>
                  <a:pt x="20943" y="21600"/>
                </a:lnTo>
                <a:cubicBezTo>
                  <a:pt x="21303" y="21600"/>
                  <a:pt x="21600" y="21340"/>
                  <a:pt x="21600" y="21039"/>
                </a:cubicBezTo>
                <a:lnTo>
                  <a:pt x="21600" y="561"/>
                </a:lnTo>
                <a:cubicBezTo>
                  <a:pt x="21600" y="260"/>
                  <a:pt x="21303" y="0"/>
                  <a:pt x="20943" y="0"/>
                </a:cubicBezTo>
                <a:lnTo>
                  <a:pt x="17346" y="0"/>
                </a:lnTo>
                <a:lnTo>
                  <a:pt x="10492" y="0"/>
                </a:lnTo>
                <a:lnTo>
                  <a:pt x="657" y="0"/>
                </a:lnTo>
                <a:close/>
                <a:moveTo>
                  <a:pt x="1313" y="1098"/>
                </a:moveTo>
                <a:lnTo>
                  <a:pt x="9849" y="1098"/>
                </a:lnTo>
                <a:lnTo>
                  <a:pt x="9849" y="9976"/>
                </a:lnTo>
                <a:cubicBezTo>
                  <a:pt x="9849" y="10453"/>
                  <a:pt x="10534" y="10698"/>
                  <a:pt x="10930" y="10377"/>
                </a:cubicBezTo>
                <a:lnTo>
                  <a:pt x="13803" y="8134"/>
                </a:lnTo>
                <a:lnTo>
                  <a:pt x="16935" y="10388"/>
                </a:lnTo>
                <a:cubicBezTo>
                  <a:pt x="17356" y="10688"/>
                  <a:pt x="17989" y="10442"/>
                  <a:pt x="17989" y="9976"/>
                </a:cubicBezTo>
                <a:lnTo>
                  <a:pt x="17989" y="1098"/>
                </a:lnTo>
                <a:lnTo>
                  <a:pt x="20300" y="1098"/>
                </a:lnTo>
                <a:lnTo>
                  <a:pt x="20300" y="20502"/>
                </a:lnTo>
                <a:lnTo>
                  <a:pt x="1313" y="20502"/>
                </a:lnTo>
                <a:lnTo>
                  <a:pt x="1313" y="1098"/>
                </a:lnTo>
                <a:close/>
                <a:moveTo>
                  <a:pt x="11135" y="1098"/>
                </a:moveTo>
                <a:lnTo>
                  <a:pt x="16703" y="1098"/>
                </a:lnTo>
                <a:lnTo>
                  <a:pt x="16703" y="8798"/>
                </a:lnTo>
                <a:lnTo>
                  <a:pt x="14213" y="6990"/>
                </a:lnTo>
                <a:cubicBezTo>
                  <a:pt x="13966" y="6804"/>
                  <a:pt x="13585" y="6815"/>
                  <a:pt x="13338" y="7002"/>
                </a:cubicBezTo>
                <a:lnTo>
                  <a:pt x="11135" y="8741"/>
                </a:lnTo>
                <a:lnTo>
                  <a:pt x="11135" y="1098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7144" r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形状"/>
          <p:cNvSpPr/>
          <p:nvPr/>
        </p:nvSpPr>
        <p:spPr>
          <a:xfrm>
            <a:off x="8409467" y="3787303"/>
            <a:ext cx="240471" cy="305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1" extrusionOk="0">
                <a:moveTo>
                  <a:pt x="640" y="0"/>
                </a:moveTo>
                <a:cubicBezTo>
                  <a:pt x="289" y="0"/>
                  <a:pt x="0" y="227"/>
                  <a:pt x="0" y="502"/>
                </a:cubicBezTo>
                <a:lnTo>
                  <a:pt x="0" y="20981"/>
                </a:lnTo>
                <a:cubicBezTo>
                  <a:pt x="0" y="21360"/>
                  <a:pt x="510" y="21591"/>
                  <a:pt x="934" y="21420"/>
                </a:cubicBezTo>
                <a:lnTo>
                  <a:pt x="11007" y="17324"/>
                </a:lnTo>
                <a:lnTo>
                  <a:pt x="20679" y="21420"/>
                </a:lnTo>
                <a:cubicBezTo>
                  <a:pt x="21103" y="21600"/>
                  <a:pt x="21600" y="21360"/>
                  <a:pt x="21600" y="20981"/>
                </a:cubicBezTo>
                <a:lnTo>
                  <a:pt x="21600" y="502"/>
                </a:lnTo>
                <a:cubicBezTo>
                  <a:pt x="21600" y="227"/>
                  <a:pt x="21324" y="0"/>
                  <a:pt x="20973" y="0"/>
                </a:cubicBezTo>
                <a:lnTo>
                  <a:pt x="640" y="0"/>
                </a:lnTo>
                <a:close/>
                <a:moveTo>
                  <a:pt x="1281" y="1003"/>
                </a:moveTo>
                <a:lnTo>
                  <a:pt x="20333" y="1003"/>
                </a:lnTo>
                <a:lnTo>
                  <a:pt x="20333" y="20145"/>
                </a:lnTo>
                <a:lnTo>
                  <a:pt x="11327" y="16321"/>
                </a:lnTo>
                <a:cubicBezTo>
                  <a:pt x="11218" y="16283"/>
                  <a:pt x="11129" y="16269"/>
                  <a:pt x="11020" y="16269"/>
                </a:cubicBezTo>
                <a:cubicBezTo>
                  <a:pt x="10911" y="16269"/>
                  <a:pt x="10811" y="16283"/>
                  <a:pt x="10727" y="16321"/>
                </a:cubicBezTo>
                <a:lnTo>
                  <a:pt x="1281" y="20166"/>
                </a:lnTo>
                <a:lnTo>
                  <a:pt x="1281" y="1003"/>
                </a:lnTo>
                <a:close/>
                <a:moveTo>
                  <a:pt x="11100" y="4096"/>
                </a:moveTo>
                <a:cubicBezTo>
                  <a:pt x="10915" y="4096"/>
                  <a:pt x="10730" y="4169"/>
                  <a:pt x="10633" y="4326"/>
                </a:cubicBezTo>
                <a:lnTo>
                  <a:pt x="9486" y="6154"/>
                </a:lnTo>
                <a:lnTo>
                  <a:pt x="6924" y="6436"/>
                </a:lnTo>
                <a:cubicBezTo>
                  <a:pt x="6488" y="6493"/>
                  <a:pt x="6302" y="6910"/>
                  <a:pt x="6617" y="7147"/>
                </a:cubicBezTo>
                <a:lnTo>
                  <a:pt x="8485" y="8568"/>
                </a:lnTo>
                <a:lnTo>
                  <a:pt x="8032" y="10564"/>
                </a:lnTo>
                <a:cubicBezTo>
                  <a:pt x="7959" y="10896"/>
                  <a:pt x="8431" y="11153"/>
                  <a:pt x="8819" y="10992"/>
                </a:cubicBezTo>
                <a:lnTo>
                  <a:pt x="11087" y="10062"/>
                </a:lnTo>
                <a:lnTo>
                  <a:pt x="13395" y="10992"/>
                </a:lnTo>
                <a:cubicBezTo>
                  <a:pt x="13783" y="11153"/>
                  <a:pt x="14228" y="10896"/>
                  <a:pt x="14155" y="10564"/>
                </a:cubicBezTo>
                <a:lnTo>
                  <a:pt x="13728" y="8568"/>
                </a:lnTo>
                <a:lnTo>
                  <a:pt x="15583" y="7147"/>
                </a:lnTo>
                <a:cubicBezTo>
                  <a:pt x="15898" y="6910"/>
                  <a:pt x="15726" y="6493"/>
                  <a:pt x="15289" y="6436"/>
                </a:cubicBezTo>
                <a:lnTo>
                  <a:pt x="12714" y="6154"/>
                </a:lnTo>
                <a:lnTo>
                  <a:pt x="11567" y="4326"/>
                </a:lnTo>
                <a:cubicBezTo>
                  <a:pt x="11470" y="4169"/>
                  <a:pt x="11285" y="4096"/>
                  <a:pt x="11100" y="4096"/>
                </a:cubicBezTo>
                <a:close/>
                <a:moveTo>
                  <a:pt x="11087" y="5454"/>
                </a:moveTo>
                <a:lnTo>
                  <a:pt x="11887" y="6708"/>
                </a:lnTo>
                <a:cubicBezTo>
                  <a:pt x="11887" y="6718"/>
                  <a:pt x="11901" y="6730"/>
                  <a:pt x="11901" y="6739"/>
                </a:cubicBezTo>
                <a:cubicBezTo>
                  <a:pt x="11949" y="6796"/>
                  <a:pt x="12016" y="6849"/>
                  <a:pt x="12101" y="6896"/>
                </a:cubicBezTo>
                <a:cubicBezTo>
                  <a:pt x="12162" y="6915"/>
                  <a:pt x="12215" y="6928"/>
                  <a:pt x="12288" y="6938"/>
                </a:cubicBezTo>
                <a:lnTo>
                  <a:pt x="14075" y="7136"/>
                </a:lnTo>
                <a:lnTo>
                  <a:pt x="12781" y="8129"/>
                </a:lnTo>
                <a:cubicBezTo>
                  <a:pt x="12745" y="8158"/>
                  <a:pt x="12712" y="8184"/>
                  <a:pt x="12688" y="8213"/>
                </a:cubicBezTo>
                <a:cubicBezTo>
                  <a:pt x="12639" y="8279"/>
                  <a:pt x="12621" y="8346"/>
                  <a:pt x="12621" y="8422"/>
                </a:cubicBezTo>
                <a:cubicBezTo>
                  <a:pt x="12621" y="8450"/>
                  <a:pt x="12622" y="8465"/>
                  <a:pt x="12634" y="8484"/>
                </a:cubicBezTo>
                <a:lnTo>
                  <a:pt x="12941" y="9885"/>
                </a:lnTo>
                <a:lnTo>
                  <a:pt x="11354" y="9226"/>
                </a:lnTo>
                <a:cubicBezTo>
                  <a:pt x="11269" y="9188"/>
                  <a:pt x="11184" y="9184"/>
                  <a:pt x="11087" y="9184"/>
                </a:cubicBezTo>
                <a:cubicBezTo>
                  <a:pt x="11002" y="9184"/>
                  <a:pt x="10932" y="9188"/>
                  <a:pt x="10847" y="9226"/>
                </a:cubicBezTo>
                <a:lnTo>
                  <a:pt x="9272" y="9885"/>
                </a:lnTo>
                <a:lnTo>
                  <a:pt x="9579" y="8484"/>
                </a:lnTo>
                <a:cubicBezTo>
                  <a:pt x="9579" y="8465"/>
                  <a:pt x="9579" y="8450"/>
                  <a:pt x="9579" y="8422"/>
                </a:cubicBezTo>
                <a:cubicBezTo>
                  <a:pt x="9579" y="8346"/>
                  <a:pt x="9560" y="8279"/>
                  <a:pt x="9499" y="8213"/>
                </a:cubicBezTo>
                <a:cubicBezTo>
                  <a:pt x="9475" y="8184"/>
                  <a:pt x="9456" y="8158"/>
                  <a:pt x="9419" y="8129"/>
                </a:cubicBezTo>
                <a:lnTo>
                  <a:pt x="8138" y="7136"/>
                </a:lnTo>
                <a:lnTo>
                  <a:pt x="9913" y="6938"/>
                </a:lnTo>
                <a:cubicBezTo>
                  <a:pt x="9973" y="6929"/>
                  <a:pt x="10039" y="6915"/>
                  <a:pt x="10100" y="6896"/>
                </a:cubicBezTo>
                <a:cubicBezTo>
                  <a:pt x="10184" y="6849"/>
                  <a:pt x="10238" y="6796"/>
                  <a:pt x="10286" y="6739"/>
                </a:cubicBezTo>
                <a:cubicBezTo>
                  <a:pt x="10298" y="6730"/>
                  <a:pt x="10301" y="6718"/>
                  <a:pt x="10313" y="6708"/>
                </a:cubicBezTo>
                <a:lnTo>
                  <a:pt x="11087" y="5454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7144" r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矩形 13"/>
          <p:cNvSpPr/>
          <p:nvPr/>
        </p:nvSpPr>
        <p:spPr>
          <a:xfrm>
            <a:off x="530250" y="292711"/>
            <a:ext cx="6402142" cy="663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</a:pPr>
            <a:r>
              <a:rPr kumimoji="1" lang="zh-CN" altLang="en-US" sz="3600" dirty="0">
                <a:solidFill>
                  <a:schemeClr val="bg1"/>
                </a:solidFill>
                <a:latin typeface="+mn-ea"/>
                <a:cs typeface="Dubai Medium" panose="020B0503030403030204" pitchFamily="34" charset="-78"/>
              </a:rPr>
              <a:t>符号 </a:t>
            </a:r>
            <a:r>
              <a:rPr kumimoji="1" lang="en-US" altLang="zh-CN" sz="3600" dirty="0">
                <a:solidFill>
                  <a:schemeClr val="bg1"/>
                </a:solidFill>
                <a:latin typeface="+mn-ea"/>
                <a:cs typeface="Dubai Medium" panose="020B0503030403030204" pitchFamily="34" charset="-78"/>
              </a:rPr>
              <a:t>2</a:t>
            </a:r>
            <a:endParaRPr kumimoji="1" lang="zh-CN" altLang="en-US" sz="3600" dirty="0">
              <a:solidFill>
                <a:schemeClr val="bg1"/>
              </a:solidFill>
              <a:latin typeface="+mn-ea"/>
              <a:cs typeface="Dubai Medium" panose="020B0503030403030204" pitchFamily="34" charset="-7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92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Freeform 3"/>
          <p:cNvSpPr>
            <a:spLocks noChangeAspect="1" noChangeArrowheads="1"/>
          </p:cNvSpPr>
          <p:nvPr/>
        </p:nvSpPr>
        <p:spPr bwMode="auto">
          <a:xfrm>
            <a:off x="1853066" y="1813756"/>
            <a:ext cx="323989" cy="326869"/>
          </a:xfrm>
          <a:custGeom>
            <a:avLst/>
            <a:gdLst>
              <a:gd name="T0" fmla="*/ 204038 w 2913"/>
              <a:gd name="T1" fmla="*/ 20130 h 2933"/>
              <a:gd name="T2" fmla="*/ 204038 w 2913"/>
              <a:gd name="T3" fmla="*/ 0 h 2933"/>
              <a:gd name="T4" fmla="*/ 143601 w 2913"/>
              <a:gd name="T5" fmla="*/ 10065 h 2933"/>
              <a:gd name="T6" fmla="*/ 347639 w 2913"/>
              <a:gd name="T7" fmla="*/ 45537 h 2933"/>
              <a:gd name="T8" fmla="*/ 0 w 2913"/>
              <a:gd name="T9" fmla="*/ 55602 h 2933"/>
              <a:gd name="T10" fmla="*/ 38695 w 2913"/>
              <a:gd name="T11" fmla="*/ 65667 h 2933"/>
              <a:gd name="T12" fmla="*/ 88200 w 2913"/>
              <a:gd name="T13" fmla="*/ 359877 h 2933"/>
              <a:gd name="T14" fmla="*/ 289658 w 2913"/>
              <a:gd name="T15" fmla="*/ 339748 h 2933"/>
              <a:gd name="T16" fmla="*/ 347639 w 2913"/>
              <a:gd name="T17" fmla="*/ 65667 h 2933"/>
              <a:gd name="T18" fmla="*/ 347639 w 2913"/>
              <a:gd name="T19" fmla="*/ 45537 h 2933"/>
              <a:gd name="T20" fmla="*/ 259440 w 2913"/>
              <a:gd name="T21" fmla="*/ 339625 h 2933"/>
              <a:gd name="T22" fmla="*/ 88200 w 2913"/>
              <a:gd name="T23" fmla="*/ 329560 h 2933"/>
              <a:gd name="T24" fmla="*/ 298871 w 2913"/>
              <a:gd name="T25" fmla="*/ 65667 h 2933"/>
              <a:gd name="T26" fmla="*/ 218165 w 2913"/>
              <a:gd name="T27" fmla="*/ 186076 h 2933"/>
              <a:gd name="T28" fmla="*/ 197528 w 2913"/>
              <a:gd name="T29" fmla="*/ 235909 h 2933"/>
              <a:gd name="T30" fmla="*/ 218165 w 2913"/>
              <a:gd name="T31" fmla="*/ 285742 h 2933"/>
              <a:gd name="T32" fmla="*/ 210795 w 2913"/>
              <a:gd name="T33" fmla="*/ 303539 h 2933"/>
              <a:gd name="T34" fmla="*/ 217919 w 2913"/>
              <a:gd name="T35" fmla="*/ 320846 h 2933"/>
              <a:gd name="T36" fmla="*/ 238311 w 2913"/>
              <a:gd name="T37" fmla="*/ 285742 h 2933"/>
              <a:gd name="T38" fmla="*/ 217674 w 2913"/>
              <a:gd name="T39" fmla="*/ 235909 h 2933"/>
              <a:gd name="T40" fmla="*/ 238311 w 2913"/>
              <a:gd name="T41" fmla="*/ 186076 h 2933"/>
              <a:gd name="T42" fmla="*/ 217674 w 2913"/>
              <a:gd name="T43" fmla="*/ 136365 h 2933"/>
              <a:gd name="T44" fmla="*/ 225044 w 2913"/>
              <a:gd name="T45" fmla="*/ 118568 h 2933"/>
              <a:gd name="T46" fmla="*/ 218042 w 2913"/>
              <a:gd name="T47" fmla="*/ 101262 h 2933"/>
              <a:gd name="T48" fmla="*/ 210795 w 2913"/>
              <a:gd name="T49" fmla="*/ 104330 h 2933"/>
              <a:gd name="T50" fmla="*/ 210795 w 2913"/>
              <a:gd name="T51" fmla="*/ 168401 h 2933"/>
              <a:gd name="T52" fmla="*/ 126894 w 2913"/>
              <a:gd name="T53" fmla="*/ 186076 h 2933"/>
              <a:gd name="T54" fmla="*/ 106257 w 2913"/>
              <a:gd name="T55" fmla="*/ 235909 h 2933"/>
              <a:gd name="T56" fmla="*/ 126894 w 2913"/>
              <a:gd name="T57" fmla="*/ 285742 h 2933"/>
              <a:gd name="T58" fmla="*/ 119524 w 2913"/>
              <a:gd name="T59" fmla="*/ 303539 h 2933"/>
              <a:gd name="T60" fmla="*/ 126649 w 2913"/>
              <a:gd name="T61" fmla="*/ 320846 h 2933"/>
              <a:gd name="T62" fmla="*/ 147040 w 2913"/>
              <a:gd name="T63" fmla="*/ 285742 h 2933"/>
              <a:gd name="T64" fmla="*/ 126403 w 2913"/>
              <a:gd name="T65" fmla="*/ 235909 h 2933"/>
              <a:gd name="T66" fmla="*/ 147040 w 2913"/>
              <a:gd name="T67" fmla="*/ 186076 h 2933"/>
              <a:gd name="T68" fmla="*/ 126403 w 2913"/>
              <a:gd name="T69" fmla="*/ 136365 h 2933"/>
              <a:gd name="T70" fmla="*/ 133774 w 2913"/>
              <a:gd name="T71" fmla="*/ 118568 h 2933"/>
              <a:gd name="T72" fmla="*/ 126772 w 2913"/>
              <a:gd name="T73" fmla="*/ 101262 h 2933"/>
              <a:gd name="T74" fmla="*/ 119524 w 2913"/>
              <a:gd name="T75" fmla="*/ 104330 h 2933"/>
              <a:gd name="T76" fmla="*/ 119524 w 2913"/>
              <a:gd name="T77" fmla="*/ 168401 h 293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913" h="2933">
                <a:moveTo>
                  <a:pt x="1251" y="164"/>
                </a:moveTo>
                <a:lnTo>
                  <a:pt x="1661" y="164"/>
                </a:lnTo>
                <a:cubicBezTo>
                  <a:pt x="1706" y="164"/>
                  <a:pt x="1743" y="127"/>
                  <a:pt x="1743" y="82"/>
                </a:cubicBezTo>
                <a:cubicBezTo>
                  <a:pt x="1743" y="36"/>
                  <a:pt x="1706" y="0"/>
                  <a:pt x="1661" y="0"/>
                </a:cubicBezTo>
                <a:lnTo>
                  <a:pt x="1251" y="0"/>
                </a:lnTo>
                <a:cubicBezTo>
                  <a:pt x="1206" y="0"/>
                  <a:pt x="1169" y="36"/>
                  <a:pt x="1169" y="82"/>
                </a:cubicBezTo>
                <a:cubicBezTo>
                  <a:pt x="1169" y="127"/>
                  <a:pt x="1206" y="164"/>
                  <a:pt x="1251" y="164"/>
                </a:cubicBezTo>
                <a:close/>
                <a:moveTo>
                  <a:pt x="2830" y="371"/>
                </a:moveTo>
                <a:lnTo>
                  <a:pt x="82" y="371"/>
                </a:lnTo>
                <a:cubicBezTo>
                  <a:pt x="37" y="371"/>
                  <a:pt x="0" y="408"/>
                  <a:pt x="0" y="453"/>
                </a:cubicBezTo>
                <a:cubicBezTo>
                  <a:pt x="0" y="498"/>
                  <a:pt x="37" y="535"/>
                  <a:pt x="82" y="535"/>
                </a:cubicBezTo>
                <a:lnTo>
                  <a:pt x="315" y="535"/>
                </a:lnTo>
                <a:lnTo>
                  <a:pt x="554" y="2768"/>
                </a:lnTo>
                <a:cubicBezTo>
                  <a:pt x="554" y="2858"/>
                  <a:pt x="628" y="2932"/>
                  <a:pt x="718" y="2932"/>
                </a:cubicBezTo>
                <a:lnTo>
                  <a:pt x="2194" y="2932"/>
                </a:lnTo>
                <a:cubicBezTo>
                  <a:pt x="2284" y="2932"/>
                  <a:pt x="2358" y="2858"/>
                  <a:pt x="2358" y="2768"/>
                </a:cubicBezTo>
                <a:lnTo>
                  <a:pt x="2597" y="535"/>
                </a:lnTo>
                <a:lnTo>
                  <a:pt x="2830" y="535"/>
                </a:lnTo>
                <a:cubicBezTo>
                  <a:pt x="2875" y="535"/>
                  <a:pt x="2912" y="498"/>
                  <a:pt x="2912" y="453"/>
                </a:cubicBezTo>
                <a:cubicBezTo>
                  <a:pt x="2912" y="408"/>
                  <a:pt x="2875" y="371"/>
                  <a:pt x="2830" y="371"/>
                </a:cubicBezTo>
                <a:close/>
                <a:moveTo>
                  <a:pt x="2194" y="2685"/>
                </a:moveTo>
                <a:cubicBezTo>
                  <a:pt x="2194" y="2731"/>
                  <a:pt x="2157" y="2767"/>
                  <a:pt x="2112" y="2767"/>
                </a:cubicBezTo>
                <a:lnTo>
                  <a:pt x="800" y="2767"/>
                </a:lnTo>
                <a:cubicBezTo>
                  <a:pt x="755" y="2767"/>
                  <a:pt x="718" y="2731"/>
                  <a:pt x="718" y="2685"/>
                </a:cubicBezTo>
                <a:lnTo>
                  <a:pt x="479" y="535"/>
                </a:lnTo>
                <a:lnTo>
                  <a:pt x="2433" y="535"/>
                </a:lnTo>
                <a:lnTo>
                  <a:pt x="2194" y="2685"/>
                </a:lnTo>
                <a:close/>
                <a:moveTo>
                  <a:pt x="1776" y="1516"/>
                </a:moveTo>
                <a:cubicBezTo>
                  <a:pt x="1776" y="1573"/>
                  <a:pt x="1753" y="1624"/>
                  <a:pt x="1716" y="1661"/>
                </a:cubicBezTo>
                <a:cubicBezTo>
                  <a:pt x="1649" y="1728"/>
                  <a:pt x="1608" y="1820"/>
                  <a:pt x="1608" y="1922"/>
                </a:cubicBezTo>
                <a:cubicBezTo>
                  <a:pt x="1608" y="2024"/>
                  <a:pt x="1649" y="2116"/>
                  <a:pt x="1716" y="2183"/>
                </a:cubicBezTo>
                <a:cubicBezTo>
                  <a:pt x="1753" y="2220"/>
                  <a:pt x="1776" y="2272"/>
                  <a:pt x="1776" y="2328"/>
                </a:cubicBezTo>
                <a:cubicBezTo>
                  <a:pt x="1776" y="2385"/>
                  <a:pt x="1753" y="2436"/>
                  <a:pt x="1716" y="2473"/>
                </a:cubicBezTo>
                <a:cubicBezTo>
                  <a:pt x="1701" y="2488"/>
                  <a:pt x="1692" y="2509"/>
                  <a:pt x="1692" y="2532"/>
                </a:cubicBezTo>
                <a:cubicBezTo>
                  <a:pt x="1692" y="2577"/>
                  <a:pt x="1728" y="2614"/>
                  <a:pt x="1774" y="2614"/>
                </a:cubicBezTo>
                <a:cubicBezTo>
                  <a:pt x="1797" y="2614"/>
                  <a:pt x="1819" y="2604"/>
                  <a:pt x="1834" y="2588"/>
                </a:cubicBezTo>
                <a:cubicBezTo>
                  <a:pt x="1900" y="2521"/>
                  <a:pt x="1940" y="2429"/>
                  <a:pt x="1940" y="2328"/>
                </a:cubicBezTo>
                <a:cubicBezTo>
                  <a:pt x="1940" y="2226"/>
                  <a:pt x="1899" y="2134"/>
                  <a:pt x="1832" y="2067"/>
                </a:cubicBezTo>
                <a:cubicBezTo>
                  <a:pt x="1795" y="2030"/>
                  <a:pt x="1772" y="1979"/>
                  <a:pt x="1772" y="1922"/>
                </a:cubicBezTo>
                <a:cubicBezTo>
                  <a:pt x="1772" y="1866"/>
                  <a:pt x="1795" y="1814"/>
                  <a:pt x="1832" y="1777"/>
                </a:cubicBezTo>
                <a:cubicBezTo>
                  <a:pt x="1899" y="1710"/>
                  <a:pt x="1940" y="1618"/>
                  <a:pt x="1940" y="1516"/>
                </a:cubicBezTo>
                <a:cubicBezTo>
                  <a:pt x="1940" y="1415"/>
                  <a:pt x="1899" y="1323"/>
                  <a:pt x="1832" y="1256"/>
                </a:cubicBezTo>
                <a:cubicBezTo>
                  <a:pt x="1795" y="1219"/>
                  <a:pt x="1772" y="1168"/>
                  <a:pt x="1772" y="1111"/>
                </a:cubicBezTo>
                <a:cubicBezTo>
                  <a:pt x="1772" y="1054"/>
                  <a:pt x="1795" y="1003"/>
                  <a:pt x="1832" y="966"/>
                </a:cubicBezTo>
                <a:cubicBezTo>
                  <a:pt x="1848" y="951"/>
                  <a:pt x="1857" y="930"/>
                  <a:pt x="1857" y="907"/>
                </a:cubicBezTo>
                <a:cubicBezTo>
                  <a:pt x="1857" y="862"/>
                  <a:pt x="1820" y="825"/>
                  <a:pt x="1775" y="825"/>
                </a:cubicBezTo>
                <a:cubicBezTo>
                  <a:pt x="1752" y="825"/>
                  <a:pt x="1731" y="835"/>
                  <a:pt x="1716" y="850"/>
                </a:cubicBezTo>
                <a:cubicBezTo>
                  <a:pt x="1649" y="917"/>
                  <a:pt x="1608" y="1009"/>
                  <a:pt x="1608" y="1111"/>
                </a:cubicBezTo>
                <a:cubicBezTo>
                  <a:pt x="1608" y="1213"/>
                  <a:pt x="1649" y="1305"/>
                  <a:pt x="1716" y="1372"/>
                </a:cubicBezTo>
                <a:cubicBezTo>
                  <a:pt x="1753" y="1409"/>
                  <a:pt x="1776" y="1459"/>
                  <a:pt x="1776" y="1516"/>
                </a:cubicBezTo>
                <a:close/>
                <a:moveTo>
                  <a:pt x="1033" y="1516"/>
                </a:moveTo>
                <a:cubicBezTo>
                  <a:pt x="1033" y="1573"/>
                  <a:pt x="1010" y="1624"/>
                  <a:pt x="973" y="1661"/>
                </a:cubicBezTo>
                <a:cubicBezTo>
                  <a:pt x="906" y="1728"/>
                  <a:pt x="865" y="1820"/>
                  <a:pt x="865" y="1922"/>
                </a:cubicBezTo>
                <a:cubicBezTo>
                  <a:pt x="865" y="2024"/>
                  <a:pt x="906" y="2116"/>
                  <a:pt x="973" y="2183"/>
                </a:cubicBezTo>
                <a:cubicBezTo>
                  <a:pt x="1010" y="2220"/>
                  <a:pt x="1033" y="2272"/>
                  <a:pt x="1033" y="2328"/>
                </a:cubicBezTo>
                <a:cubicBezTo>
                  <a:pt x="1033" y="2385"/>
                  <a:pt x="1010" y="2436"/>
                  <a:pt x="973" y="2473"/>
                </a:cubicBezTo>
                <a:cubicBezTo>
                  <a:pt x="958" y="2488"/>
                  <a:pt x="949" y="2509"/>
                  <a:pt x="949" y="2532"/>
                </a:cubicBezTo>
                <a:cubicBezTo>
                  <a:pt x="949" y="2577"/>
                  <a:pt x="985" y="2614"/>
                  <a:pt x="1031" y="2614"/>
                </a:cubicBezTo>
                <a:cubicBezTo>
                  <a:pt x="1054" y="2614"/>
                  <a:pt x="1076" y="2604"/>
                  <a:pt x="1091" y="2588"/>
                </a:cubicBezTo>
                <a:cubicBezTo>
                  <a:pt x="1157" y="2521"/>
                  <a:pt x="1197" y="2429"/>
                  <a:pt x="1197" y="2328"/>
                </a:cubicBezTo>
                <a:cubicBezTo>
                  <a:pt x="1197" y="2226"/>
                  <a:pt x="1156" y="2134"/>
                  <a:pt x="1089" y="2067"/>
                </a:cubicBezTo>
                <a:cubicBezTo>
                  <a:pt x="1052" y="2030"/>
                  <a:pt x="1029" y="1979"/>
                  <a:pt x="1029" y="1922"/>
                </a:cubicBezTo>
                <a:cubicBezTo>
                  <a:pt x="1029" y="1866"/>
                  <a:pt x="1052" y="1814"/>
                  <a:pt x="1089" y="1777"/>
                </a:cubicBezTo>
                <a:cubicBezTo>
                  <a:pt x="1156" y="1710"/>
                  <a:pt x="1197" y="1618"/>
                  <a:pt x="1197" y="1516"/>
                </a:cubicBezTo>
                <a:cubicBezTo>
                  <a:pt x="1197" y="1415"/>
                  <a:pt x="1156" y="1323"/>
                  <a:pt x="1089" y="1256"/>
                </a:cubicBezTo>
                <a:cubicBezTo>
                  <a:pt x="1052" y="1219"/>
                  <a:pt x="1029" y="1168"/>
                  <a:pt x="1029" y="1111"/>
                </a:cubicBezTo>
                <a:cubicBezTo>
                  <a:pt x="1029" y="1054"/>
                  <a:pt x="1052" y="1003"/>
                  <a:pt x="1089" y="966"/>
                </a:cubicBezTo>
                <a:cubicBezTo>
                  <a:pt x="1105" y="951"/>
                  <a:pt x="1114" y="930"/>
                  <a:pt x="1114" y="907"/>
                </a:cubicBezTo>
                <a:cubicBezTo>
                  <a:pt x="1114" y="862"/>
                  <a:pt x="1078" y="825"/>
                  <a:pt x="1032" y="825"/>
                </a:cubicBezTo>
                <a:cubicBezTo>
                  <a:pt x="1009" y="825"/>
                  <a:pt x="988" y="835"/>
                  <a:pt x="973" y="850"/>
                </a:cubicBezTo>
                <a:cubicBezTo>
                  <a:pt x="906" y="917"/>
                  <a:pt x="865" y="1009"/>
                  <a:pt x="865" y="1111"/>
                </a:cubicBezTo>
                <a:cubicBezTo>
                  <a:pt x="865" y="1213"/>
                  <a:pt x="906" y="1305"/>
                  <a:pt x="973" y="1372"/>
                </a:cubicBezTo>
                <a:cubicBezTo>
                  <a:pt x="1010" y="1409"/>
                  <a:pt x="1033" y="1459"/>
                  <a:pt x="1033" y="15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46" name="Freeform 5"/>
          <p:cNvSpPr>
            <a:spLocks noChangeAspect="1" noChangeArrowheads="1"/>
          </p:cNvSpPr>
          <p:nvPr/>
        </p:nvSpPr>
        <p:spPr bwMode="auto">
          <a:xfrm>
            <a:off x="539831" y="1813756"/>
            <a:ext cx="364308" cy="326869"/>
          </a:xfrm>
          <a:custGeom>
            <a:avLst/>
            <a:gdLst>
              <a:gd name="T0" fmla="*/ 380779 w 2940"/>
              <a:gd name="T1" fmla="*/ 113131 h 2638"/>
              <a:gd name="T2" fmla="*/ 89459 w 2940"/>
              <a:gd name="T3" fmla="*/ 113131 h 2638"/>
              <a:gd name="T4" fmla="*/ 200770 w 2940"/>
              <a:gd name="T5" fmla="*/ 20607 h 2638"/>
              <a:gd name="T6" fmla="*/ 302247 w 2940"/>
              <a:gd name="T7" fmla="*/ 83927 h 2638"/>
              <a:gd name="T8" fmla="*/ 311671 w 2940"/>
              <a:gd name="T9" fmla="*/ 89932 h 2638"/>
              <a:gd name="T10" fmla="*/ 321914 w 2940"/>
              <a:gd name="T11" fmla="*/ 79697 h 2638"/>
              <a:gd name="T12" fmla="*/ 320821 w 2940"/>
              <a:gd name="T13" fmla="*/ 74920 h 2638"/>
              <a:gd name="T14" fmla="*/ 320821 w 2940"/>
              <a:gd name="T15" fmla="*/ 74784 h 2638"/>
              <a:gd name="T16" fmla="*/ 200770 w 2940"/>
              <a:gd name="T17" fmla="*/ 0 h 2638"/>
              <a:gd name="T18" fmla="*/ 68562 w 2940"/>
              <a:gd name="T19" fmla="*/ 113131 h 2638"/>
              <a:gd name="T20" fmla="*/ 20623 w 2940"/>
              <a:gd name="T21" fmla="*/ 113131 h 2638"/>
              <a:gd name="T22" fmla="*/ 0 w 2940"/>
              <a:gd name="T23" fmla="*/ 133738 h 2638"/>
              <a:gd name="T24" fmla="*/ 0 w 2940"/>
              <a:gd name="T25" fmla="*/ 339257 h 2638"/>
              <a:gd name="T26" fmla="*/ 20623 w 2940"/>
              <a:gd name="T27" fmla="*/ 359864 h 2638"/>
              <a:gd name="T28" fmla="*/ 380779 w 2940"/>
              <a:gd name="T29" fmla="*/ 359864 h 2638"/>
              <a:gd name="T30" fmla="*/ 401402 w 2940"/>
              <a:gd name="T31" fmla="*/ 339257 h 2638"/>
              <a:gd name="T32" fmla="*/ 401402 w 2940"/>
              <a:gd name="T33" fmla="*/ 133738 h 2638"/>
              <a:gd name="T34" fmla="*/ 380779 w 2940"/>
              <a:gd name="T35" fmla="*/ 113131 h 2638"/>
              <a:gd name="T36" fmla="*/ 380779 w 2940"/>
              <a:gd name="T37" fmla="*/ 329022 h 2638"/>
              <a:gd name="T38" fmla="*/ 370536 w 2940"/>
              <a:gd name="T39" fmla="*/ 339257 h 2638"/>
              <a:gd name="T40" fmla="*/ 31003 w 2940"/>
              <a:gd name="T41" fmla="*/ 339257 h 2638"/>
              <a:gd name="T42" fmla="*/ 20623 w 2940"/>
              <a:gd name="T43" fmla="*/ 329022 h 2638"/>
              <a:gd name="T44" fmla="*/ 20623 w 2940"/>
              <a:gd name="T45" fmla="*/ 143973 h 2638"/>
              <a:gd name="T46" fmla="*/ 31003 w 2940"/>
              <a:gd name="T47" fmla="*/ 133738 h 2638"/>
              <a:gd name="T48" fmla="*/ 66923 w 2940"/>
              <a:gd name="T49" fmla="*/ 133738 h 2638"/>
              <a:gd name="T50" fmla="*/ 66923 w 2940"/>
              <a:gd name="T51" fmla="*/ 133738 h 2638"/>
              <a:gd name="T52" fmla="*/ 87546 w 2940"/>
              <a:gd name="T53" fmla="*/ 133738 h 2638"/>
              <a:gd name="T54" fmla="*/ 87546 w 2940"/>
              <a:gd name="T55" fmla="*/ 133738 h 2638"/>
              <a:gd name="T56" fmla="*/ 370536 w 2940"/>
              <a:gd name="T57" fmla="*/ 133738 h 2638"/>
              <a:gd name="T58" fmla="*/ 380779 w 2940"/>
              <a:gd name="T59" fmla="*/ 143973 h 2638"/>
              <a:gd name="T60" fmla="*/ 380779 w 2940"/>
              <a:gd name="T61" fmla="*/ 329022 h 2638"/>
              <a:gd name="T62" fmla="*/ 200770 w 2940"/>
              <a:gd name="T63" fmla="*/ 145747 h 2638"/>
              <a:gd name="T64" fmla="*/ 159660 w 2940"/>
              <a:gd name="T65" fmla="*/ 186823 h 2638"/>
              <a:gd name="T66" fmla="*/ 190526 w 2940"/>
              <a:gd name="T67" fmla="*/ 226535 h 2638"/>
              <a:gd name="T68" fmla="*/ 190526 w 2940"/>
              <a:gd name="T69" fmla="*/ 302820 h 2638"/>
              <a:gd name="T70" fmla="*/ 200770 w 2940"/>
              <a:gd name="T71" fmla="*/ 313055 h 2638"/>
              <a:gd name="T72" fmla="*/ 210876 w 2940"/>
              <a:gd name="T73" fmla="*/ 302820 h 2638"/>
              <a:gd name="T74" fmla="*/ 210876 w 2940"/>
              <a:gd name="T75" fmla="*/ 226535 h 2638"/>
              <a:gd name="T76" fmla="*/ 241743 w 2940"/>
              <a:gd name="T77" fmla="*/ 186823 h 2638"/>
              <a:gd name="T78" fmla="*/ 200770 w 2940"/>
              <a:gd name="T79" fmla="*/ 145747 h 2638"/>
              <a:gd name="T80" fmla="*/ 200770 w 2940"/>
              <a:gd name="T81" fmla="*/ 207293 h 2638"/>
              <a:gd name="T82" fmla="*/ 180146 w 2940"/>
              <a:gd name="T83" fmla="*/ 186823 h 2638"/>
              <a:gd name="T84" fmla="*/ 200770 w 2940"/>
              <a:gd name="T85" fmla="*/ 166353 h 2638"/>
              <a:gd name="T86" fmla="*/ 221256 w 2940"/>
              <a:gd name="T87" fmla="*/ 186823 h 2638"/>
              <a:gd name="T88" fmla="*/ 200770 w 2940"/>
              <a:gd name="T89" fmla="*/ 207293 h 263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940" h="2638">
                <a:moveTo>
                  <a:pt x="2788" y="829"/>
                </a:moveTo>
                <a:lnTo>
                  <a:pt x="655" y="829"/>
                </a:lnTo>
                <a:cubicBezTo>
                  <a:pt x="726" y="443"/>
                  <a:pt x="1064" y="151"/>
                  <a:pt x="1470" y="151"/>
                </a:cubicBezTo>
                <a:cubicBezTo>
                  <a:pt x="1796" y="151"/>
                  <a:pt x="2079" y="340"/>
                  <a:pt x="2213" y="615"/>
                </a:cubicBezTo>
                <a:cubicBezTo>
                  <a:pt x="2225" y="641"/>
                  <a:pt x="2252" y="659"/>
                  <a:pt x="2282" y="659"/>
                </a:cubicBezTo>
                <a:cubicBezTo>
                  <a:pt x="2323" y="659"/>
                  <a:pt x="2357" y="625"/>
                  <a:pt x="2357" y="584"/>
                </a:cubicBezTo>
                <a:cubicBezTo>
                  <a:pt x="2357" y="571"/>
                  <a:pt x="2354" y="559"/>
                  <a:pt x="2349" y="549"/>
                </a:cubicBezTo>
                <a:lnTo>
                  <a:pt x="2349" y="548"/>
                </a:lnTo>
                <a:cubicBezTo>
                  <a:pt x="2189" y="224"/>
                  <a:pt x="1855" y="0"/>
                  <a:pt x="1470" y="0"/>
                </a:cubicBezTo>
                <a:cubicBezTo>
                  <a:pt x="980" y="0"/>
                  <a:pt x="574" y="360"/>
                  <a:pt x="502" y="829"/>
                </a:cubicBezTo>
                <a:lnTo>
                  <a:pt x="151" y="829"/>
                </a:lnTo>
                <a:cubicBezTo>
                  <a:pt x="68" y="829"/>
                  <a:pt x="0" y="897"/>
                  <a:pt x="0" y="980"/>
                </a:cubicBezTo>
                <a:lnTo>
                  <a:pt x="0" y="2486"/>
                </a:lnTo>
                <a:cubicBezTo>
                  <a:pt x="0" y="2570"/>
                  <a:pt x="68" y="2637"/>
                  <a:pt x="151" y="2637"/>
                </a:cubicBezTo>
                <a:lnTo>
                  <a:pt x="2788" y="2637"/>
                </a:lnTo>
                <a:cubicBezTo>
                  <a:pt x="2871" y="2637"/>
                  <a:pt x="2939" y="2570"/>
                  <a:pt x="2939" y="2486"/>
                </a:cubicBezTo>
                <a:lnTo>
                  <a:pt x="2939" y="980"/>
                </a:lnTo>
                <a:cubicBezTo>
                  <a:pt x="2939" y="897"/>
                  <a:pt x="2871" y="829"/>
                  <a:pt x="2788" y="829"/>
                </a:cubicBezTo>
                <a:close/>
                <a:moveTo>
                  <a:pt x="2788" y="2411"/>
                </a:moveTo>
                <a:cubicBezTo>
                  <a:pt x="2788" y="2453"/>
                  <a:pt x="2754" y="2486"/>
                  <a:pt x="2713" y="2486"/>
                </a:cubicBezTo>
                <a:lnTo>
                  <a:pt x="227" y="2486"/>
                </a:lnTo>
                <a:cubicBezTo>
                  <a:pt x="185" y="2486"/>
                  <a:pt x="151" y="2453"/>
                  <a:pt x="151" y="2411"/>
                </a:cubicBezTo>
                <a:lnTo>
                  <a:pt x="151" y="1055"/>
                </a:lnTo>
                <a:cubicBezTo>
                  <a:pt x="151" y="1014"/>
                  <a:pt x="185" y="980"/>
                  <a:pt x="227" y="980"/>
                </a:cubicBezTo>
                <a:lnTo>
                  <a:pt x="490" y="980"/>
                </a:lnTo>
                <a:lnTo>
                  <a:pt x="641" y="980"/>
                </a:lnTo>
                <a:lnTo>
                  <a:pt x="2713" y="980"/>
                </a:lnTo>
                <a:cubicBezTo>
                  <a:pt x="2754" y="980"/>
                  <a:pt x="2788" y="1014"/>
                  <a:pt x="2788" y="1055"/>
                </a:cubicBezTo>
                <a:lnTo>
                  <a:pt x="2788" y="2411"/>
                </a:lnTo>
                <a:close/>
                <a:moveTo>
                  <a:pt x="1470" y="1068"/>
                </a:moveTo>
                <a:cubicBezTo>
                  <a:pt x="1304" y="1068"/>
                  <a:pt x="1169" y="1203"/>
                  <a:pt x="1169" y="1369"/>
                </a:cubicBezTo>
                <a:cubicBezTo>
                  <a:pt x="1169" y="1509"/>
                  <a:pt x="1265" y="1627"/>
                  <a:pt x="1395" y="1660"/>
                </a:cubicBezTo>
                <a:lnTo>
                  <a:pt x="1395" y="2219"/>
                </a:lnTo>
                <a:cubicBezTo>
                  <a:pt x="1395" y="2260"/>
                  <a:pt x="1428" y="2294"/>
                  <a:pt x="1470" y="2294"/>
                </a:cubicBezTo>
                <a:cubicBezTo>
                  <a:pt x="1511" y="2294"/>
                  <a:pt x="1544" y="2260"/>
                  <a:pt x="1544" y="2219"/>
                </a:cubicBezTo>
                <a:lnTo>
                  <a:pt x="1544" y="1660"/>
                </a:lnTo>
                <a:cubicBezTo>
                  <a:pt x="1674" y="1627"/>
                  <a:pt x="1770" y="1509"/>
                  <a:pt x="1770" y="1369"/>
                </a:cubicBezTo>
                <a:cubicBezTo>
                  <a:pt x="1770" y="1203"/>
                  <a:pt x="1636" y="1068"/>
                  <a:pt x="1470" y="1068"/>
                </a:cubicBezTo>
                <a:close/>
                <a:moveTo>
                  <a:pt x="1470" y="1519"/>
                </a:moveTo>
                <a:cubicBezTo>
                  <a:pt x="1387" y="1519"/>
                  <a:pt x="1319" y="1452"/>
                  <a:pt x="1319" y="1369"/>
                </a:cubicBezTo>
                <a:cubicBezTo>
                  <a:pt x="1319" y="1286"/>
                  <a:pt x="1387" y="1219"/>
                  <a:pt x="1470" y="1219"/>
                </a:cubicBezTo>
                <a:cubicBezTo>
                  <a:pt x="1552" y="1219"/>
                  <a:pt x="1620" y="1286"/>
                  <a:pt x="1620" y="1369"/>
                </a:cubicBezTo>
                <a:cubicBezTo>
                  <a:pt x="1620" y="1452"/>
                  <a:pt x="1552" y="1519"/>
                  <a:pt x="1470" y="15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47" name="Freeform 7"/>
          <p:cNvSpPr>
            <a:spLocks noChangeAspect="1" noChangeArrowheads="1"/>
          </p:cNvSpPr>
          <p:nvPr/>
        </p:nvSpPr>
        <p:spPr bwMode="auto">
          <a:xfrm>
            <a:off x="1834347" y="1152818"/>
            <a:ext cx="380147" cy="326868"/>
          </a:xfrm>
          <a:custGeom>
            <a:avLst/>
            <a:gdLst>
              <a:gd name="T0" fmla="*/ 419752 w 2939"/>
              <a:gd name="T1" fmla="*/ 110274 h 2517"/>
              <a:gd name="T2" fmla="*/ 309599 w 2939"/>
              <a:gd name="T3" fmla="*/ 0 h 2517"/>
              <a:gd name="T4" fmla="*/ 209876 w 2939"/>
              <a:gd name="T5" fmla="*/ 63647 h 2517"/>
              <a:gd name="T6" fmla="*/ 109867 w 2939"/>
              <a:gd name="T7" fmla="*/ 0 h 2517"/>
              <a:gd name="T8" fmla="*/ 0 w 2939"/>
              <a:gd name="T9" fmla="*/ 102408 h 2517"/>
              <a:gd name="T10" fmla="*/ 0 w 2939"/>
              <a:gd name="T11" fmla="*/ 118141 h 2517"/>
              <a:gd name="T12" fmla="*/ 32431 w 2939"/>
              <a:gd name="T13" fmla="*/ 188510 h 2517"/>
              <a:gd name="T14" fmla="*/ 32431 w 2939"/>
              <a:gd name="T15" fmla="*/ 188510 h 2517"/>
              <a:gd name="T16" fmla="*/ 196018 w 2939"/>
              <a:gd name="T17" fmla="*/ 352277 h 2517"/>
              <a:gd name="T18" fmla="*/ 223592 w 2939"/>
              <a:gd name="T19" fmla="*/ 352277 h 2517"/>
              <a:gd name="T20" fmla="*/ 387178 w 2939"/>
              <a:gd name="T21" fmla="*/ 188510 h 2517"/>
              <a:gd name="T22" fmla="*/ 387035 w 2939"/>
              <a:gd name="T23" fmla="*/ 188510 h 2517"/>
              <a:gd name="T24" fmla="*/ 419752 w 2939"/>
              <a:gd name="T25" fmla="*/ 110274 h 2517"/>
              <a:gd name="T26" fmla="*/ 329173 w 2939"/>
              <a:gd name="T27" fmla="*/ 218546 h 2517"/>
              <a:gd name="T28" fmla="*/ 223592 w 2939"/>
              <a:gd name="T29" fmla="*/ 324529 h 2517"/>
              <a:gd name="T30" fmla="*/ 196018 w 2939"/>
              <a:gd name="T31" fmla="*/ 324529 h 2517"/>
              <a:gd name="T32" fmla="*/ 90437 w 2939"/>
              <a:gd name="T33" fmla="*/ 218689 h 2517"/>
              <a:gd name="T34" fmla="*/ 49719 w 2939"/>
              <a:gd name="T35" fmla="*/ 177926 h 2517"/>
              <a:gd name="T36" fmla="*/ 49719 w 2939"/>
              <a:gd name="T37" fmla="*/ 177926 h 2517"/>
              <a:gd name="T38" fmla="*/ 19287 w 2939"/>
              <a:gd name="T39" fmla="*/ 110274 h 2517"/>
              <a:gd name="T40" fmla="*/ 109867 w 2939"/>
              <a:gd name="T41" fmla="*/ 19595 h 2517"/>
              <a:gd name="T42" fmla="*/ 196303 w 2939"/>
              <a:gd name="T43" fmla="*/ 82956 h 2517"/>
              <a:gd name="T44" fmla="*/ 196446 w 2939"/>
              <a:gd name="T45" fmla="*/ 82956 h 2517"/>
              <a:gd name="T46" fmla="*/ 209876 w 2939"/>
              <a:gd name="T47" fmla="*/ 93397 h 2517"/>
              <a:gd name="T48" fmla="*/ 223306 w 2939"/>
              <a:gd name="T49" fmla="*/ 82384 h 2517"/>
              <a:gd name="T50" fmla="*/ 309599 w 2939"/>
              <a:gd name="T51" fmla="*/ 19595 h 2517"/>
              <a:gd name="T52" fmla="*/ 400179 w 2939"/>
              <a:gd name="T53" fmla="*/ 110274 h 2517"/>
              <a:gd name="T54" fmla="*/ 371748 w 2939"/>
              <a:gd name="T55" fmla="*/ 176210 h 2517"/>
              <a:gd name="T56" fmla="*/ 371748 w 2939"/>
              <a:gd name="T57" fmla="*/ 176210 h 2517"/>
              <a:gd name="T58" fmla="*/ 329173 w 2939"/>
              <a:gd name="T59" fmla="*/ 218546 h 251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939" h="2517">
                <a:moveTo>
                  <a:pt x="2938" y="771"/>
                </a:moveTo>
                <a:cubicBezTo>
                  <a:pt x="2938" y="345"/>
                  <a:pt x="2593" y="0"/>
                  <a:pt x="2167" y="0"/>
                </a:cubicBezTo>
                <a:cubicBezTo>
                  <a:pt x="1857" y="0"/>
                  <a:pt x="1590" y="182"/>
                  <a:pt x="1469" y="445"/>
                </a:cubicBezTo>
                <a:cubicBezTo>
                  <a:pt x="1346" y="182"/>
                  <a:pt x="1079" y="0"/>
                  <a:pt x="769" y="0"/>
                </a:cubicBezTo>
                <a:cubicBezTo>
                  <a:pt x="362" y="0"/>
                  <a:pt x="28" y="316"/>
                  <a:pt x="0" y="716"/>
                </a:cubicBezTo>
                <a:lnTo>
                  <a:pt x="0" y="826"/>
                </a:lnTo>
                <a:cubicBezTo>
                  <a:pt x="14" y="1018"/>
                  <a:pt x="98" y="1191"/>
                  <a:pt x="227" y="1318"/>
                </a:cubicBezTo>
                <a:lnTo>
                  <a:pt x="1372" y="2463"/>
                </a:lnTo>
                <a:cubicBezTo>
                  <a:pt x="1425" y="2516"/>
                  <a:pt x="1511" y="2516"/>
                  <a:pt x="1565" y="2463"/>
                </a:cubicBezTo>
                <a:lnTo>
                  <a:pt x="2710" y="1318"/>
                </a:lnTo>
                <a:lnTo>
                  <a:pt x="2709" y="1318"/>
                </a:lnTo>
                <a:cubicBezTo>
                  <a:pt x="2850" y="1179"/>
                  <a:pt x="2938" y="985"/>
                  <a:pt x="2938" y="771"/>
                </a:cubicBezTo>
                <a:close/>
                <a:moveTo>
                  <a:pt x="2304" y="1528"/>
                </a:moveTo>
                <a:lnTo>
                  <a:pt x="1565" y="2269"/>
                </a:lnTo>
                <a:cubicBezTo>
                  <a:pt x="1511" y="2322"/>
                  <a:pt x="1425" y="2322"/>
                  <a:pt x="1372" y="2269"/>
                </a:cubicBezTo>
                <a:lnTo>
                  <a:pt x="633" y="1529"/>
                </a:lnTo>
                <a:lnTo>
                  <a:pt x="348" y="1244"/>
                </a:lnTo>
                <a:cubicBezTo>
                  <a:pt x="217" y="1128"/>
                  <a:pt x="135" y="959"/>
                  <a:pt x="135" y="771"/>
                </a:cubicBezTo>
                <a:cubicBezTo>
                  <a:pt x="135" y="421"/>
                  <a:pt x="419" y="137"/>
                  <a:pt x="769" y="137"/>
                </a:cubicBezTo>
                <a:cubicBezTo>
                  <a:pt x="1053" y="137"/>
                  <a:pt x="1294" y="323"/>
                  <a:pt x="1374" y="580"/>
                </a:cubicBezTo>
                <a:lnTo>
                  <a:pt x="1375" y="580"/>
                </a:lnTo>
                <a:cubicBezTo>
                  <a:pt x="1385" y="622"/>
                  <a:pt x="1424" y="653"/>
                  <a:pt x="1469" y="653"/>
                </a:cubicBezTo>
                <a:cubicBezTo>
                  <a:pt x="1514" y="653"/>
                  <a:pt x="1553" y="620"/>
                  <a:pt x="1563" y="576"/>
                </a:cubicBezTo>
                <a:cubicBezTo>
                  <a:pt x="1645" y="321"/>
                  <a:pt x="1884" y="137"/>
                  <a:pt x="2167" y="137"/>
                </a:cubicBezTo>
                <a:cubicBezTo>
                  <a:pt x="2517" y="137"/>
                  <a:pt x="2801" y="421"/>
                  <a:pt x="2801" y="771"/>
                </a:cubicBezTo>
                <a:cubicBezTo>
                  <a:pt x="2801" y="952"/>
                  <a:pt x="2724" y="1116"/>
                  <a:pt x="2602" y="1232"/>
                </a:cubicBezTo>
                <a:lnTo>
                  <a:pt x="2304" y="15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48" name="Freeform 8"/>
          <p:cNvSpPr>
            <a:spLocks noChangeAspect="1" noChangeArrowheads="1"/>
          </p:cNvSpPr>
          <p:nvPr/>
        </p:nvSpPr>
        <p:spPr bwMode="auto">
          <a:xfrm>
            <a:off x="1193569" y="1152818"/>
            <a:ext cx="332629" cy="326868"/>
          </a:xfrm>
          <a:custGeom>
            <a:avLst/>
            <a:gdLst>
              <a:gd name="T0" fmla="*/ 366491 w 2934"/>
              <a:gd name="T1" fmla="*/ 165808 h 2879"/>
              <a:gd name="T2" fmla="*/ 366366 w 2934"/>
              <a:gd name="T3" fmla="*/ 165182 h 2879"/>
              <a:gd name="T4" fmla="*/ 190930 w 2934"/>
              <a:gd name="T5" fmla="*/ 3501 h 2879"/>
              <a:gd name="T6" fmla="*/ 183683 w 2934"/>
              <a:gd name="T7" fmla="*/ 0 h 2879"/>
              <a:gd name="T8" fmla="*/ 182933 w 2934"/>
              <a:gd name="T9" fmla="*/ 0 h 2879"/>
              <a:gd name="T10" fmla="*/ 175561 w 2934"/>
              <a:gd name="T11" fmla="*/ 3501 h 2879"/>
              <a:gd name="T12" fmla="*/ 3249 w 2934"/>
              <a:gd name="T13" fmla="*/ 158555 h 2879"/>
              <a:gd name="T14" fmla="*/ 2499 w 2934"/>
              <a:gd name="T15" fmla="*/ 159305 h 2879"/>
              <a:gd name="T16" fmla="*/ 1874 w 2934"/>
              <a:gd name="T17" fmla="*/ 160056 h 2879"/>
              <a:gd name="T18" fmla="*/ 1374 w 2934"/>
              <a:gd name="T19" fmla="*/ 160931 h 2879"/>
              <a:gd name="T20" fmla="*/ 875 w 2934"/>
              <a:gd name="T21" fmla="*/ 161806 h 2879"/>
              <a:gd name="T22" fmla="*/ 625 w 2934"/>
              <a:gd name="T23" fmla="*/ 162681 h 2879"/>
              <a:gd name="T24" fmla="*/ 250 w 2934"/>
              <a:gd name="T25" fmla="*/ 163557 h 2879"/>
              <a:gd name="T26" fmla="*/ 125 w 2934"/>
              <a:gd name="T27" fmla="*/ 164557 h 2879"/>
              <a:gd name="T28" fmla="*/ 0 w 2934"/>
              <a:gd name="T29" fmla="*/ 165683 h 2879"/>
              <a:gd name="T30" fmla="*/ 0 w 2934"/>
              <a:gd name="T31" fmla="*/ 166058 h 2879"/>
              <a:gd name="T32" fmla="*/ 125 w 2934"/>
              <a:gd name="T33" fmla="*/ 167058 h 2879"/>
              <a:gd name="T34" fmla="*/ 250 w 2934"/>
              <a:gd name="T35" fmla="*/ 168058 h 2879"/>
              <a:gd name="T36" fmla="*/ 500 w 2934"/>
              <a:gd name="T37" fmla="*/ 169059 h 2879"/>
              <a:gd name="T38" fmla="*/ 875 w 2934"/>
              <a:gd name="T39" fmla="*/ 169934 h 2879"/>
              <a:gd name="T40" fmla="*/ 1374 w 2934"/>
              <a:gd name="T41" fmla="*/ 170809 h 2879"/>
              <a:gd name="T42" fmla="*/ 1874 w 2934"/>
              <a:gd name="T43" fmla="*/ 171685 h 2879"/>
              <a:gd name="T44" fmla="*/ 2499 w 2934"/>
              <a:gd name="T45" fmla="*/ 172435 h 2879"/>
              <a:gd name="T46" fmla="*/ 2874 w 2934"/>
              <a:gd name="T47" fmla="*/ 172810 h 2879"/>
              <a:gd name="T48" fmla="*/ 3624 w 2934"/>
              <a:gd name="T49" fmla="*/ 173560 h 2879"/>
              <a:gd name="T50" fmla="*/ 4373 w 2934"/>
              <a:gd name="T51" fmla="*/ 174185 h 2879"/>
              <a:gd name="T52" fmla="*/ 5248 w 2934"/>
              <a:gd name="T53" fmla="*/ 174686 h 2879"/>
              <a:gd name="T54" fmla="*/ 5998 w 2934"/>
              <a:gd name="T55" fmla="*/ 175186 h 2879"/>
              <a:gd name="T56" fmla="*/ 6997 w 2934"/>
              <a:gd name="T57" fmla="*/ 175436 h 2879"/>
              <a:gd name="T58" fmla="*/ 7872 w 2934"/>
              <a:gd name="T59" fmla="*/ 175686 h 2879"/>
              <a:gd name="T60" fmla="*/ 8872 w 2934"/>
              <a:gd name="T61" fmla="*/ 175936 h 2879"/>
              <a:gd name="T62" fmla="*/ 9871 w 2934"/>
              <a:gd name="T63" fmla="*/ 175936 h 2879"/>
              <a:gd name="T64" fmla="*/ 46733 w 2934"/>
              <a:gd name="T65" fmla="*/ 176061 h 2879"/>
              <a:gd name="T66" fmla="*/ 46608 w 2934"/>
              <a:gd name="T67" fmla="*/ 339618 h 2879"/>
              <a:gd name="T68" fmla="*/ 66851 w 2934"/>
              <a:gd name="T69" fmla="*/ 359875 h 2879"/>
              <a:gd name="T70" fmla="*/ 137700 w 2934"/>
              <a:gd name="T71" fmla="*/ 359875 h 2879"/>
              <a:gd name="T72" fmla="*/ 157942 w 2934"/>
              <a:gd name="T73" fmla="*/ 255464 h 2879"/>
              <a:gd name="T74" fmla="*/ 168064 w 2934"/>
              <a:gd name="T75" fmla="*/ 236707 h 2879"/>
              <a:gd name="T76" fmla="*/ 208549 w 2934"/>
              <a:gd name="T77" fmla="*/ 246836 h 2879"/>
              <a:gd name="T78" fmla="*/ 208549 w 2934"/>
              <a:gd name="T79" fmla="*/ 339618 h 2879"/>
              <a:gd name="T80" fmla="*/ 228791 w 2934"/>
              <a:gd name="T81" fmla="*/ 359875 h 2879"/>
              <a:gd name="T82" fmla="*/ 319883 w 2934"/>
              <a:gd name="T83" fmla="*/ 339618 h 2879"/>
              <a:gd name="T84" fmla="*/ 319883 w 2934"/>
              <a:gd name="T85" fmla="*/ 177687 h 2879"/>
              <a:gd name="T86" fmla="*/ 354870 w 2934"/>
              <a:gd name="T87" fmla="*/ 175936 h 2879"/>
              <a:gd name="T88" fmla="*/ 366366 w 2934"/>
              <a:gd name="T89" fmla="*/ 166808 h 2879"/>
              <a:gd name="T90" fmla="*/ 366366 w 2934"/>
              <a:gd name="T91" fmla="*/ 165933 h 2879"/>
              <a:gd name="T92" fmla="*/ 303514 w 2934"/>
              <a:gd name="T93" fmla="*/ 157805 h 2879"/>
              <a:gd name="T94" fmla="*/ 299640 w 2934"/>
              <a:gd name="T95" fmla="*/ 165808 h 2879"/>
              <a:gd name="T96" fmla="*/ 299640 w 2934"/>
              <a:gd name="T97" fmla="*/ 328989 h 2879"/>
              <a:gd name="T98" fmla="*/ 238913 w 2934"/>
              <a:gd name="T99" fmla="*/ 339118 h 2879"/>
              <a:gd name="T100" fmla="*/ 228791 w 2934"/>
              <a:gd name="T101" fmla="*/ 236582 h 2879"/>
              <a:gd name="T102" fmla="*/ 208549 w 2934"/>
              <a:gd name="T103" fmla="*/ 216325 h 2879"/>
              <a:gd name="T104" fmla="*/ 137700 w 2934"/>
              <a:gd name="T105" fmla="*/ 236207 h 2879"/>
              <a:gd name="T106" fmla="*/ 137700 w 2934"/>
              <a:gd name="T107" fmla="*/ 329239 h 2879"/>
              <a:gd name="T108" fmla="*/ 76972 w 2934"/>
              <a:gd name="T109" fmla="*/ 339118 h 2879"/>
              <a:gd name="T110" fmla="*/ 66851 w 2934"/>
              <a:gd name="T111" fmla="*/ 165933 h 2879"/>
              <a:gd name="T112" fmla="*/ 66851 w 2934"/>
              <a:gd name="T113" fmla="*/ 165808 h 2879"/>
              <a:gd name="T114" fmla="*/ 56729 w 2934"/>
              <a:gd name="T115" fmla="*/ 155804 h 2879"/>
              <a:gd name="T116" fmla="*/ 183308 w 2934"/>
              <a:gd name="T117" fmla="*/ 23758 h 2879"/>
              <a:gd name="T118" fmla="*/ 309762 w 2934"/>
              <a:gd name="T119" fmla="*/ 155679 h 287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934" h="2879">
                <a:moveTo>
                  <a:pt x="2932" y="1327"/>
                </a:moveTo>
                <a:cubicBezTo>
                  <a:pt x="2933" y="1327"/>
                  <a:pt x="2933" y="1326"/>
                  <a:pt x="2933" y="1326"/>
                </a:cubicBezTo>
                <a:cubicBezTo>
                  <a:pt x="2933" y="1325"/>
                  <a:pt x="2932" y="1324"/>
                  <a:pt x="2932" y="1324"/>
                </a:cubicBezTo>
                <a:cubicBezTo>
                  <a:pt x="2932" y="1323"/>
                  <a:pt x="2932" y="1322"/>
                  <a:pt x="2932" y="1321"/>
                </a:cubicBezTo>
                <a:cubicBezTo>
                  <a:pt x="2931" y="1296"/>
                  <a:pt x="2918" y="1273"/>
                  <a:pt x="2898" y="1260"/>
                </a:cubicBezTo>
                <a:lnTo>
                  <a:pt x="1528" y="28"/>
                </a:lnTo>
                <a:cubicBezTo>
                  <a:pt x="1527" y="27"/>
                  <a:pt x="1527" y="27"/>
                  <a:pt x="1527" y="26"/>
                </a:cubicBezTo>
                <a:cubicBezTo>
                  <a:pt x="1511" y="9"/>
                  <a:pt x="1491" y="0"/>
                  <a:pt x="1470" y="0"/>
                </a:cubicBezTo>
                <a:cubicBezTo>
                  <a:pt x="1469" y="0"/>
                  <a:pt x="1468" y="0"/>
                  <a:pt x="1467" y="0"/>
                </a:cubicBezTo>
                <a:cubicBezTo>
                  <a:pt x="1466" y="0"/>
                  <a:pt x="1465" y="0"/>
                  <a:pt x="1464" y="0"/>
                </a:cubicBezTo>
                <a:cubicBezTo>
                  <a:pt x="1442" y="0"/>
                  <a:pt x="1421" y="9"/>
                  <a:pt x="1406" y="26"/>
                </a:cubicBezTo>
                <a:cubicBezTo>
                  <a:pt x="1406" y="27"/>
                  <a:pt x="1405" y="27"/>
                  <a:pt x="1405" y="28"/>
                </a:cubicBezTo>
                <a:lnTo>
                  <a:pt x="27" y="1266"/>
                </a:lnTo>
                <a:cubicBezTo>
                  <a:pt x="27" y="1267"/>
                  <a:pt x="26" y="1267"/>
                  <a:pt x="26" y="1268"/>
                </a:cubicBezTo>
                <a:cubicBezTo>
                  <a:pt x="25" y="1269"/>
                  <a:pt x="24" y="1270"/>
                  <a:pt x="23" y="1271"/>
                </a:cubicBezTo>
                <a:cubicBezTo>
                  <a:pt x="22" y="1272"/>
                  <a:pt x="21" y="1273"/>
                  <a:pt x="20" y="1274"/>
                </a:cubicBezTo>
                <a:cubicBezTo>
                  <a:pt x="19" y="1275"/>
                  <a:pt x="18" y="1276"/>
                  <a:pt x="18" y="1277"/>
                </a:cubicBezTo>
                <a:cubicBezTo>
                  <a:pt x="17" y="1278"/>
                  <a:pt x="16" y="1279"/>
                  <a:pt x="15" y="1280"/>
                </a:cubicBezTo>
                <a:cubicBezTo>
                  <a:pt x="14" y="1281"/>
                  <a:pt x="14" y="1282"/>
                  <a:pt x="13" y="1283"/>
                </a:cubicBezTo>
                <a:cubicBezTo>
                  <a:pt x="12" y="1284"/>
                  <a:pt x="12" y="1285"/>
                  <a:pt x="11" y="1287"/>
                </a:cubicBezTo>
                <a:cubicBezTo>
                  <a:pt x="10" y="1288"/>
                  <a:pt x="10" y="1289"/>
                  <a:pt x="9" y="1290"/>
                </a:cubicBezTo>
                <a:cubicBezTo>
                  <a:pt x="9" y="1291"/>
                  <a:pt x="8" y="1292"/>
                  <a:pt x="7" y="1294"/>
                </a:cubicBezTo>
                <a:cubicBezTo>
                  <a:pt x="7" y="1295"/>
                  <a:pt x="6" y="1296"/>
                  <a:pt x="6" y="1297"/>
                </a:cubicBezTo>
                <a:cubicBezTo>
                  <a:pt x="5" y="1298"/>
                  <a:pt x="5" y="1300"/>
                  <a:pt x="5" y="1301"/>
                </a:cubicBezTo>
                <a:cubicBezTo>
                  <a:pt x="4" y="1302"/>
                  <a:pt x="4" y="1303"/>
                  <a:pt x="3" y="1305"/>
                </a:cubicBezTo>
                <a:cubicBezTo>
                  <a:pt x="3" y="1306"/>
                  <a:pt x="3" y="1307"/>
                  <a:pt x="2" y="1308"/>
                </a:cubicBezTo>
                <a:cubicBezTo>
                  <a:pt x="2" y="1310"/>
                  <a:pt x="2" y="1311"/>
                  <a:pt x="2" y="1312"/>
                </a:cubicBezTo>
                <a:cubicBezTo>
                  <a:pt x="1" y="1314"/>
                  <a:pt x="1" y="1315"/>
                  <a:pt x="1" y="1316"/>
                </a:cubicBezTo>
                <a:cubicBezTo>
                  <a:pt x="1" y="1318"/>
                  <a:pt x="1" y="1319"/>
                  <a:pt x="1" y="1320"/>
                </a:cubicBezTo>
                <a:cubicBezTo>
                  <a:pt x="1" y="1322"/>
                  <a:pt x="1" y="1323"/>
                  <a:pt x="0" y="1325"/>
                </a:cubicBezTo>
                <a:cubicBezTo>
                  <a:pt x="0" y="1325"/>
                  <a:pt x="0" y="1326"/>
                  <a:pt x="0" y="1327"/>
                </a:cubicBezTo>
                <a:lnTo>
                  <a:pt x="0" y="1328"/>
                </a:lnTo>
                <a:cubicBezTo>
                  <a:pt x="0" y="1330"/>
                  <a:pt x="1" y="1331"/>
                  <a:pt x="1" y="1333"/>
                </a:cubicBezTo>
                <a:cubicBezTo>
                  <a:pt x="1" y="1334"/>
                  <a:pt x="1" y="1335"/>
                  <a:pt x="1" y="1336"/>
                </a:cubicBezTo>
                <a:cubicBezTo>
                  <a:pt x="1" y="1338"/>
                  <a:pt x="1" y="1339"/>
                  <a:pt x="2" y="1340"/>
                </a:cubicBezTo>
                <a:cubicBezTo>
                  <a:pt x="2" y="1342"/>
                  <a:pt x="2" y="1343"/>
                  <a:pt x="2" y="1344"/>
                </a:cubicBezTo>
                <a:cubicBezTo>
                  <a:pt x="3" y="1345"/>
                  <a:pt x="3" y="1347"/>
                  <a:pt x="3" y="1348"/>
                </a:cubicBezTo>
                <a:cubicBezTo>
                  <a:pt x="4" y="1349"/>
                  <a:pt x="4" y="1351"/>
                  <a:pt x="4" y="1352"/>
                </a:cubicBezTo>
                <a:cubicBezTo>
                  <a:pt x="5" y="1353"/>
                  <a:pt x="5" y="1354"/>
                  <a:pt x="6" y="1356"/>
                </a:cubicBezTo>
                <a:cubicBezTo>
                  <a:pt x="6" y="1357"/>
                  <a:pt x="7" y="1358"/>
                  <a:pt x="7" y="1359"/>
                </a:cubicBezTo>
                <a:cubicBezTo>
                  <a:pt x="8" y="1360"/>
                  <a:pt x="8" y="1362"/>
                  <a:pt x="9" y="1363"/>
                </a:cubicBezTo>
                <a:cubicBezTo>
                  <a:pt x="10" y="1364"/>
                  <a:pt x="10" y="1365"/>
                  <a:pt x="11" y="1366"/>
                </a:cubicBezTo>
                <a:cubicBezTo>
                  <a:pt x="11" y="1367"/>
                  <a:pt x="12" y="1369"/>
                  <a:pt x="13" y="1370"/>
                </a:cubicBezTo>
                <a:cubicBezTo>
                  <a:pt x="14" y="1371"/>
                  <a:pt x="14" y="1372"/>
                  <a:pt x="15" y="1373"/>
                </a:cubicBezTo>
                <a:cubicBezTo>
                  <a:pt x="16" y="1374"/>
                  <a:pt x="17" y="1375"/>
                  <a:pt x="17" y="1376"/>
                </a:cubicBezTo>
                <a:cubicBezTo>
                  <a:pt x="18" y="1377"/>
                  <a:pt x="19" y="1378"/>
                  <a:pt x="20" y="1379"/>
                </a:cubicBezTo>
                <a:cubicBezTo>
                  <a:pt x="20" y="1380"/>
                  <a:pt x="21" y="1380"/>
                  <a:pt x="21" y="1381"/>
                </a:cubicBezTo>
                <a:cubicBezTo>
                  <a:pt x="22" y="1381"/>
                  <a:pt x="22" y="1382"/>
                  <a:pt x="23" y="1382"/>
                </a:cubicBezTo>
                <a:cubicBezTo>
                  <a:pt x="24" y="1383"/>
                  <a:pt x="25" y="1384"/>
                  <a:pt x="26" y="1385"/>
                </a:cubicBezTo>
                <a:cubicBezTo>
                  <a:pt x="27" y="1386"/>
                  <a:pt x="28" y="1387"/>
                  <a:pt x="29" y="1388"/>
                </a:cubicBezTo>
                <a:cubicBezTo>
                  <a:pt x="29" y="1389"/>
                  <a:pt x="30" y="1390"/>
                  <a:pt x="31" y="1390"/>
                </a:cubicBezTo>
                <a:cubicBezTo>
                  <a:pt x="33" y="1391"/>
                  <a:pt x="34" y="1392"/>
                  <a:pt x="35" y="1393"/>
                </a:cubicBezTo>
                <a:cubicBezTo>
                  <a:pt x="36" y="1394"/>
                  <a:pt x="37" y="1394"/>
                  <a:pt x="38" y="1395"/>
                </a:cubicBezTo>
                <a:cubicBezTo>
                  <a:pt x="39" y="1396"/>
                  <a:pt x="40" y="1396"/>
                  <a:pt x="42" y="1397"/>
                </a:cubicBezTo>
                <a:cubicBezTo>
                  <a:pt x="43" y="1398"/>
                  <a:pt x="44" y="1398"/>
                  <a:pt x="45" y="1399"/>
                </a:cubicBezTo>
                <a:cubicBezTo>
                  <a:pt x="46" y="1399"/>
                  <a:pt x="47" y="1400"/>
                  <a:pt x="48" y="1401"/>
                </a:cubicBezTo>
                <a:cubicBezTo>
                  <a:pt x="50" y="1401"/>
                  <a:pt x="51" y="1402"/>
                  <a:pt x="52" y="1402"/>
                </a:cubicBezTo>
                <a:cubicBezTo>
                  <a:pt x="53" y="1403"/>
                  <a:pt x="54" y="1403"/>
                  <a:pt x="56" y="1403"/>
                </a:cubicBezTo>
                <a:cubicBezTo>
                  <a:pt x="57" y="1404"/>
                  <a:pt x="58" y="1404"/>
                  <a:pt x="60" y="1405"/>
                </a:cubicBezTo>
                <a:cubicBezTo>
                  <a:pt x="61" y="1405"/>
                  <a:pt x="62" y="1405"/>
                  <a:pt x="63" y="1405"/>
                </a:cubicBezTo>
                <a:cubicBezTo>
                  <a:pt x="65" y="1406"/>
                  <a:pt x="66" y="1406"/>
                  <a:pt x="67" y="1406"/>
                </a:cubicBezTo>
                <a:cubicBezTo>
                  <a:pt x="69" y="1407"/>
                  <a:pt x="70" y="1407"/>
                  <a:pt x="71" y="1407"/>
                </a:cubicBezTo>
                <a:cubicBezTo>
                  <a:pt x="72" y="1407"/>
                  <a:pt x="74" y="1407"/>
                  <a:pt x="75" y="1407"/>
                </a:cubicBezTo>
                <a:cubicBezTo>
                  <a:pt x="77" y="1407"/>
                  <a:pt x="78" y="1407"/>
                  <a:pt x="79" y="1407"/>
                </a:cubicBezTo>
                <a:cubicBezTo>
                  <a:pt x="80" y="1408"/>
                  <a:pt x="81" y="1408"/>
                  <a:pt x="81" y="1408"/>
                </a:cubicBezTo>
                <a:lnTo>
                  <a:pt x="374" y="1408"/>
                </a:lnTo>
                <a:cubicBezTo>
                  <a:pt x="373" y="1412"/>
                  <a:pt x="373" y="1416"/>
                  <a:pt x="373" y="1421"/>
                </a:cubicBezTo>
                <a:lnTo>
                  <a:pt x="373" y="2716"/>
                </a:lnTo>
                <a:cubicBezTo>
                  <a:pt x="373" y="2806"/>
                  <a:pt x="446" y="2878"/>
                  <a:pt x="535" y="2878"/>
                </a:cubicBezTo>
                <a:lnTo>
                  <a:pt x="1102" y="2878"/>
                </a:lnTo>
                <a:cubicBezTo>
                  <a:pt x="1192" y="2878"/>
                  <a:pt x="1264" y="2806"/>
                  <a:pt x="1264" y="2716"/>
                </a:cubicBezTo>
                <a:lnTo>
                  <a:pt x="1264" y="2043"/>
                </a:lnTo>
                <a:lnTo>
                  <a:pt x="1264" y="1974"/>
                </a:lnTo>
                <a:cubicBezTo>
                  <a:pt x="1264" y="1929"/>
                  <a:pt x="1301" y="1893"/>
                  <a:pt x="1345" y="1893"/>
                </a:cubicBezTo>
                <a:lnTo>
                  <a:pt x="1588" y="1893"/>
                </a:lnTo>
                <a:cubicBezTo>
                  <a:pt x="1632" y="1893"/>
                  <a:pt x="1669" y="1929"/>
                  <a:pt x="1669" y="1974"/>
                </a:cubicBezTo>
                <a:lnTo>
                  <a:pt x="1669" y="2043"/>
                </a:lnTo>
                <a:lnTo>
                  <a:pt x="1669" y="2716"/>
                </a:lnTo>
                <a:cubicBezTo>
                  <a:pt x="1669" y="2806"/>
                  <a:pt x="1741" y="2878"/>
                  <a:pt x="1830" y="2878"/>
                </a:cubicBezTo>
                <a:cubicBezTo>
                  <a:pt x="1831" y="2878"/>
                  <a:pt x="1831" y="2878"/>
                  <a:pt x="1831" y="2878"/>
                </a:cubicBezTo>
                <a:lnTo>
                  <a:pt x="2398" y="2878"/>
                </a:lnTo>
                <a:cubicBezTo>
                  <a:pt x="2487" y="2878"/>
                  <a:pt x="2560" y="2806"/>
                  <a:pt x="2560" y="2716"/>
                </a:cubicBezTo>
                <a:lnTo>
                  <a:pt x="2560" y="1421"/>
                </a:lnTo>
                <a:cubicBezTo>
                  <a:pt x="2560" y="1416"/>
                  <a:pt x="2560" y="1411"/>
                  <a:pt x="2559" y="1407"/>
                </a:cubicBezTo>
                <a:lnTo>
                  <a:pt x="2840" y="1407"/>
                </a:lnTo>
                <a:cubicBezTo>
                  <a:pt x="2866" y="1410"/>
                  <a:pt x="2893" y="1402"/>
                  <a:pt x="2912" y="1381"/>
                </a:cubicBezTo>
                <a:cubicBezTo>
                  <a:pt x="2924" y="1367"/>
                  <a:pt x="2931" y="1351"/>
                  <a:pt x="2932" y="1334"/>
                </a:cubicBezTo>
                <a:cubicBezTo>
                  <a:pt x="2932" y="1332"/>
                  <a:pt x="2932" y="1329"/>
                  <a:pt x="2932" y="1327"/>
                </a:cubicBezTo>
                <a:close/>
                <a:moveTo>
                  <a:pt x="2479" y="1245"/>
                </a:moveTo>
                <a:cubicBezTo>
                  <a:pt x="2460" y="1245"/>
                  <a:pt x="2443" y="1251"/>
                  <a:pt x="2429" y="1262"/>
                </a:cubicBezTo>
                <a:cubicBezTo>
                  <a:pt x="2410" y="1276"/>
                  <a:pt x="2398" y="1299"/>
                  <a:pt x="2398" y="1325"/>
                </a:cubicBezTo>
                <a:cubicBezTo>
                  <a:pt x="2398" y="1325"/>
                  <a:pt x="2398" y="1325"/>
                  <a:pt x="2398" y="1326"/>
                </a:cubicBezTo>
                <a:cubicBezTo>
                  <a:pt x="2398" y="1326"/>
                  <a:pt x="2398" y="1326"/>
                  <a:pt x="2398" y="1327"/>
                </a:cubicBezTo>
                <a:lnTo>
                  <a:pt x="2398" y="2631"/>
                </a:lnTo>
                <a:cubicBezTo>
                  <a:pt x="2398" y="2676"/>
                  <a:pt x="2362" y="2712"/>
                  <a:pt x="2317" y="2712"/>
                </a:cubicBezTo>
                <a:lnTo>
                  <a:pt x="1912" y="2712"/>
                </a:lnTo>
                <a:cubicBezTo>
                  <a:pt x="1867" y="2712"/>
                  <a:pt x="1832" y="2677"/>
                  <a:pt x="1831" y="2633"/>
                </a:cubicBezTo>
                <a:lnTo>
                  <a:pt x="1831" y="1892"/>
                </a:lnTo>
                <a:cubicBezTo>
                  <a:pt x="1831" y="1891"/>
                  <a:pt x="1831" y="1890"/>
                  <a:pt x="1831" y="1889"/>
                </a:cubicBezTo>
                <a:cubicBezTo>
                  <a:pt x="1829" y="1801"/>
                  <a:pt x="1757" y="1730"/>
                  <a:pt x="1669" y="1730"/>
                </a:cubicBezTo>
                <a:lnTo>
                  <a:pt x="1264" y="1730"/>
                </a:lnTo>
                <a:cubicBezTo>
                  <a:pt x="1176" y="1730"/>
                  <a:pt x="1104" y="1801"/>
                  <a:pt x="1102" y="1889"/>
                </a:cubicBezTo>
                <a:cubicBezTo>
                  <a:pt x="1102" y="1890"/>
                  <a:pt x="1102" y="1891"/>
                  <a:pt x="1102" y="1892"/>
                </a:cubicBezTo>
                <a:lnTo>
                  <a:pt x="1102" y="2633"/>
                </a:lnTo>
                <a:cubicBezTo>
                  <a:pt x="1101" y="2677"/>
                  <a:pt x="1065" y="2712"/>
                  <a:pt x="1021" y="2712"/>
                </a:cubicBezTo>
                <a:lnTo>
                  <a:pt x="616" y="2712"/>
                </a:lnTo>
                <a:cubicBezTo>
                  <a:pt x="571" y="2712"/>
                  <a:pt x="535" y="2676"/>
                  <a:pt x="535" y="2631"/>
                </a:cubicBezTo>
                <a:lnTo>
                  <a:pt x="535" y="1327"/>
                </a:lnTo>
                <a:cubicBezTo>
                  <a:pt x="535" y="1326"/>
                  <a:pt x="535" y="1326"/>
                  <a:pt x="535" y="1326"/>
                </a:cubicBezTo>
                <a:cubicBezTo>
                  <a:pt x="535" y="1300"/>
                  <a:pt x="522" y="1276"/>
                  <a:pt x="503" y="1262"/>
                </a:cubicBezTo>
                <a:cubicBezTo>
                  <a:pt x="489" y="1252"/>
                  <a:pt x="472" y="1246"/>
                  <a:pt x="454" y="1246"/>
                </a:cubicBezTo>
                <a:lnTo>
                  <a:pt x="293" y="1246"/>
                </a:lnTo>
                <a:lnTo>
                  <a:pt x="1467" y="190"/>
                </a:lnTo>
                <a:lnTo>
                  <a:pt x="2639" y="1245"/>
                </a:lnTo>
                <a:lnTo>
                  <a:pt x="2479" y="12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49" name="Freeform 9"/>
          <p:cNvSpPr>
            <a:spLocks noChangeAspect="1" noChangeArrowheads="1"/>
          </p:cNvSpPr>
          <p:nvPr/>
        </p:nvSpPr>
        <p:spPr bwMode="auto">
          <a:xfrm>
            <a:off x="2277851" y="3813845"/>
            <a:ext cx="338388" cy="326868"/>
          </a:xfrm>
          <a:custGeom>
            <a:avLst/>
            <a:gdLst>
              <a:gd name="T0" fmla="*/ 369562 w 3056"/>
              <a:gd name="T1" fmla="*/ 342391 h 2944"/>
              <a:gd name="T2" fmla="*/ 274116 w 3056"/>
              <a:gd name="T3" fmla="*/ 246889 h 2944"/>
              <a:gd name="T4" fmla="*/ 261284 w 3056"/>
              <a:gd name="T5" fmla="*/ 56617 h 2944"/>
              <a:gd name="T6" fmla="*/ 56583 w 3056"/>
              <a:gd name="T7" fmla="*/ 56617 h 2944"/>
              <a:gd name="T8" fmla="*/ 56583 w 3056"/>
              <a:gd name="T9" fmla="*/ 261440 h 2944"/>
              <a:gd name="T10" fmla="*/ 261284 w 3056"/>
              <a:gd name="T11" fmla="*/ 261440 h 2944"/>
              <a:gd name="T12" fmla="*/ 261284 w 3056"/>
              <a:gd name="T13" fmla="*/ 261440 h 2944"/>
              <a:gd name="T14" fmla="*/ 355875 w 3056"/>
              <a:gd name="T15" fmla="*/ 356087 h 2944"/>
              <a:gd name="T16" fmla="*/ 369562 w 3056"/>
              <a:gd name="T17" fmla="*/ 356087 h 2944"/>
              <a:gd name="T18" fmla="*/ 369562 w 3056"/>
              <a:gd name="T19" fmla="*/ 342391 h 2944"/>
              <a:gd name="T20" fmla="*/ 70271 w 3056"/>
              <a:gd name="T21" fmla="*/ 247745 h 2944"/>
              <a:gd name="T22" fmla="*/ 70271 w 3056"/>
              <a:gd name="T23" fmla="*/ 70313 h 2944"/>
              <a:gd name="T24" fmla="*/ 247719 w 3056"/>
              <a:gd name="T25" fmla="*/ 70313 h 2944"/>
              <a:gd name="T26" fmla="*/ 247719 w 3056"/>
              <a:gd name="T27" fmla="*/ 247745 h 2944"/>
              <a:gd name="T28" fmla="*/ 70271 w 3056"/>
              <a:gd name="T29" fmla="*/ 247745 h 294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3056" h="2944">
                <a:moveTo>
                  <a:pt x="3024" y="2800"/>
                </a:moveTo>
                <a:lnTo>
                  <a:pt x="2243" y="2019"/>
                </a:lnTo>
                <a:cubicBezTo>
                  <a:pt x="2598" y="1555"/>
                  <a:pt x="2563" y="888"/>
                  <a:pt x="2138" y="463"/>
                </a:cubicBezTo>
                <a:cubicBezTo>
                  <a:pt x="1675" y="0"/>
                  <a:pt x="926" y="0"/>
                  <a:pt x="463" y="463"/>
                </a:cubicBezTo>
                <a:cubicBezTo>
                  <a:pt x="0" y="926"/>
                  <a:pt x="0" y="1675"/>
                  <a:pt x="463" y="2138"/>
                </a:cubicBezTo>
                <a:cubicBezTo>
                  <a:pt x="926" y="2601"/>
                  <a:pt x="1675" y="2601"/>
                  <a:pt x="2138" y="2138"/>
                </a:cubicBezTo>
                <a:lnTo>
                  <a:pt x="2912" y="2912"/>
                </a:lnTo>
                <a:cubicBezTo>
                  <a:pt x="2943" y="2943"/>
                  <a:pt x="2993" y="2943"/>
                  <a:pt x="3024" y="2912"/>
                </a:cubicBezTo>
                <a:cubicBezTo>
                  <a:pt x="3055" y="2881"/>
                  <a:pt x="3055" y="2831"/>
                  <a:pt x="3024" y="2800"/>
                </a:cubicBezTo>
                <a:close/>
                <a:moveTo>
                  <a:pt x="575" y="2026"/>
                </a:moveTo>
                <a:cubicBezTo>
                  <a:pt x="173" y="1625"/>
                  <a:pt x="173" y="976"/>
                  <a:pt x="575" y="575"/>
                </a:cubicBezTo>
                <a:cubicBezTo>
                  <a:pt x="976" y="173"/>
                  <a:pt x="1625" y="173"/>
                  <a:pt x="2027" y="575"/>
                </a:cubicBezTo>
                <a:cubicBezTo>
                  <a:pt x="2428" y="976"/>
                  <a:pt x="2428" y="1625"/>
                  <a:pt x="2027" y="2026"/>
                </a:cubicBezTo>
                <a:cubicBezTo>
                  <a:pt x="1625" y="2428"/>
                  <a:pt x="976" y="2428"/>
                  <a:pt x="575" y="20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50" name="Freeform 15"/>
          <p:cNvSpPr>
            <a:spLocks noChangeAspect="1" noChangeArrowheads="1"/>
          </p:cNvSpPr>
          <p:nvPr/>
        </p:nvSpPr>
        <p:spPr bwMode="auto">
          <a:xfrm>
            <a:off x="5630055" y="1152818"/>
            <a:ext cx="341267" cy="326868"/>
          </a:xfrm>
          <a:custGeom>
            <a:avLst/>
            <a:gdLst>
              <a:gd name="T0" fmla="*/ 39419 w 3096"/>
              <a:gd name="T1" fmla="*/ 309801 h 2969"/>
              <a:gd name="T2" fmla="*/ 39540 w 3096"/>
              <a:gd name="T3" fmla="*/ 309074 h 2969"/>
              <a:gd name="T4" fmla="*/ 39419 w 3096"/>
              <a:gd name="T5" fmla="*/ 309801 h 2969"/>
              <a:gd name="T6" fmla="*/ 175628 w 3096"/>
              <a:gd name="T7" fmla="*/ 285308 h 2969"/>
              <a:gd name="T8" fmla="*/ 187393 w 3096"/>
              <a:gd name="T9" fmla="*/ 278761 h 2969"/>
              <a:gd name="T10" fmla="*/ 239547 w 3096"/>
              <a:gd name="T11" fmla="*/ 102822 h 2969"/>
              <a:gd name="T12" fmla="*/ 239911 w 3096"/>
              <a:gd name="T13" fmla="*/ 101125 h 2969"/>
              <a:gd name="T14" fmla="*/ 239911 w 3096"/>
              <a:gd name="T15" fmla="*/ 101125 h 2969"/>
              <a:gd name="T16" fmla="*/ 239911 w 3096"/>
              <a:gd name="T17" fmla="*/ 100761 h 2969"/>
              <a:gd name="T18" fmla="*/ 239911 w 3096"/>
              <a:gd name="T19" fmla="*/ 100519 h 2969"/>
              <a:gd name="T20" fmla="*/ 239911 w 3096"/>
              <a:gd name="T21" fmla="*/ 100276 h 2969"/>
              <a:gd name="T22" fmla="*/ 240032 w 3096"/>
              <a:gd name="T23" fmla="*/ 100034 h 2969"/>
              <a:gd name="T24" fmla="*/ 240032 w 3096"/>
              <a:gd name="T25" fmla="*/ 99912 h 2969"/>
              <a:gd name="T26" fmla="*/ 240032 w 3096"/>
              <a:gd name="T27" fmla="*/ 99791 h 2969"/>
              <a:gd name="T28" fmla="*/ 239911 w 3096"/>
              <a:gd name="T29" fmla="*/ 99549 h 2969"/>
              <a:gd name="T30" fmla="*/ 239911 w 3096"/>
              <a:gd name="T31" fmla="*/ 99306 h 2969"/>
              <a:gd name="T32" fmla="*/ 239911 w 3096"/>
              <a:gd name="T33" fmla="*/ 99064 h 2969"/>
              <a:gd name="T34" fmla="*/ 239911 w 3096"/>
              <a:gd name="T35" fmla="*/ 98821 h 2969"/>
              <a:gd name="T36" fmla="*/ 239911 w 3096"/>
              <a:gd name="T37" fmla="*/ 98700 h 2969"/>
              <a:gd name="T38" fmla="*/ 231663 w 3096"/>
              <a:gd name="T39" fmla="*/ 90455 h 2969"/>
              <a:gd name="T40" fmla="*/ 231663 w 3096"/>
              <a:gd name="T41" fmla="*/ 90455 h 2969"/>
              <a:gd name="T42" fmla="*/ 231300 w 3096"/>
              <a:gd name="T43" fmla="*/ 90333 h 2969"/>
              <a:gd name="T44" fmla="*/ 231178 w 3096"/>
              <a:gd name="T45" fmla="*/ 90333 h 2969"/>
              <a:gd name="T46" fmla="*/ 230814 w 3096"/>
              <a:gd name="T47" fmla="*/ 90333 h 2969"/>
              <a:gd name="T48" fmla="*/ 230572 w 3096"/>
              <a:gd name="T49" fmla="*/ 90333 h 2969"/>
              <a:gd name="T50" fmla="*/ 230450 w 3096"/>
              <a:gd name="T51" fmla="*/ 90333 h 2969"/>
              <a:gd name="T52" fmla="*/ 128082 w 3096"/>
              <a:gd name="T53" fmla="*/ 90333 h 2969"/>
              <a:gd name="T54" fmla="*/ 118500 w 3096"/>
              <a:gd name="T55" fmla="*/ 99912 h 2969"/>
              <a:gd name="T56" fmla="*/ 128082 w 3096"/>
              <a:gd name="T57" fmla="*/ 109370 h 2969"/>
              <a:gd name="T58" fmla="*/ 217715 w 3096"/>
              <a:gd name="T59" fmla="*/ 109370 h 2969"/>
              <a:gd name="T60" fmla="*/ 169078 w 3096"/>
              <a:gd name="T61" fmla="*/ 273425 h 2969"/>
              <a:gd name="T62" fmla="*/ 175628 w 3096"/>
              <a:gd name="T63" fmla="*/ 285308 h 2969"/>
              <a:gd name="T64" fmla="*/ 348102 w 3096"/>
              <a:gd name="T65" fmla="*/ 137258 h 2969"/>
              <a:gd name="T66" fmla="*/ 196489 w 3096"/>
              <a:gd name="T67" fmla="*/ 8730 h 2969"/>
              <a:gd name="T68" fmla="*/ 8612 w 3096"/>
              <a:gd name="T69" fmla="*/ 165268 h 2969"/>
              <a:gd name="T70" fmla="*/ 165197 w 3096"/>
              <a:gd name="T71" fmla="*/ 353089 h 2969"/>
              <a:gd name="T72" fmla="*/ 337428 w 3096"/>
              <a:gd name="T73" fmla="*/ 254389 h 2969"/>
              <a:gd name="T74" fmla="*/ 338641 w 3096"/>
              <a:gd name="T75" fmla="*/ 250387 h 2969"/>
              <a:gd name="T76" fmla="*/ 330029 w 3096"/>
              <a:gd name="T77" fmla="*/ 240081 h 2969"/>
              <a:gd name="T78" fmla="*/ 320811 w 3096"/>
              <a:gd name="T79" fmla="*/ 245052 h 2969"/>
              <a:gd name="T80" fmla="*/ 320811 w 3096"/>
              <a:gd name="T81" fmla="*/ 245052 h 2969"/>
              <a:gd name="T82" fmla="*/ 320811 w 3096"/>
              <a:gd name="T83" fmla="*/ 245052 h 2969"/>
              <a:gd name="T84" fmla="*/ 320326 w 3096"/>
              <a:gd name="T85" fmla="*/ 246022 h 2969"/>
              <a:gd name="T86" fmla="*/ 180843 w 3096"/>
              <a:gd name="T87" fmla="*/ 334779 h 2969"/>
              <a:gd name="T88" fmla="*/ 26926 w 3096"/>
              <a:gd name="T89" fmla="*/ 181031 h 2969"/>
              <a:gd name="T90" fmla="*/ 180843 w 3096"/>
              <a:gd name="T91" fmla="*/ 27039 h 2969"/>
              <a:gd name="T92" fmla="*/ 329544 w 3096"/>
              <a:gd name="T93" fmla="*/ 141381 h 2969"/>
              <a:gd name="T94" fmla="*/ 302011 w 3096"/>
              <a:gd name="T95" fmla="*/ 147565 h 2969"/>
              <a:gd name="T96" fmla="*/ 339854 w 3096"/>
              <a:gd name="T97" fmla="*/ 175574 h 2969"/>
              <a:gd name="T98" fmla="*/ 340339 w 3096"/>
              <a:gd name="T99" fmla="*/ 175938 h 2969"/>
              <a:gd name="T100" fmla="*/ 347252 w 3096"/>
              <a:gd name="T101" fmla="*/ 177272 h 2969"/>
              <a:gd name="T102" fmla="*/ 352832 w 3096"/>
              <a:gd name="T103" fmla="*/ 173028 h 2969"/>
              <a:gd name="T104" fmla="*/ 353074 w 3096"/>
              <a:gd name="T105" fmla="*/ 172543 h 2969"/>
              <a:gd name="T106" fmla="*/ 375392 w 3096"/>
              <a:gd name="T107" fmla="*/ 131074 h 2969"/>
              <a:gd name="T108" fmla="*/ 348102 w 3096"/>
              <a:gd name="T109" fmla="*/ 137258 h 2969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3096" h="2969">
                <a:moveTo>
                  <a:pt x="325" y="2555"/>
                </a:moveTo>
                <a:cubicBezTo>
                  <a:pt x="325" y="2553"/>
                  <a:pt x="326" y="2551"/>
                  <a:pt x="326" y="2549"/>
                </a:cubicBezTo>
                <a:cubicBezTo>
                  <a:pt x="325" y="2551"/>
                  <a:pt x="325" y="2553"/>
                  <a:pt x="325" y="2555"/>
                </a:cubicBezTo>
                <a:close/>
                <a:moveTo>
                  <a:pt x="1448" y="2353"/>
                </a:moveTo>
                <a:cubicBezTo>
                  <a:pt x="1489" y="2365"/>
                  <a:pt x="1533" y="2341"/>
                  <a:pt x="1545" y="2299"/>
                </a:cubicBezTo>
                <a:lnTo>
                  <a:pt x="1975" y="848"/>
                </a:lnTo>
                <a:cubicBezTo>
                  <a:pt x="1976" y="843"/>
                  <a:pt x="1977" y="839"/>
                  <a:pt x="1978" y="834"/>
                </a:cubicBezTo>
                <a:cubicBezTo>
                  <a:pt x="1978" y="833"/>
                  <a:pt x="1978" y="832"/>
                  <a:pt x="1978" y="831"/>
                </a:cubicBezTo>
                <a:cubicBezTo>
                  <a:pt x="1978" y="830"/>
                  <a:pt x="1978" y="830"/>
                  <a:pt x="1978" y="829"/>
                </a:cubicBezTo>
                <a:cubicBezTo>
                  <a:pt x="1978" y="828"/>
                  <a:pt x="1978" y="828"/>
                  <a:pt x="1978" y="827"/>
                </a:cubicBezTo>
                <a:cubicBezTo>
                  <a:pt x="1978" y="826"/>
                  <a:pt x="1979" y="826"/>
                  <a:pt x="1979" y="825"/>
                </a:cubicBezTo>
                <a:lnTo>
                  <a:pt x="1979" y="824"/>
                </a:lnTo>
                <a:cubicBezTo>
                  <a:pt x="1979" y="823"/>
                  <a:pt x="1979" y="823"/>
                  <a:pt x="1979" y="823"/>
                </a:cubicBezTo>
                <a:cubicBezTo>
                  <a:pt x="1979" y="822"/>
                  <a:pt x="1979" y="822"/>
                  <a:pt x="1978" y="821"/>
                </a:cubicBezTo>
                <a:cubicBezTo>
                  <a:pt x="1978" y="820"/>
                  <a:pt x="1978" y="820"/>
                  <a:pt x="1978" y="819"/>
                </a:cubicBezTo>
                <a:cubicBezTo>
                  <a:pt x="1978" y="818"/>
                  <a:pt x="1978" y="818"/>
                  <a:pt x="1978" y="817"/>
                </a:cubicBezTo>
                <a:cubicBezTo>
                  <a:pt x="1978" y="817"/>
                  <a:pt x="1978" y="816"/>
                  <a:pt x="1978" y="815"/>
                </a:cubicBezTo>
                <a:lnTo>
                  <a:pt x="1978" y="814"/>
                </a:lnTo>
                <a:cubicBezTo>
                  <a:pt x="1974" y="779"/>
                  <a:pt x="1946" y="751"/>
                  <a:pt x="1910" y="746"/>
                </a:cubicBezTo>
                <a:cubicBezTo>
                  <a:pt x="1909" y="746"/>
                  <a:pt x="1908" y="746"/>
                  <a:pt x="1907" y="745"/>
                </a:cubicBezTo>
                <a:cubicBezTo>
                  <a:pt x="1906" y="745"/>
                  <a:pt x="1906" y="745"/>
                  <a:pt x="1906" y="745"/>
                </a:cubicBezTo>
                <a:cubicBezTo>
                  <a:pt x="1905" y="745"/>
                  <a:pt x="1904" y="745"/>
                  <a:pt x="1903" y="745"/>
                </a:cubicBezTo>
                <a:cubicBezTo>
                  <a:pt x="1903" y="745"/>
                  <a:pt x="1902" y="745"/>
                  <a:pt x="1901" y="745"/>
                </a:cubicBezTo>
                <a:lnTo>
                  <a:pt x="1900" y="745"/>
                </a:lnTo>
                <a:lnTo>
                  <a:pt x="1056" y="745"/>
                </a:lnTo>
                <a:cubicBezTo>
                  <a:pt x="1012" y="745"/>
                  <a:pt x="977" y="780"/>
                  <a:pt x="977" y="824"/>
                </a:cubicBezTo>
                <a:cubicBezTo>
                  <a:pt x="977" y="867"/>
                  <a:pt x="1012" y="902"/>
                  <a:pt x="1056" y="902"/>
                </a:cubicBezTo>
                <a:lnTo>
                  <a:pt x="1795" y="902"/>
                </a:lnTo>
                <a:lnTo>
                  <a:pt x="1394" y="2255"/>
                </a:lnTo>
                <a:cubicBezTo>
                  <a:pt x="1382" y="2297"/>
                  <a:pt x="1406" y="2340"/>
                  <a:pt x="1448" y="2353"/>
                </a:cubicBezTo>
                <a:close/>
                <a:moveTo>
                  <a:pt x="2870" y="1132"/>
                </a:moveTo>
                <a:cubicBezTo>
                  <a:pt x="2723" y="567"/>
                  <a:pt x="2235" y="128"/>
                  <a:pt x="1620" y="72"/>
                </a:cubicBezTo>
                <a:cubicBezTo>
                  <a:pt x="837" y="0"/>
                  <a:pt x="143" y="578"/>
                  <a:pt x="71" y="1363"/>
                </a:cubicBezTo>
                <a:cubicBezTo>
                  <a:pt x="0" y="2146"/>
                  <a:pt x="577" y="2840"/>
                  <a:pt x="1362" y="2912"/>
                </a:cubicBezTo>
                <a:cubicBezTo>
                  <a:pt x="1975" y="2968"/>
                  <a:pt x="2534" y="2626"/>
                  <a:pt x="2782" y="2098"/>
                </a:cubicBezTo>
                <a:cubicBezTo>
                  <a:pt x="2787" y="2088"/>
                  <a:pt x="2791" y="2077"/>
                  <a:pt x="2792" y="2065"/>
                </a:cubicBezTo>
                <a:cubicBezTo>
                  <a:pt x="2796" y="2022"/>
                  <a:pt x="2764" y="1984"/>
                  <a:pt x="2721" y="1980"/>
                </a:cubicBezTo>
                <a:cubicBezTo>
                  <a:pt x="2689" y="1977"/>
                  <a:pt x="2660" y="1994"/>
                  <a:pt x="2645" y="2021"/>
                </a:cubicBezTo>
                <a:cubicBezTo>
                  <a:pt x="2644" y="2023"/>
                  <a:pt x="2642" y="2026"/>
                  <a:pt x="2641" y="2029"/>
                </a:cubicBezTo>
                <a:cubicBezTo>
                  <a:pt x="2439" y="2462"/>
                  <a:pt x="1999" y="2761"/>
                  <a:pt x="1491" y="2761"/>
                </a:cubicBezTo>
                <a:cubicBezTo>
                  <a:pt x="790" y="2761"/>
                  <a:pt x="222" y="2194"/>
                  <a:pt x="222" y="1493"/>
                </a:cubicBezTo>
                <a:cubicBezTo>
                  <a:pt x="222" y="791"/>
                  <a:pt x="790" y="223"/>
                  <a:pt x="1491" y="223"/>
                </a:cubicBezTo>
                <a:cubicBezTo>
                  <a:pt x="2078" y="223"/>
                  <a:pt x="2573" y="623"/>
                  <a:pt x="2717" y="1166"/>
                </a:cubicBezTo>
                <a:lnTo>
                  <a:pt x="2490" y="1217"/>
                </a:lnTo>
                <a:lnTo>
                  <a:pt x="2802" y="1448"/>
                </a:lnTo>
                <a:cubicBezTo>
                  <a:pt x="2803" y="1449"/>
                  <a:pt x="2805" y="1450"/>
                  <a:pt x="2806" y="1451"/>
                </a:cubicBezTo>
                <a:cubicBezTo>
                  <a:pt x="2822" y="1462"/>
                  <a:pt x="2842" y="1466"/>
                  <a:pt x="2863" y="1462"/>
                </a:cubicBezTo>
                <a:cubicBezTo>
                  <a:pt x="2883" y="1457"/>
                  <a:pt x="2899" y="1444"/>
                  <a:pt x="2909" y="1427"/>
                </a:cubicBezTo>
                <a:lnTo>
                  <a:pt x="2911" y="1423"/>
                </a:lnTo>
                <a:lnTo>
                  <a:pt x="3095" y="1081"/>
                </a:lnTo>
                <a:lnTo>
                  <a:pt x="2870" y="11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51" name="Freeform 16"/>
          <p:cNvSpPr>
            <a:spLocks noChangeAspect="1" noChangeArrowheads="1"/>
          </p:cNvSpPr>
          <p:nvPr/>
        </p:nvSpPr>
        <p:spPr bwMode="auto">
          <a:xfrm>
            <a:off x="1222366" y="1813756"/>
            <a:ext cx="312470" cy="326869"/>
          </a:xfrm>
          <a:custGeom>
            <a:avLst/>
            <a:gdLst>
              <a:gd name="T0" fmla="*/ 119704 w 2911"/>
              <a:gd name="T1" fmla="*/ 268221 h 3036"/>
              <a:gd name="T2" fmla="*/ 151617 w 2911"/>
              <a:gd name="T3" fmla="*/ 268221 h 3036"/>
              <a:gd name="T4" fmla="*/ 208918 w 2911"/>
              <a:gd name="T5" fmla="*/ 268221 h 3036"/>
              <a:gd name="T6" fmla="*/ 240831 w 2911"/>
              <a:gd name="T7" fmla="*/ 268221 h 3036"/>
              <a:gd name="T8" fmla="*/ 247356 w 2911"/>
              <a:gd name="T9" fmla="*/ 270949 h 3036"/>
              <a:gd name="T10" fmla="*/ 253288 w 2911"/>
              <a:gd name="T11" fmla="*/ 255178 h 3036"/>
              <a:gd name="T12" fmla="*/ 196224 w 2911"/>
              <a:gd name="T13" fmla="*/ 255534 h 3036"/>
              <a:gd name="T14" fmla="*/ 164429 w 2911"/>
              <a:gd name="T15" fmla="*/ 255534 h 3036"/>
              <a:gd name="T16" fmla="*/ 106891 w 2911"/>
              <a:gd name="T17" fmla="*/ 255534 h 3036"/>
              <a:gd name="T18" fmla="*/ 74978 w 2911"/>
              <a:gd name="T19" fmla="*/ 255534 h 3036"/>
              <a:gd name="T20" fmla="*/ 68572 w 2911"/>
              <a:gd name="T21" fmla="*/ 252688 h 3036"/>
              <a:gd name="T22" fmla="*/ 62284 w 2911"/>
              <a:gd name="T23" fmla="*/ 268221 h 3036"/>
              <a:gd name="T24" fmla="*/ 90994 w 2911"/>
              <a:gd name="T25" fmla="*/ 280079 h 3036"/>
              <a:gd name="T26" fmla="*/ 297776 w 2911"/>
              <a:gd name="T27" fmla="*/ 237628 h 3036"/>
              <a:gd name="T28" fmla="*/ 297776 w 2911"/>
              <a:gd name="T29" fmla="*/ 237984 h 3036"/>
              <a:gd name="T30" fmla="*/ 288760 w 2911"/>
              <a:gd name="T31" fmla="*/ 342688 h 3036"/>
              <a:gd name="T32" fmla="*/ 18033 w 2911"/>
              <a:gd name="T33" fmla="*/ 333676 h 3036"/>
              <a:gd name="T34" fmla="*/ 27049 w 2911"/>
              <a:gd name="T35" fmla="*/ 18024 h 3036"/>
              <a:gd name="T36" fmla="*/ 190766 w 2911"/>
              <a:gd name="T37" fmla="*/ 18024 h 3036"/>
              <a:gd name="T38" fmla="*/ 199901 w 2911"/>
              <a:gd name="T39" fmla="*/ 9012 h 3036"/>
              <a:gd name="T40" fmla="*/ 190766 w 2911"/>
              <a:gd name="T41" fmla="*/ 0 h 3036"/>
              <a:gd name="T42" fmla="*/ 18033 w 2911"/>
              <a:gd name="T43" fmla="*/ 0 h 3036"/>
              <a:gd name="T44" fmla="*/ 0 w 2911"/>
              <a:gd name="T45" fmla="*/ 342688 h 3036"/>
              <a:gd name="T46" fmla="*/ 303233 w 2911"/>
              <a:gd name="T47" fmla="*/ 359881 h 3036"/>
              <a:gd name="T48" fmla="*/ 315809 w 2911"/>
              <a:gd name="T49" fmla="*/ 237984 h 3036"/>
              <a:gd name="T50" fmla="*/ 315809 w 2911"/>
              <a:gd name="T51" fmla="*/ 237628 h 3036"/>
              <a:gd name="T52" fmla="*/ 341434 w 2911"/>
              <a:gd name="T53" fmla="*/ 35692 h 3036"/>
              <a:gd name="T54" fmla="*/ 325893 w 2911"/>
              <a:gd name="T55" fmla="*/ 39012 h 3036"/>
              <a:gd name="T56" fmla="*/ 341790 w 2911"/>
              <a:gd name="T57" fmla="*/ 48498 h 3036"/>
              <a:gd name="T58" fmla="*/ 211646 w 2911"/>
              <a:gd name="T59" fmla="*/ 160553 h 3036"/>
              <a:gd name="T60" fmla="*/ 332536 w 2911"/>
              <a:gd name="T61" fmla="*/ 58340 h 3036"/>
              <a:gd name="T62" fmla="*/ 211646 w 2911"/>
              <a:gd name="T63" fmla="*/ 160553 h 3036"/>
              <a:gd name="T64" fmla="*/ 220663 w 2911"/>
              <a:gd name="T65" fmla="*/ 177273 h 3036"/>
              <a:gd name="T66" fmla="*/ 205003 w 2911"/>
              <a:gd name="T67" fmla="*/ 167549 h 3036"/>
              <a:gd name="T68" fmla="*/ 218171 w 2911"/>
              <a:gd name="T69" fmla="*/ 179763 h 30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911" h="3036">
                <a:moveTo>
                  <a:pt x="767" y="2362"/>
                </a:moveTo>
                <a:cubicBezTo>
                  <a:pt x="861" y="2362"/>
                  <a:pt x="947" y="2324"/>
                  <a:pt x="1009" y="2262"/>
                </a:cubicBezTo>
                <a:cubicBezTo>
                  <a:pt x="1043" y="2228"/>
                  <a:pt x="1091" y="2206"/>
                  <a:pt x="1143" y="2206"/>
                </a:cubicBezTo>
                <a:cubicBezTo>
                  <a:pt x="1196" y="2206"/>
                  <a:pt x="1244" y="2228"/>
                  <a:pt x="1278" y="2262"/>
                </a:cubicBezTo>
                <a:cubicBezTo>
                  <a:pt x="1340" y="2324"/>
                  <a:pt x="1426" y="2362"/>
                  <a:pt x="1519" y="2362"/>
                </a:cubicBezTo>
                <a:cubicBezTo>
                  <a:pt x="1614" y="2362"/>
                  <a:pt x="1699" y="2324"/>
                  <a:pt x="1761" y="2262"/>
                </a:cubicBezTo>
                <a:cubicBezTo>
                  <a:pt x="1796" y="2228"/>
                  <a:pt x="1843" y="2206"/>
                  <a:pt x="1896" y="2206"/>
                </a:cubicBezTo>
                <a:cubicBezTo>
                  <a:pt x="1948" y="2206"/>
                  <a:pt x="1996" y="2228"/>
                  <a:pt x="2030" y="2262"/>
                </a:cubicBezTo>
                <a:cubicBezTo>
                  <a:pt x="2044" y="2276"/>
                  <a:pt x="2063" y="2285"/>
                  <a:pt x="2085" y="2285"/>
                </a:cubicBezTo>
                <a:cubicBezTo>
                  <a:pt x="2127" y="2285"/>
                  <a:pt x="2161" y="2251"/>
                  <a:pt x="2161" y="2209"/>
                </a:cubicBezTo>
                <a:cubicBezTo>
                  <a:pt x="2161" y="2186"/>
                  <a:pt x="2151" y="2166"/>
                  <a:pt x="2135" y="2152"/>
                </a:cubicBezTo>
                <a:cubicBezTo>
                  <a:pt x="2073" y="2091"/>
                  <a:pt x="1989" y="2054"/>
                  <a:pt x="1896" y="2054"/>
                </a:cubicBezTo>
                <a:cubicBezTo>
                  <a:pt x="1801" y="2054"/>
                  <a:pt x="1716" y="2093"/>
                  <a:pt x="1654" y="2155"/>
                </a:cubicBezTo>
                <a:cubicBezTo>
                  <a:pt x="1619" y="2189"/>
                  <a:pt x="1572" y="2210"/>
                  <a:pt x="1519" y="2210"/>
                </a:cubicBezTo>
                <a:cubicBezTo>
                  <a:pt x="1467" y="2210"/>
                  <a:pt x="1420" y="2189"/>
                  <a:pt x="1386" y="2155"/>
                </a:cubicBezTo>
                <a:cubicBezTo>
                  <a:pt x="1324" y="2093"/>
                  <a:pt x="1237" y="2054"/>
                  <a:pt x="1143" y="2054"/>
                </a:cubicBezTo>
                <a:cubicBezTo>
                  <a:pt x="1048" y="2054"/>
                  <a:pt x="963" y="2093"/>
                  <a:pt x="901" y="2155"/>
                </a:cubicBezTo>
                <a:cubicBezTo>
                  <a:pt x="867" y="2189"/>
                  <a:pt x="819" y="2210"/>
                  <a:pt x="767" y="2210"/>
                </a:cubicBezTo>
                <a:cubicBezTo>
                  <a:pt x="714" y="2210"/>
                  <a:pt x="667" y="2189"/>
                  <a:pt x="632" y="2155"/>
                </a:cubicBezTo>
                <a:cubicBezTo>
                  <a:pt x="619" y="2140"/>
                  <a:pt x="599" y="2131"/>
                  <a:pt x="578" y="2131"/>
                </a:cubicBezTo>
                <a:cubicBezTo>
                  <a:pt x="536" y="2131"/>
                  <a:pt x="502" y="2165"/>
                  <a:pt x="502" y="2207"/>
                </a:cubicBezTo>
                <a:cubicBezTo>
                  <a:pt x="502" y="2229"/>
                  <a:pt x="511" y="2248"/>
                  <a:pt x="525" y="2262"/>
                </a:cubicBezTo>
                <a:cubicBezTo>
                  <a:pt x="587" y="2324"/>
                  <a:pt x="672" y="2362"/>
                  <a:pt x="767" y="2362"/>
                </a:cubicBezTo>
                <a:close/>
                <a:moveTo>
                  <a:pt x="2586" y="1928"/>
                </a:moveTo>
                <a:cubicBezTo>
                  <a:pt x="2544" y="1928"/>
                  <a:pt x="2510" y="1962"/>
                  <a:pt x="2510" y="2004"/>
                </a:cubicBezTo>
                <a:cubicBezTo>
                  <a:pt x="2510" y="2005"/>
                  <a:pt x="2510" y="2006"/>
                  <a:pt x="2510" y="2007"/>
                </a:cubicBezTo>
                <a:lnTo>
                  <a:pt x="2510" y="2814"/>
                </a:lnTo>
                <a:cubicBezTo>
                  <a:pt x="2510" y="2856"/>
                  <a:pt x="2476" y="2890"/>
                  <a:pt x="2434" y="2890"/>
                </a:cubicBezTo>
                <a:lnTo>
                  <a:pt x="228" y="2890"/>
                </a:lnTo>
                <a:cubicBezTo>
                  <a:pt x="186" y="2890"/>
                  <a:pt x="152" y="2856"/>
                  <a:pt x="152" y="2814"/>
                </a:cubicBezTo>
                <a:lnTo>
                  <a:pt x="152" y="228"/>
                </a:lnTo>
                <a:cubicBezTo>
                  <a:pt x="152" y="186"/>
                  <a:pt x="186" y="152"/>
                  <a:pt x="228" y="152"/>
                </a:cubicBezTo>
                <a:lnTo>
                  <a:pt x="1608" y="152"/>
                </a:lnTo>
                <a:cubicBezTo>
                  <a:pt x="1651" y="152"/>
                  <a:pt x="1685" y="118"/>
                  <a:pt x="1685" y="76"/>
                </a:cubicBezTo>
                <a:cubicBezTo>
                  <a:pt x="1685" y="34"/>
                  <a:pt x="1651" y="0"/>
                  <a:pt x="1608" y="0"/>
                </a:cubicBezTo>
                <a:lnTo>
                  <a:pt x="152" y="0"/>
                </a:lnTo>
                <a:cubicBezTo>
                  <a:pt x="68" y="0"/>
                  <a:pt x="0" y="68"/>
                  <a:pt x="0" y="152"/>
                </a:cubicBezTo>
                <a:lnTo>
                  <a:pt x="0" y="2890"/>
                </a:lnTo>
                <a:cubicBezTo>
                  <a:pt x="0" y="2958"/>
                  <a:pt x="45" y="3016"/>
                  <a:pt x="106" y="3035"/>
                </a:cubicBezTo>
                <a:lnTo>
                  <a:pt x="2556" y="3035"/>
                </a:lnTo>
                <a:cubicBezTo>
                  <a:pt x="2617" y="3016"/>
                  <a:pt x="2662" y="2958"/>
                  <a:pt x="2662" y="2890"/>
                </a:cubicBezTo>
                <a:lnTo>
                  <a:pt x="2662" y="2007"/>
                </a:lnTo>
                <a:cubicBezTo>
                  <a:pt x="2662" y="2006"/>
                  <a:pt x="2662" y="2005"/>
                  <a:pt x="2662" y="2004"/>
                </a:cubicBezTo>
                <a:cubicBezTo>
                  <a:pt x="2662" y="1962"/>
                  <a:pt x="2628" y="1928"/>
                  <a:pt x="2586" y="1928"/>
                </a:cubicBezTo>
                <a:close/>
                <a:moveTo>
                  <a:pt x="2878" y="301"/>
                </a:moveTo>
                <a:cubicBezTo>
                  <a:pt x="2847" y="272"/>
                  <a:pt x="2799" y="274"/>
                  <a:pt x="2770" y="304"/>
                </a:cubicBezTo>
                <a:lnTo>
                  <a:pt x="2747" y="329"/>
                </a:lnTo>
                <a:lnTo>
                  <a:pt x="2858" y="433"/>
                </a:lnTo>
                <a:lnTo>
                  <a:pt x="2881" y="409"/>
                </a:lnTo>
                <a:cubicBezTo>
                  <a:pt x="2910" y="378"/>
                  <a:pt x="2908" y="330"/>
                  <a:pt x="2878" y="301"/>
                </a:cubicBezTo>
                <a:close/>
                <a:moveTo>
                  <a:pt x="1784" y="1354"/>
                </a:moveTo>
                <a:lnTo>
                  <a:pt x="1895" y="1458"/>
                </a:lnTo>
                <a:lnTo>
                  <a:pt x="2803" y="492"/>
                </a:lnTo>
                <a:lnTo>
                  <a:pt x="2692" y="388"/>
                </a:lnTo>
                <a:lnTo>
                  <a:pt x="1784" y="1354"/>
                </a:lnTo>
                <a:close/>
                <a:moveTo>
                  <a:pt x="1839" y="1516"/>
                </a:moveTo>
                <a:lnTo>
                  <a:pt x="1860" y="1495"/>
                </a:lnTo>
                <a:lnTo>
                  <a:pt x="1749" y="1392"/>
                </a:lnTo>
                <a:lnTo>
                  <a:pt x="1728" y="1413"/>
                </a:lnTo>
                <a:lnTo>
                  <a:pt x="1575" y="1686"/>
                </a:lnTo>
                <a:lnTo>
                  <a:pt x="1839" y="15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52" name="Freeform 18"/>
          <p:cNvSpPr>
            <a:spLocks noChangeAspect="1" noChangeArrowheads="1"/>
          </p:cNvSpPr>
          <p:nvPr/>
        </p:nvSpPr>
        <p:spPr bwMode="auto">
          <a:xfrm>
            <a:off x="2495284" y="1813756"/>
            <a:ext cx="223193" cy="326869"/>
          </a:xfrm>
          <a:custGeom>
            <a:avLst/>
            <a:gdLst>
              <a:gd name="T0" fmla="*/ 18811 w 2087"/>
              <a:gd name="T1" fmla="*/ 188056 h 3061"/>
              <a:gd name="T2" fmla="*/ 18811 w 2087"/>
              <a:gd name="T3" fmla="*/ 188056 h 3061"/>
              <a:gd name="T4" fmla="*/ 100754 w 2087"/>
              <a:gd name="T5" fmla="*/ 344240 h 3061"/>
              <a:gd name="T6" fmla="*/ 138493 w 2087"/>
              <a:gd name="T7" fmla="*/ 344240 h 3061"/>
              <a:gd name="T8" fmla="*/ 226314 w 2087"/>
              <a:gd name="T9" fmla="*/ 188174 h 3061"/>
              <a:gd name="T10" fmla="*/ 226314 w 2087"/>
              <a:gd name="T11" fmla="*/ 188174 h 3061"/>
              <a:gd name="T12" fmla="*/ 232428 w 2087"/>
              <a:gd name="T13" fmla="*/ 177236 h 3061"/>
              <a:gd name="T14" fmla="*/ 232428 w 2087"/>
              <a:gd name="T15" fmla="*/ 177236 h 3061"/>
              <a:gd name="T16" fmla="*/ 245125 w 2087"/>
              <a:gd name="T17" fmla="*/ 127605 h 3061"/>
              <a:gd name="T18" fmla="*/ 245242 w 2087"/>
              <a:gd name="T19" fmla="*/ 122783 h 3061"/>
              <a:gd name="T20" fmla="*/ 122621 w 2087"/>
              <a:gd name="T21" fmla="*/ 0 h 3061"/>
              <a:gd name="T22" fmla="*/ 0 w 2087"/>
              <a:gd name="T23" fmla="*/ 122783 h 3061"/>
              <a:gd name="T24" fmla="*/ 118 w 2087"/>
              <a:gd name="T25" fmla="*/ 129017 h 3061"/>
              <a:gd name="T26" fmla="*/ 9640 w 2087"/>
              <a:gd name="T27" fmla="*/ 170768 h 3061"/>
              <a:gd name="T28" fmla="*/ 9640 w 2087"/>
              <a:gd name="T29" fmla="*/ 170768 h 3061"/>
              <a:gd name="T30" fmla="*/ 18811 w 2087"/>
              <a:gd name="T31" fmla="*/ 188056 h 3061"/>
              <a:gd name="T32" fmla="*/ 226314 w 2087"/>
              <a:gd name="T33" fmla="*/ 188174 h 3061"/>
              <a:gd name="T34" fmla="*/ 226314 w 2087"/>
              <a:gd name="T35" fmla="*/ 188174 h 3061"/>
              <a:gd name="T36" fmla="*/ 232428 w 2087"/>
              <a:gd name="T37" fmla="*/ 177236 h 3061"/>
              <a:gd name="T38" fmla="*/ 232428 w 2087"/>
              <a:gd name="T39" fmla="*/ 177236 h 3061"/>
              <a:gd name="T40" fmla="*/ 226314 w 2087"/>
              <a:gd name="T41" fmla="*/ 188174 h 3061"/>
              <a:gd name="T42" fmla="*/ 122621 w 2087"/>
              <a:gd name="T43" fmla="*/ 49866 h 3061"/>
              <a:gd name="T44" fmla="*/ 50788 w 2087"/>
              <a:gd name="T45" fmla="*/ 121725 h 3061"/>
              <a:gd name="T46" fmla="*/ 122621 w 2087"/>
              <a:gd name="T47" fmla="*/ 193584 h 3061"/>
              <a:gd name="T48" fmla="*/ 194454 w 2087"/>
              <a:gd name="T49" fmla="*/ 121725 h 3061"/>
              <a:gd name="T50" fmla="*/ 122621 w 2087"/>
              <a:gd name="T51" fmla="*/ 49866 h 3061"/>
              <a:gd name="T52" fmla="*/ 122621 w 2087"/>
              <a:gd name="T53" fmla="*/ 174531 h 3061"/>
              <a:gd name="T54" fmla="*/ 69952 w 2087"/>
              <a:gd name="T55" fmla="*/ 121725 h 3061"/>
              <a:gd name="T56" fmla="*/ 122621 w 2087"/>
              <a:gd name="T57" fmla="*/ 69036 h 3061"/>
              <a:gd name="T58" fmla="*/ 175173 w 2087"/>
              <a:gd name="T59" fmla="*/ 121725 h 3061"/>
              <a:gd name="T60" fmla="*/ 122621 w 2087"/>
              <a:gd name="T61" fmla="*/ 174531 h 3061"/>
              <a:gd name="T62" fmla="*/ 214440 w 2087"/>
              <a:gd name="T63" fmla="*/ 171003 h 3061"/>
              <a:gd name="T64" fmla="*/ 214440 w 2087"/>
              <a:gd name="T65" fmla="*/ 171003 h 3061"/>
              <a:gd name="T66" fmla="*/ 214440 w 2087"/>
              <a:gd name="T67" fmla="*/ 171121 h 3061"/>
              <a:gd name="T68" fmla="*/ 213265 w 2087"/>
              <a:gd name="T69" fmla="*/ 173120 h 3061"/>
              <a:gd name="T70" fmla="*/ 126266 w 2087"/>
              <a:gd name="T71" fmla="*/ 333891 h 3061"/>
              <a:gd name="T72" fmla="*/ 112628 w 2087"/>
              <a:gd name="T73" fmla="*/ 333891 h 3061"/>
              <a:gd name="T74" fmla="*/ 28686 w 2087"/>
              <a:gd name="T75" fmla="*/ 166651 h 3061"/>
              <a:gd name="T76" fmla="*/ 28333 w 2087"/>
              <a:gd name="T77" fmla="*/ 165946 h 3061"/>
              <a:gd name="T78" fmla="*/ 27746 w 2087"/>
              <a:gd name="T79" fmla="*/ 164770 h 3061"/>
              <a:gd name="T80" fmla="*/ 27628 w 2087"/>
              <a:gd name="T81" fmla="*/ 164652 h 3061"/>
              <a:gd name="T82" fmla="*/ 27746 w 2087"/>
              <a:gd name="T83" fmla="*/ 164652 h 3061"/>
              <a:gd name="T84" fmla="*/ 18928 w 2087"/>
              <a:gd name="T85" fmla="*/ 122783 h 3061"/>
              <a:gd name="T86" fmla="*/ 122621 w 2087"/>
              <a:gd name="T87" fmla="*/ 18935 h 3061"/>
              <a:gd name="T88" fmla="*/ 226314 w 2087"/>
              <a:gd name="T89" fmla="*/ 122783 h 3061"/>
              <a:gd name="T90" fmla="*/ 214440 w 2087"/>
              <a:gd name="T91" fmla="*/ 171003 h 306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087" h="3061">
                <a:moveTo>
                  <a:pt x="160" y="1599"/>
                </a:moveTo>
                <a:lnTo>
                  <a:pt x="160" y="1599"/>
                </a:lnTo>
                <a:cubicBezTo>
                  <a:pt x="160" y="1599"/>
                  <a:pt x="804" y="2829"/>
                  <a:pt x="857" y="2927"/>
                </a:cubicBezTo>
                <a:cubicBezTo>
                  <a:pt x="927" y="3060"/>
                  <a:pt x="1103" y="3060"/>
                  <a:pt x="1178" y="2927"/>
                </a:cubicBezTo>
                <a:cubicBezTo>
                  <a:pt x="1234" y="2828"/>
                  <a:pt x="1925" y="1600"/>
                  <a:pt x="1925" y="1600"/>
                </a:cubicBezTo>
                <a:cubicBezTo>
                  <a:pt x="1944" y="1570"/>
                  <a:pt x="1961" y="1539"/>
                  <a:pt x="1977" y="1507"/>
                </a:cubicBezTo>
                <a:cubicBezTo>
                  <a:pt x="2041" y="1380"/>
                  <a:pt x="2079" y="1237"/>
                  <a:pt x="2085" y="1085"/>
                </a:cubicBezTo>
                <a:cubicBezTo>
                  <a:pt x="2085" y="1072"/>
                  <a:pt x="2086" y="1058"/>
                  <a:pt x="2086" y="1044"/>
                </a:cubicBezTo>
                <a:cubicBezTo>
                  <a:pt x="2086" y="467"/>
                  <a:pt x="1619" y="0"/>
                  <a:pt x="1043" y="0"/>
                </a:cubicBezTo>
                <a:cubicBezTo>
                  <a:pt x="467" y="0"/>
                  <a:pt x="0" y="467"/>
                  <a:pt x="0" y="1044"/>
                </a:cubicBezTo>
                <a:cubicBezTo>
                  <a:pt x="0" y="1062"/>
                  <a:pt x="0" y="1079"/>
                  <a:pt x="1" y="1097"/>
                </a:cubicBezTo>
                <a:cubicBezTo>
                  <a:pt x="7" y="1222"/>
                  <a:pt x="36" y="1342"/>
                  <a:pt x="82" y="1452"/>
                </a:cubicBezTo>
                <a:cubicBezTo>
                  <a:pt x="104" y="1502"/>
                  <a:pt x="131" y="1552"/>
                  <a:pt x="160" y="1599"/>
                </a:cubicBezTo>
                <a:close/>
                <a:moveTo>
                  <a:pt x="1925" y="1600"/>
                </a:moveTo>
                <a:lnTo>
                  <a:pt x="1925" y="1600"/>
                </a:lnTo>
                <a:lnTo>
                  <a:pt x="1977" y="1507"/>
                </a:lnTo>
                <a:lnTo>
                  <a:pt x="1925" y="1600"/>
                </a:lnTo>
                <a:close/>
                <a:moveTo>
                  <a:pt x="1043" y="424"/>
                </a:moveTo>
                <a:cubicBezTo>
                  <a:pt x="706" y="424"/>
                  <a:pt x="432" y="698"/>
                  <a:pt x="432" y="1035"/>
                </a:cubicBezTo>
                <a:cubicBezTo>
                  <a:pt x="432" y="1373"/>
                  <a:pt x="705" y="1646"/>
                  <a:pt x="1043" y="1646"/>
                </a:cubicBezTo>
                <a:cubicBezTo>
                  <a:pt x="1380" y="1646"/>
                  <a:pt x="1654" y="1373"/>
                  <a:pt x="1654" y="1035"/>
                </a:cubicBezTo>
                <a:cubicBezTo>
                  <a:pt x="1654" y="698"/>
                  <a:pt x="1380" y="424"/>
                  <a:pt x="1043" y="424"/>
                </a:cubicBezTo>
                <a:close/>
                <a:moveTo>
                  <a:pt x="1043" y="1484"/>
                </a:moveTo>
                <a:cubicBezTo>
                  <a:pt x="796" y="1484"/>
                  <a:pt x="595" y="1283"/>
                  <a:pt x="595" y="1035"/>
                </a:cubicBezTo>
                <a:cubicBezTo>
                  <a:pt x="595" y="788"/>
                  <a:pt x="796" y="587"/>
                  <a:pt x="1043" y="587"/>
                </a:cubicBezTo>
                <a:cubicBezTo>
                  <a:pt x="1290" y="587"/>
                  <a:pt x="1490" y="788"/>
                  <a:pt x="1490" y="1035"/>
                </a:cubicBezTo>
                <a:cubicBezTo>
                  <a:pt x="1491" y="1283"/>
                  <a:pt x="1290" y="1484"/>
                  <a:pt x="1043" y="1484"/>
                </a:cubicBezTo>
                <a:close/>
                <a:moveTo>
                  <a:pt x="1824" y="1454"/>
                </a:moveTo>
                <a:lnTo>
                  <a:pt x="1824" y="1454"/>
                </a:lnTo>
                <a:lnTo>
                  <a:pt x="1824" y="1455"/>
                </a:lnTo>
                <a:cubicBezTo>
                  <a:pt x="1821" y="1461"/>
                  <a:pt x="1817" y="1466"/>
                  <a:pt x="1814" y="1472"/>
                </a:cubicBezTo>
                <a:cubicBezTo>
                  <a:pt x="1814" y="1472"/>
                  <a:pt x="1098" y="2793"/>
                  <a:pt x="1074" y="2839"/>
                </a:cubicBezTo>
                <a:cubicBezTo>
                  <a:pt x="1049" y="2885"/>
                  <a:pt x="981" y="2885"/>
                  <a:pt x="958" y="2839"/>
                </a:cubicBezTo>
                <a:cubicBezTo>
                  <a:pt x="934" y="2793"/>
                  <a:pt x="244" y="1417"/>
                  <a:pt x="244" y="1417"/>
                </a:cubicBezTo>
                <a:lnTo>
                  <a:pt x="241" y="1411"/>
                </a:lnTo>
                <a:cubicBezTo>
                  <a:pt x="239" y="1408"/>
                  <a:pt x="238" y="1405"/>
                  <a:pt x="236" y="1401"/>
                </a:cubicBezTo>
                <a:lnTo>
                  <a:pt x="235" y="1400"/>
                </a:lnTo>
                <a:lnTo>
                  <a:pt x="236" y="1400"/>
                </a:lnTo>
                <a:cubicBezTo>
                  <a:pt x="187" y="1291"/>
                  <a:pt x="161" y="1171"/>
                  <a:pt x="161" y="1044"/>
                </a:cubicBezTo>
                <a:cubicBezTo>
                  <a:pt x="161" y="556"/>
                  <a:pt x="556" y="161"/>
                  <a:pt x="1043" y="161"/>
                </a:cubicBezTo>
                <a:cubicBezTo>
                  <a:pt x="1530" y="161"/>
                  <a:pt x="1925" y="556"/>
                  <a:pt x="1925" y="1044"/>
                </a:cubicBezTo>
                <a:cubicBezTo>
                  <a:pt x="1925" y="1192"/>
                  <a:pt x="1888" y="1331"/>
                  <a:pt x="1824" y="14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53" name="Freeform 19"/>
          <p:cNvSpPr>
            <a:spLocks noChangeAspect="1" noChangeArrowheads="1"/>
          </p:cNvSpPr>
          <p:nvPr/>
        </p:nvSpPr>
        <p:spPr bwMode="auto">
          <a:xfrm>
            <a:off x="8292520" y="1152818"/>
            <a:ext cx="318230" cy="326868"/>
          </a:xfrm>
          <a:custGeom>
            <a:avLst/>
            <a:gdLst>
              <a:gd name="T0" fmla="*/ 18519 w 2962"/>
              <a:gd name="T1" fmla="*/ 193408 h 3034"/>
              <a:gd name="T2" fmla="*/ 0 w 2962"/>
              <a:gd name="T3" fmla="*/ 341371 h 3034"/>
              <a:gd name="T4" fmla="*/ 148035 w 2962"/>
              <a:gd name="T5" fmla="*/ 359881 h 3034"/>
              <a:gd name="T6" fmla="*/ 166554 w 2962"/>
              <a:gd name="T7" fmla="*/ 211918 h 3034"/>
              <a:gd name="T8" fmla="*/ 148035 w 2962"/>
              <a:gd name="T9" fmla="*/ 332116 h 3034"/>
              <a:gd name="T10" fmla="*/ 27779 w 2962"/>
              <a:gd name="T11" fmla="*/ 341371 h 3034"/>
              <a:gd name="T12" fmla="*/ 18519 w 2962"/>
              <a:gd name="T13" fmla="*/ 221173 h 3034"/>
              <a:gd name="T14" fmla="*/ 138776 w 2962"/>
              <a:gd name="T15" fmla="*/ 211918 h 3034"/>
              <a:gd name="T16" fmla="*/ 148035 w 2962"/>
              <a:gd name="T17" fmla="*/ 332116 h 3034"/>
              <a:gd name="T18" fmla="*/ 203355 w 2962"/>
              <a:gd name="T19" fmla="*/ 8543 h 3034"/>
              <a:gd name="T20" fmla="*/ 184955 w 2962"/>
              <a:gd name="T21" fmla="*/ 156506 h 3034"/>
              <a:gd name="T22" fmla="*/ 332990 w 2962"/>
              <a:gd name="T23" fmla="*/ 175016 h 3034"/>
              <a:gd name="T24" fmla="*/ 351509 w 2962"/>
              <a:gd name="T25" fmla="*/ 27053 h 3034"/>
              <a:gd name="T26" fmla="*/ 332990 w 2962"/>
              <a:gd name="T27" fmla="*/ 147251 h 3034"/>
              <a:gd name="T28" fmla="*/ 212615 w 2962"/>
              <a:gd name="T29" fmla="*/ 156506 h 3034"/>
              <a:gd name="T30" fmla="*/ 203355 w 2962"/>
              <a:gd name="T31" fmla="*/ 36309 h 3034"/>
              <a:gd name="T32" fmla="*/ 323730 w 2962"/>
              <a:gd name="T33" fmla="*/ 27053 h 3034"/>
              <a:gd name="T34" fmla="*/ 332990 w 2962"/>
              <a:gd name="T35" fmla="*/ 147251 h 3034"/>
              <a:gd name="T36" fmla="*/ 156345 w 2962"/>
              <a:gd name="T37" fmla="*/ 10560 h 3034"/>
              <a:gd name="T38" fmla="*/ 156464 w 2962"/>
              <a:gd name="T39" fmla="*/ 10560 h 3034"/>
              <a:gd name="T40" fmla="*/ 156345 w 2962"/>
              <a:gd name="T41" fmla="*/ 10560 h 3034"/>
              <a:gd name="T42" fmla="*/ 155633 w 2962"/>
              <a:gd name="T43" fmla="*/ 10204 h 3034"/>
              <a:gd name="T44" fmla="*/ 145423 w 2962"/>
              <a:gd name="T45" fmla="*/ 12221 h 3034"/>
              <a:gd name="T46" fmla="*/ 137707 w 2962"/>
              <a:gd name="T47" fmla="*/ 17324 h 3034"/>
              <a:gd name="T48" fmla="*/ 112659 w 2962"/>
              <a:gd name="T49" fmla="*/ 12221 h 3034"/>
              <a:gd name="T50" fmla="*/ 53777 w 2962"/>
              <a:gd name="T51" fmla="*/ 12221 h 3034"/>
              <a:gd name="T52" fmla="*/ 28729 w 2962"/>
              <a:gd name="T53" fmla="*/ 17324 h 3034"/>
              <a:gd name="T54" fmla="*/ 21131 w 2962"/>
              <a:gd name="T55" fmla="*/ 12221 h 3034"/>
              <a:gd name="T56" fmla="*/ 11753 w 2962"/>
              <a:gd name="T57" fmla="*/ 9730 h 3034"/>
              <a:gd name="T58" fmla="*/ 0 w 2962"/>
              <a:gd name="T59" fmla="*/ 27053 h 3034"/>
              <a:gd name="T60" fmla="*/ 18519 w 2962"/>
              <a:gd name="T61" fmla="*/ 175016 h 3034"/>
              <a:gd name="T62" fmla="*/ 166554 w 2962"/>
              <a:gd name="T63" fmla="*/ 156506 h 3034"/>
              <a:gd name="T64" fmla="*/ 156464 w 2962"/>
              <a:gd name="T65" fmla="*/ 10560 h 3034"/>
              <a:gd name="T66" fmla="*/ 156464 w 2962"/>
              <a:gd name="T67" fmla="*/ 10560 h 3034"/>
              <a:gd name="T68" fmla="*/ 156345 w 2962"/>
              <a:gd name="T69" fmla="*/ 10560 h 3034"/>
              <a:gd name="T70" fmla="*/ 148035 w 2962"/>
              <a:gd name="T71" fmla="*/ 147251 h 3034"/>
              <a:gd name="T72" fmla="*/ 27779 w 2962"/>
              <a:gd name="T73" fmla="*/ 156506 h 3034"/>
              <a:gd name="T74" fmla="*/ 18519 w 2962"/>
              <a:gd name="T75" fmla="*/ 36309 h 3034"/>
              <a:gd name="T76" fmla="*/ 37513 w 2962"/>
              <a:gd name="T77" fmla="*/ 37495 h 3034"/>
              <a:gd name="T78" fmla="*/ 83218 w 2962"/>
              <a:gd name="T79" fmla="*/ 18510 h 3034"/>
              <a:gd name="T80" fmla="*/ 129041 w 2962"/>
              <a:gd name="T81" fmla="*/ 37495 h 3034"/>
              <a:gd name="T82" fmla="*/ 148035 w 2962"/>
              <a:gd name="T83" fmla="*/ 36309 h 3034"/>
              <a:gd name="T84" fmla="*/ 312097 w 2962"/>
              <a:gd name="T85" fmla="*/ 304351 h 3034"/>
              <a:gd name="T86" fmla="*/ 322662 w 2962"/>
              <a:gd name="T87" fmla="*/ 262228 h 3034"/>
              <a:gd name="T88" fmla="*/ 185311 w 2962"/>
              <a:gd name="T89" fmla="*/ 262228 h 3034"/>
              <a:gd name="T90" fmla="*/ 297376 w 2962"/>
              <a:gd name="T91" fmla="*/ 315386 h 3034"/>
              <a:gd name="T92" fmla="*/ 332396 w 2962"/>
              <a:gd name="T93" fmla="*/ 354542 h 3034"/>
              <a:gd name="T94" fmla="*/ 346167 w 2962"/>
              <a:gd name="T95" fmla="*/ 342202 h 3034"/>
              <a:gd name="T96" fmla="*/ 253927 w 2962"/>
              <a:gd name="T97" fmla="*/ 312419 h 3034"/>
              <a:gd name="T98" fmla="*/ 253927 w 2962"/>
              <a:gd name="T99" fmla="*/ 212037 h 3034"/>
              <a:gd name="T100" fmla="*/ 253927 w 2962"/>
              <a:gd name="T101" fmla="*/ 312419 h 303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962" h="3034">
                <a:moveTo>
                  <a:pt x="1247" y="1630"/>
                </a:moveTo>
                <a:lnTo>
                  <a:pt x="156" y="1630"/>
                </a:lnTo>
                <a:cubicBezTo>
                  <a:pt x="70" y="1630"/>
                  <a:pt x="0" y="1700"/>
                  <a:pt x="0" y="1786"/>
                </a:cubicBezTo>
                <a:lnTo>
                  <a:pt x="0" y="2877"/>
                </a:lnTo>
                <a:cubicBezTo>
                  <a:pt x="0" y="2963"/>
                  <a:pt x="70" y="3033"/>
                  <a:pt x="156" y="3033"/>
                </a:cubicBezTo>
                <a:lnTo>
                  <a:pt x="1247" y="3033"/>
                </a:lnTo>
                <a:cubicBezTo>
                  <a:pt x="1333" y="3033"/>
                  <a:pt x="1403" y="2963"/>
                  <a:pt x="1403" y="2877"/>
                </a:cubicBezTo>
                <a:lnTo>
                  <a:pt x="1403" y="1786"/>
                </a:lnTo>
                <a:cubicBezTo>
                  <a:pt x="1403" y="1700"/>
                  <a:pt x="1333" y="1630"/>
                  <a:pt x="1247" y="1630"/>
                </a:cubicBezTo>
                <a:close/>
                <a:moveTo>
                  <a:pt x="1247" y="2799"/>
                </a:moveTo>
                <a:cubicBezTo>
                  <a:pt x="1247" y="2842"/>
                  <a:pt x="1212" y="2877"/>
                  <a:pt x="1169" y="2877"/>
                </a:cubicBezTo>
                <a:lnTo>
                  <a:pt x="234" y="2877"/>
                </a:lnTo>
                <a:cubicBezTo>
                  <a:pt x="191" y="2877"/>
                  <a:pt x="156" y="2842"/>
                  <a:pt x="156" y="2799"/>
                </a:cubicBezTo>
                <a:lnTo>
                  <a:pt x="156" y="1864"/>
                </a:lnTo>
                <a:cubicBezTo>
                  <a:pt x="156" y="1821"/>
                  <a:pt x="191" y="1786"/>
                  <a:pt x="234" y="1786"/>
                </a:cubicBezTo>
                <a:lnTo>
                  <a:pt x="1169" y="1786"/>
                </a:lnTo>
                <a:cubicBezTo>
                  <a:pt x="1212" y="1786"/>
                  <a:pt x="1247" y="1821"/>
                  <a:pt x="1247" y="1864"/>
                </a:cubicBezTo>
                <a:lnTo>
                  <a:pt x="1247" y="2799"/>
                </a:lnTo>
                <a:close/>
                <a:moveTo>
                  <a:pt x="2805" y="72"/>
                </a:moveTo>
                <a:lnTo>
                  <a:pt x="1713" y="72"/>
                </a:lnTo>
                <a:cubicBezTo>
                  <a:pt x="1627" y="72"/>
                  <a:pt x="1558" y="142"/>
                  <a:pt x="1558" y="228"/>
                </a:cubicBezTo>
                <a:lnTo>
                  <a:pt x="1558" y="1319"/>
                </a:lnTo>
                <a:cubicBezTo>
                  <a:pt x="1558" y="1405"/>
                  <a:pt x="1627" y="1475"/>
                  <a:pt x="1713" y="1475"/>
                </a:cubicBezTo>
                <a:lnTo>
                  <a:pt x="2805" y="1475"/>
                </a:lnTo>
                <a:cubicBezTo>
                  <a:pt x="2891" y="1475"/>
                  <a:pt x="2961" y="1405"/>
                  <a:pt x="2961" y="1319"/>
                </a:cubicBezTo>
                <a:lnTo>
                  <a:pt x="2961" y="228"/>
                </a:lnTo>
                <a:cubicBezTo>
                  <a:pt x="2961" y="142"/>
                  <a:pt x="2891" y="72"/>
                  <a:pt x="2805" y="72"/>
                </a:cubicBezTo>
                <a:close/>
                <a:moveTo>
                  <a:pt x="2805" y="1241"/>
                </a:moveTo>
                <a:cubicBezTo>
                  <a:pt x="2805" y="1284"/>
                  <a:pt x="2770" y="1319"/>
                  <a:pt x="2727" y="1319"/>
                </a:cubicBezTo>
                <a:lnTo>
                  <a:pt x="1791" y="1319"/>
                </a:lnTo>
                <a:cubicBezTo>
                  <a:pt x="1748" y="1319"/>
                  <a:pt x="1713" y="1284"/>
                  <a:pt x="1713" y="1241"/>
                </a:cubicBezTo>
                <a:lnTo>
                  <a:pt x="1713" y="306"/>
                </a:lnTo>
                <a:cubicBezTo>
                  <a:pt x="1713" y="263"/>
                  <a:pt x="1748" y="228"/>
                  <a:pt x="1791" y="228"/>
                </a:cubicBezTo>
                <a:lnTo>
                  <a:pt x="2727" y="228"/>
                </a:lnTo>
                <a:cubicBezTo>
                  <a:pt x="2770" y="228"/>
                  <a:pt x="2805" y="263"/>
                  <a:pt x="2805" y="306"/>
                </a:cubicBezTo>
                <a:lnTo>
                  <a:pt x="2805" y="1241"/>
                </a:lnTo>
                <a:close/>
                <a:moveTo>
                  <a:pt x="1311" y="86"/>
                </a:moveTo>
                <a:cubicBezTo>
                  <a:pt x="1313" y="87"/>
                  <a:pt x="1315" y="88"/>
                  <a:pt x="1317" y="89"/>
                </a:cubicBezTo>
                <a:cubicBezTo>
                  <a:pt x="1315" y="88"/>
                  <a:pt x="1313" y="87"/>
                  <a:pt x="1311" y="86"/>
                </a:cubicBezTo>
                <a:close/>
                <a:moveTo>
                  <a:pt x="1318" y="89"/>
                </a:moveTo>
                <a:cubicBezTo>
                  <a:pt x="1317" y="89"/>
                  <a:pt x="1317" y="89"/>
                  <a:pt x="1317" y="89"/>
                </a:cubicBezTo>
                <a:cubicBezTo>
                  <a:pt x="1315" y="88"/>
                  <a:pt x="1313" y="87"/>
                  <a:pt x="1311" y="86"/>
                </a:cubicBezTo>
                <a:cubicBezTo>
                  <a:pt x="1302" y="82"/>
                  <a:pt x="1291" y="80"/>
                  <a:pt x="1281" y="80"/>
                </a:cubicBezTo>
                <a:cubicBezTo>
                  <a:pt x="1259" y="80"/>
                  <a:pt x="1239" y="89"/>
                  <a:pt x="1225" y="103"/>
                </a:cubicBezTo>
                <a:cubicBezTo>
                  <a:pt x="1207" y="121"/>
                  <a:pt x="1185" y="136"/>
                  <a:pt x="1160" y="146"/>
                </a:cubicBezTo>
                <a:cubicBezTo>
                  <a:pt x="1138" y="155"/>
                  <a:pt x="1113" y="160"/>
                  <a:pt x="1087" y="160"/>
                </a:cubicBezTo>
                <a:cubicBezTo>
                  <a:pt x="1033" y="160"/>
                  <a:pt x="985" y="138"/>
                  <a:pt x="949" y="103"/>
                </a:cubicBezTo>
                <a:cubicBezTo>
                  <a:pt x="886" y="39"/>
                  <a:pt x="798" y="0"/>
                  <a:pt x="701" y="0"/>
                </a:cubicBezTo>
                <a:cubicBezTo>
                  <a:pt x="605" y="0"/>
                  <a:pt x="517" y="39"/>
                  <a:pt x="453" y="103"/>
                </a:cubicBezTo>
                <a:cubicBezTo>
                  <a:pt x="418" y="138"/>
                  <a:pt x="369" y="160"/>
                  <a:pt x="316" y="160"/>
                </a:cubicBezTo>
                <a:cubicBezTo>
                  <a:pt x="290" y="160"/>
                  <a:pt x="265" y="155"/>
                  <a:pt x="242" y="146"/>
                </a:cubicBezTo>
                <a:cubicBezTo>
                  <a:pt x="218" y="136"/>
                  <a:pt x="196" y="121"/>
                  <a:pt x="178" y="103"/>
                </a:cubicBezTo>
                <a:cubicBezTo>
                  <a:pt x="164" y="88"/>
                  <a:pt x="144" y="79"/>
                  <a:pt x="122" y="79"/>
                </a:cubicBezTo>
                <a:cubicBezTo>
                  <a:pt x="114" y="79"/>
                  <a:pt x="106" y="80"/>
                  <a:pt x="99" y="82"/>
                </a:cubicBezTo>
                <a:cubicBezTo>
                  <a:pt x="92" y="85"/>
                  <a:pt x="85" y="89"/>
                  <a:pt x="78" y="93"/>
                </a:cubicBezTo>
                <a:cubicBezTo>
                  <a:pt x="31" y="120"/>
                  <a:pt x="0" y="170"/>
                  <a:pt x="0" y="228"/>
                </a:cubicBezTo>
                <a:lnTo>
                  <a:pt x="0" y="1319"/>
                </a:lnTo>
                <a:cubicBezTo>
                  <a:pt x="0" y="1405"/>
                  <a:pt x="70" y="1475"/>
                  <a:pt x="156" y="1475"/>
                </a:cubicBezTo>
                <a:lnTo>
                  <a:pt x="1247" y="1475"/>
                </a:lnTo>
                <a:cubicBezTo>
                  <a:pt x="1333" y="1475"/>
                  <a:pt x="1403" y="1405"/>
                  <a:pt x="1403" y="1319"/>
                </a:cubicBezTo>
                <a:lnTo>
                  <a:pt x="1403" y="228"/>
                </a:lnTo>
                <a:cubicBezTo>
                  <a:pt x="1403" y="167"/>
                  <a:pt x="1368" y="115"/>
                  <a:pt x="1318" y="89"/>
                </a:cubicBezTo>
                <a:lnTo>
                  <a:pt x="1317" y="89"/>
                </a:lnTo>
                <a:cubicBezTo>
                  <a:pt x="1317" y="89"/>
                  <a:pt x="1317" y="89"/>
                  <a:pt x="1318" y="89"/>
                </a:cubicBezTo>
                <a:close/>
                <a:moveTo>
                  <a:pt x="1247" y="1241"/>
                </a:moveTo>
                <a:cubicBezTo>
                  <a:pt x="1247" y="1284"/>
                  <a:pt x="1212" y="1319"/>
                  <a:pt x="1169" y="1319"/>
                </a:cubicBezTo>
                <a:lnTo>
                  <a:pt x="234" y="1319"/>
                </a:lnTo>
                <a:cubicBezTo>
                  <a:pt x="191" y="1319"/>
                  <a:pt x="156" y="1284"/>
                  <a:pt x="156" y="1241"/>
                </a:cubicBezTo>
                <a:lnTo>
                  <a:pt x="156" y="306"/>
                </a:lnTo>
                <a:cubicBezTo>
                  <a:pt x="156" y="297"/>
                  <a:pt x="157" y="288"/>
                  <a:pt x="160" y="280"/>
                </a:cubicBezTo>
                <a:cubicBezTo>
                  <a:pt x="207" y="303"/>
                  <a:pt x="260" y="316"/>
                  <a:pt x="316" y="316"/>
                </a:cubicBezTo>
                <a:cubicBezTo>
                  <a:pt x="412" y="316"/>
                  <a:pt x="500" y="277"/>
                  <a:pt x="564" y="213"/>
                </a:cubicBezTo>
                <a:cubicBezTo>
                  <a:pt x="599" y="178"/>
                  <a:pt x="648" y="156"/>
                  <a:pt x="701" y="156"/>
                </a:cubicBezTo>
                <a:cubicBezTo>
                  <a:pt x="755" y="156"/>
                  <a:pt x="804" y="178"/>
                  <a:pt x="839" y="213"/>
                </a:cubicBezTo>
                <a:cubicBezTo>
                  <a:pt x="903" y="277"/>
                  <a:pt x="990" y="316"/>
                  <a:pt x="1087" y="316"/>
                </a:cubicBezTo>
                <a:cubicBezTo>
                  <a:pt x="1143" y="316"/>
                  <a:pt x="1197" y="305"/>
                  <a:pt x="1244" y="281"/>
                </a:cubicBezTo>
                <a:cubicBezTo>
                  <a:pt x="1247" y="290"/>
                  <a:pt x="1247" y="297"/>
                  <a:pt x="1247" y="306"/>
                </a:cubicBezTo>
                <a:lnTo>
                  <a:pt x="1247" y="1241"/>
                </a:lnTo>
                <a:close/>
                <a:moveTo>
                  <a:pt x="2629" y="2565"/>
                </a:moveTo>
                <a:cubicBezTo>
                  <a:pt x="2623" y="2558"/>
                  <a:pt x="2616" y="2553"/>
                  <a:pt x="2609" y="2549"/>
                </a:cubicBezTo>
                <a:cubicBezTo>
                  <a:pt x="2678" y="2453"/>
                  <a:pt x="2718" y="2337"/>
                  <a:pt x="2718" y="2210"/>
                </a:cubicBezTo>
                <a:cubicBezTo>
                  <a:pt x="2718" y="1891"/>
                  <a:pt x="2460" y="1631"/>
                  <a:pt x="2140" y="1631"/>
                </a:cubicBezTo>
                <a:cubicBezTo>
                  <a:pt x="1821" y="1631"/>
                  <a:pt x="1561" y="1891"/>
                  <a:pt x="1561" y="2210"/>
                </a:cubicBezTo>
                <a:cubicBezTo>
                  <a:pt x="1561" y="2530"/>
                  <a:pt x="1820" y="2789"/>
                  <a:pt x="2140" y="2789"/>
                </a:cubicBezTo>
                <a:cubicBezTo>
                  <a:pt x="2278" y="2789"/>
                  <a:pt x="2406" y="2740"/>
                  <a:pt x="2505" y="2658"/>
                </a:cubicBezTo>
                <a:cubicBezTo>
                  <a:pt x="2508" y="2662"/>
                  <a:pt x="2510" y="2666"/>
                  <a:pt x="2513" y="2669"/>
                </a:cubicBezTo>
                <a:lnTo>
                  <a:pt x="2800" y="2988"/>
                </a:lnTo>
                <a:cubicBezTo>
                  <a:pt x="2829" y="3020"/>
                  <a:pt x="2878" y="3023"/>
                  <a:pt x="2910" y="2994"/>
                </a:cubicBezTo>
                <a:cubicBezTo>
                  <a:pt x="2942" y="2965"/>
                  <a:pt x="2945" y="2916"/>
                  <a:pt x="2916" y="2884"/>
                </a:cubicBezTo>
                <a:lnTo>
                  <a:pt x="2629" y="2565"/>
                </a:lnTo>
                <a:close/>
                <a:moveTo>
                  <a:pt x="2139" y="2633"/>
                </a:moveTo>
                <a:cubicBezTo>
                  <a:pt x="1906" y="2633"/>
                  <a:pt x="1717" y="2444"/>
                  <a:pt x="1717" y="2210"/>
                </a:cubicBezTo>
                <a:cubicBezTo>
                  <a:pt x="1717" y="1977"/>
                  <a:pt x="1906" y="1787"/>
                  <a:pt x="2139" y="1787"/>
                </a:cubicBezTo>
                <a:cubicBezTo>
                  <a:pt x="2373" y="1787"/>
                  <a:pt x="2562" y="1977"/>
                  <a:pt x="2562" y="2210"/>
                </a:cubicBezTo>
                <a:cubicBezTo>
                  <a:pt x="2562" y="2444"/>
                  <a:pt x="2373" y="2633"/>
                  <a:pt x="2139" y="26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54" name="Freeform 20"/>
          <p:cNvSpPr>
            <a:spLocks noChangeAspect="1" noChangeArrowheads="1"/>
          </p:cNvSpPr>
          <p:nvPr/>
        </p:nvSpPr>
        <p:spPr bwMode="auto">
          <a:xfrm>
            <a:off x="5000795" y="1813756"/>
            <a:ext cx="339828" cy="326869"/>
          </a:xfrm>
          <a:custGeom>
            <a:avLst/>
            <a:gdLst>
              <a:gd name="T0" fmla="*/ 305147 w 3039"/>
              <a:gd name="T1" fmla="*/ 0 h 2918"/>
              <a:gd name="T2" fmla="*/ 235733 w 3039"/>
              <a:gd name="T3" fmla="*/ 69335 h 2918"/>
              <a:gd name="T4" fmla="*/ 246706 w 3039"/>
              <a:gd name="T5" fmla="*/ 106717 h 2918"/>
              <a:gd name="T6" fmla="*/ 232528 w 3039"/>
              <a:gd name="T7" fmla="*/ 107334 h 2918"/>
              <a:gd name="T8" fmla="*/ 200842 w 3039"/>
              <a:gd name="T9" fmla="*/ 111282 h 2918"/>
              <a:gd name="T10" fmla="*/ 181485 w 3039"/>
              <a:gd name="T11" fmla="*/ 136450 h 2918"/>
              <a:gd name="T12" fmla="*/ 181485 w 3039"/>
              <a:gd name="T13" fmla="*/ 136450 h 2918"/>
              <a:gd name="T14" fmla="*/ 170512 w 3039"/>
              <a:gd name="T15" fmla="*/ 150391 h 2918"/>
              <a:gd name="T16" fmla="*/ 153005 w 3039"/>
              <a:gd name="T17" fmla="*/ 152488 h 2918"/>
              <a:gd name="T18" fmla="*/ 121319 w 3039"/>
              <a:gd name="T19" fmla="*/ 156436 h 2918"/>
              <a:gd name="T20" fmla="*/ 101716 w 3039"/>
              <a:gd name="T21" fmla="*/ 181480 h 2918"/>
              <a:gd name="T22" fmla="*/ 97524 w 3039"/>
              <a:gd name="T23" fmla="*/ 189746 h 2918"/>
              <a:gd name="T24" fmla="*/ 54372 w 3039"/>
              <a:gd name="T25" fmla="*/ 168526 h 2918"/>
              <a:gd name="T26" fmla="*/ 0 w 3039"/>
              <a:gd name="T27" fmla="*/ 222810 h 2918"/>
              <a:gd name="T28" fmla="*/ 54372 w 3039"/>
              <a:gd name="T29" fmla="*/ 277217 h 2918"/>
              <a:gd name="T30" fmla="*/ 94934 w 3039"/>
              <a:gd name="T31" fmla="*/ 259082 h 2918"/>
              <a:gd name="T32" fmla="*/ 189869 w 3039"/>
              <a:gd name="T33" fmla="*/ 308060 h 2918"/>
              <a:gd name="T34" fmla="*/ 189253 w 3039"/>
              <a:gd name="T35" fmla="*/ 315339 h 2918"/>
              <a:gd name="T36" fmla="*/ 233637 w 3039"/>
              <a:gd name="T37" fmla="*/ 359877 h 2918"/>
              <a:gd name="T38" fmla="*/ 278269 w 3039"/>
              <a:gd name="T39" fmla="*/ 315339 h 2918"/>
              <a:gd name="T40" fmla="*/ 233637 w 3039"/>
              <a:gd name="T41" fmla="*/ 270802 h 2918"/>
              <a:gd name="T42" fmla="*/ 198006 w 3039"/>
              <a:gd name="T43" fmla="*/ 288691 h 2918"/>
              <a:gd name="T44" fmla="*/ 105661 w 3039"/>
              <a:gd name="T45" fmla="*/ 240946 h 2918"/>
              <a:gd name="T46" fmla="*/ 108743 w 3039"/>
              <a:gd name="T47" fmla="*/ 222810 h 2918"/>
              <a:gd name="T48" fmla="*/ 107264 w 3039"/>
              <a:gd name="T49" fmla="*/ 210473 h 2918"/>
              <a:gd name="T50" fmla="*/ 106401 w 3039"/>
              <a:gd name="T51" fmla="*/ 207019 h 2918"/>
              <a:gd name="T52" fmla="*/ 119593 w 3039"/>
              <a:gd name="T53" fmla="*/ 186415 h 2918"/>
              <a:gd name="T54" fmla="*/ 130442 w 3039"/>
              <a:gd name="T55" fmla="*/ 172474 h 2918"/>
              <a:gd name="T56" fmla="*/ 148073 w 3039"/>
              <a:gd name="T57" fmla="*/ 170377 h 2918"/>
              <a:gd name="T58" fmla="*/ 179636 w 3039"/>
              <a:gd name="T59" fmla="*/ 166429 h 2918"/>
              <a:gd name="T60" fmla="*/ 199116 w 3039"/>
              <a:gd name="T61" fmla="*/ 141385 h 2918"/>
              <a:gd name="T62" fmla="*/ 209965 w 3039"/>
              <a:gd name="T63" fmla="*/ 127320 h 2918"/>
              <a:gd name="T64" fmla="*/ 227596 w 3039"/>
              <a:gd name="T65" fmla="*/ 125223 h 2918"/>
              <a:gd name="T66" fmla="*/ 259159 w 3039"/>
              <a:gd name="T67" fmla="*/ 121275 h 2918"/>
              <a:gd name="T68" fmla="*/ 259652 w 3039"/>
              <a:gd name="T69" fmla="*/ 121892 h 2918"/>
              <a:gd name="T70" fmla="*/ 305147 w 3039"/>
              <a:gd name="T71" fmla="*/ 138794 h 2918"/>
              <a:gd name="T72" fmla="*/ 374560 w 3039"/>
              <a:gd name="T73" fmla="*/ 69335 h 2918"/>
              <a:gd name="T74" fmla="*/ 305147 w 3039"/>
              <a:gd name="T75" fmla="*/ 0 h 2918"/>
              <a:gd name="T76" fmla="*/ 233637 w 3039"/>
              <a:gd name="T77" fmla="*/ 290665 h 2918"/>
              <a:gd name="T78" fmla="*/ 258419 w 3039"/>
              <a:gd name="T79" fmla="*/ 315339 h 2918"/>
              <a:gd name="T80" fmla="*/ 233637 w 3039"/>
              <a:gd name="T81" fmla="*/ 340137 h 2918"/>
              <a:gd name="T82" fmla="*/ 208979 w 3039"/>
              <a:gd name="T83" fmla="*/ 315339 h 2918"/>
              <a:gd name="T84" fmla="*/ 233637 w 3039"/>
              <a:gd name="T85" fmla="*/ 290665 h 2918"/>
              <a:gd name="T86" fmla="*/ 54372 w 3039"/>
              <a:gd name="T87" fmla="*/ 257478 h 2918"/>
              <a:gd name="T88" fmla="*/ 19727 w 3039"/>
              <a:gd name="T89" fmla="*/ 222810 h 2918"/>
              <a:gd name="T90" fmla="*/ 54372 w 3039"/>
              <a:gd name="T91" fmla="*/ 188266 h 2918"/>
              <a:gd name="T92" fmla="*/ 75454 w 3039"/>
              <a:gd name="T93" fmla="*/ 195422 h 2918"/>
              <a:gd name="T94" fmla="*/ 77920 w 3039"/>
              <a:gd name="T95" fmla="*/ 197395 h 2918"/>
              <a:gd name="T96" fmla="*/ 85194 w 3039"/>
              <a:gd name="T97" fmla="*/ 207142 h 2918"/>
              <a:gd name="T98" fmla="*/ 88400 w 3039"/>
              <a:gd name="T99" fmla="*/ 216395 h 2918"/>
              <a:gd name="T100" fmla="*/ 89016 w 3039"/>
              <a:gd name="T101" fmla="*/ 222810 h 2918"/>
              <a:gd name="T102" fmla="*/ 84578 w 3039"/>
              <a:gd name="T103" fmla="*/ 239589 h 2918"/>
              <a:gd name="T104" fmla="*/ 83592 w 3039"/>
              <a:gd name="T105" fmla="*/ 241316 h 2918"/>
              <a:gd name="T106" fmla="*/ 83345 w 3039"/>
              <a:gd name="T107" fmla="*/ 241686 h 2918"/>
              <a:gd name="T108" fmla="*/ 54372 w 3039"/>
              <a:gd name="T109" fmla="*/ 257478 h 2918"/>
              <a:gd name="T110" fmla="*/ 305147 w 3039"/>
              <a:gd name="T111" fmla="*/ 119671 h 2918"/>
              <a:gd name="T112" fmla="*/ 254844 w 3039"/>
              <a:gd name="T113" fmla="*/ 69335 h 2918"/>
              <a:gd name="T114" fmla="*/ 305147 w 3039"/>
              <a:gd name="T115" fmla="*/ 19123 h 2918"/>
              <a:gd name="T116" fmla="*/ 355326 w 3039"/>
              <a:gd name="T117" fmla="*/ 69335 h 2918"/>
              <a:gd name="T118" fmla="*/ 305147 w 3039"/>
              <a:gd name="T119" fmla="*/ 119671 h 291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039" h="2918">
                <a:moveTo>
                  <a:pt x="2475" y="0"/>
                </a:moveTo>
                <a:cubicBezTo>
                  <a:pt x="2164" y="0"/>
                  <a:pt x="1912" y="251"/>
                  <a:pt x="1912" y="562"/>
                </a:cubicBezTo>
                <a:cubicBezTo>
                  <a:pt x="1912" y="674"/>
                  <a:pt x="1944" y="778"/>
                  <a:pt x="2001" y="865"/>
                </a:cubicBezTo>
                <a:cubicBezTo>
                  <a:pt x="1963" y="879"/>
                  <a:pt x="1923" y="880"/>
                  <a:pt x="1886" y="870"/>
                </a:cubicBezTo>
                <a:cubicBezTo>
                  <a:pt x="1803" y="847"/>
                  <a:pt x="1711" y="856"/>
                  <a:pt x="1629" y="902"/>
                </a:cubicBezTo>
                <a:cubicBezTo>
                  <a:pt x="1548" y="948"/>
                  <a:pt x="1495" y="1022"/>
                  <a:pt x="1472" y="1106"/>
                </a:cubicBezTo>
                <a:cubicBezTo>
                  <a:pt x="1459" y="1152"/>
                  <a:pt x="1428" y="1193"/>
                  <a:pt x="1383" y="1219"/>
                </a:cubicBezTo>
                <a:cubicBezTo>
                  <a:pt x="1338" y="1244"/>
                  <a:pt x="1287" y="1249"/>
                  <a:pt x="1241" y="1236"/>
                </a:cubicBezTo>
                <a:cubicBezTo>
                  <a:pt x="1157" y="1213"/>
                  <a:pt x="1065" y="1222"/>
                  <a:pt x="984" y="1268"/>
                </a:cubicBezTo>
                <a:cubicBezTo>
                  <a:pt x="903" y="1314"/>
                  <a:pt x="848" y="1388"/>
                  <a:pt x="825" y="1471"/>
                </a:cubicBezTo>
                <a:cubicBezTo>
                  <a:pt x="819" y="1495"/>
                  <a:pt x="807" y="1518"/>
                  <a:pt x="791" y="1538"/>
                </a:cubicBezTo>
                <a:cubicBezTo>
                  <a:pt x="710" y="1434"/>
                  <a:pt x="584" y="1366"/>
                  <a:pt x="441" y="1366"/>
                </a:cubicBezTo>
                <a:cubicBezTo>
                  <a:pt x="197" y="1366"/>
                  <a:pt x="0" y="1563"/>
                  <a:pt x="0" y="1806"/>
                </a:cubicBezTo>
                <a:cubicBezTo>
                  <a:pt x="0" y="2050"/>
                  <a:pt x="197" y="2247"/>
                  <a:pt x="441" y="2247"/>
                </a:cubicBezTo>
                <a:cubicBezTo>
                  <a:pt x="572" y="2247"/>
                  <a:pt x="689" y="2190"/>
                  <a:pt x="770" y="2100"/>
                </a:cubicBezTo>
                <a:lnTo>
                  <a:pt x="1540" y="2497"/>
                </a:lnTo>
                <a:cubicBezTo>
                  <a:pt x="1537" y="2516"/>
                  <a:pt x="1535" y="2536"/>
                  <a:pt x="1535" y="2556"/>
                </a:cubicBezTo>
                <a:cubicBezTo>
                  <a:pt x="1535" y="2756"/>
                  <a:pt x="1696" y="2917"/>
                  <a:pt x="1895" y="2917"/>
                </a:cubicBezTo>
                <a:cubicBezTo>
                  <a:pt x="2095" y="2917"/>
                  <a:pt x="2257" y="2756"/>
                  <a:pt x="2257" y="2556"/>
                </a:cubicBezTo>
                <a:cubicBezTo>
                  <a:pt x="2257" y="2357"/>
                  <a:pt x="2095" y="2195"/>
                  <a:pt x="1895" y="2195"/>
                </a:cubicBezTo>
                <a:cubicBezTo>
                  <a:pt x="1777" y="2195"/>
                  <a:pt x="1672" y="2252"/>
                  <a:pt x="1606" y="2340"/>
                </a:cubicBezTo>
                <a:lnTo>
                  <a:pt x="857" y="1953"/>
                </a:lnTo>
                <a:cubicBezTo>
                  <a:pt x="873" y="1907"/>
                  <a:pt x="882" y="1858"/>
                  <a:pt x="882" y="1806"/>
                </a:cubicBezTo>
                <a:cubicBezTo>
                  <a:pt x="882" y="1772"/>
                  <a:pt x="878" y="1738"/>
                  <a:pt x="870" y="1706"/>
                </a:cubicBezTo>
                <a:cubicBezTo>
                  <a:pt x="868" y="1696"/>
                  <a:pt x="866" y="1687"/>
                  <a:pt x="863" y="1678"/>
                </a:cubicBezTo>
                <a:cubicBezTo>
                  <a:pt x="916" y="1633"/>
                  <a:pt x="952" y="1575"/>
                  <a:pt x="970" y="1511"/>
                </a:cubicBezTo>
                <a:cubicBezTo>
                  <a:pt x="983" y="1464"/>
                  <a:pt x="1013" y="1424"/>
                  <a:pt x="1058" y="1398"/>
                </a:cubicBezTo>
                <a:cubicBezTo>
                  <a:pt x="1103" y="1373"/>
                  <a:pt x="1155" y="1368"/>
                  <a:pt x="1201" y="1381"/>
                </a:cubicBezTo>
                <a:cubicBezTo>
                  <a:pt x="1284" y="1404"/>
                  <a:pt x="1376" y="1395"/>
                  <a:pt x="1457" y="1349"/>
                </a:cubicBezTo>
                <a:cubicBezTo>
                  <a:pt x="1538" y="1303"/>
                  <a:pt x="1592" y="1229"/>
                  <a:pt x="1615" y="1146"/>
                </a:cubicBezTo>
                <a:cubicBezTo>
                  <a:pt x="1628" y="1099"/>
                  <a:pt x="1658" y="1058"/>
                  <a:pt x="1703" y="1032"/>
                </a:cubicBezTo>
                <a:cubicBezTo>
                  <a:pt x="1749" y="1007"/>
                  <a:pt x="1800" y="1002"/>
                  <a:pt x="1846" y="1015"/>
                </a:cubicBezTo>
                <a:cubicBezTo>
                  <a:pt x="1929" y="1038"/>
                  <a:pt x="2021" y="1029"/>
                  <a:pt x="2102" y="983"/>
                </a:cubicBezTo>
                <a:cubicBezTo>
                  <a:pt x="2103" y="985"/>
                  <a:pt x="2105" y="986"/>
                  <a:pt x="2106" y="988"/>
                </a:cubicBezTo>
                <a:cubicBezTo>
                  <a:pt x="2205" y="1073"/>
                  <a:pt x="2334" y="1125"/>
                  <a:pt x="2475" y="1125"/>
                </a:cubicBezTo>
                <a:cubicBezTo>
                  <a:pt x="2786" y="1125"/>
                  <a:pt x="3038" y="873"/>
                  <a:pt x="3038" y="562"/>
                </a:cubicBezTo>
                <a:cubicBezTo>
                  <a:pt x="3038" y="251"/>
                  <a:pt x="2786" y="0"/>
                  <a:pt x="2475" y="0"/>
                </a:cubicBezTo>
                <a:close/>
                <a:moveTo>
                  <a:pt x="1895" y="2356"/>
                </a:moveTo>
                <a:cubicBezTo>
                  <a:pt x="2006" y="2356"/>
                  <a:pt x="2096" y="2445"/>
                  <a:pt x="2096" y="2556"/>
                </a:cubicBezTo>
                <a:cubicBezTo>
                  <a:pt x="2096" y="2667"/>
                  <a:pt x="2006" y="2757"/>
                  <a:pt x="1895" y="2757"/>
                </a:cubicBezTo>
                <a:cubicBezTo>
                  <a:pt x="1785" y="2757"/>
                  <a:pt x="1695" y="2667"/>
                  <a:pt x="1695" y="2556"/>
                </a:cubicBezTo>
                <a:cubicBezTo>
                  <a:pt x="1695" y="2445"/>
                  <a:pt x="1785" y="2356"/>
                  <a:pt x="1895" y="2356"/>
                </a:cubicBezTo>
                <a:close/>
                <a:moveTo>
                  <a:pt x="441" y="2087"/>
                </a:moveTo>
                <a:cubicBezTo>
                  <a:pt x="286" y="2087"/>
                  <a:pt x="160" y="1961"/>
                  <a:pt x="160" y="1806"/>
                </a:cubicBezTo>
                <a:cubicBezTo>
                  <a:pt x="160" y="1651"/>
                  <a:pt x="286" y="1526"/>
                  <a:pt x="441" y="1526"/>
                </a:cubicBezTo>
                <a:cubicBezTo>
                  <a:pt x="505" y="1526"/>
                  <a:pt x="565" y="1547"/>
                  <a:pt x="612" y="1584"/>
                </a:cubicBezTo>
                <a:cubicBezTo>
                  <a:pt x="619" y="1589"/>
                  <a:pt x="625" y="1595"/>
                  <a:pt x="632" y="1600"/>
                </a:cubicBezTo>
                <a:cubicBezTo>
                  <a:pt x="656" y="1623"/>
                  <a:pt x="676" y="1650"/>
                  <a:pt x="691" y="1679"/>
                </a:cubicBezTo>
                <a:cubicBezTo>
                  <a:pt x="703" y="1703"/>
                  <a:pt x="712" y="1728"/>
                  <a:pt x="717" y="1754"/>
                </a:cubicBezTo>
                <a:cubicBezTo>
                  <a:pt x="720" y="1771"/>
                  <a:pt x="722" y="1788"/>
                  <a:pt x="722" y="1806"/>
                </a:cubicBezTo>
                <a:cubicBezTo>
                  <a:pt x="722" y="1856"/>
                  <a:pt x="709" y="1902"/>
                  <a:pt x="686" y="1942"/>
                </a:cubicBezTo>
                <a:cubicBezTo>
                  <a:pt x="683" y="1947"/>
                  <a:pt x="680" y="1951"/>
                  <a:pt x="678" y="1956"/>
                </a:cubicBezTo>
                <a:cubicBezTo>
                  <a:pt x="677" y="1957"/>
                  <a:pt x="677" y="1958"/>
                  <a:pt x="676" y="1959"/>
                </a:cubicBezTo>
                <a:cubicBezTo>
                  <a:pt x="626" y="2036"/>
                  <a:pt x="539" y="2087"/>
                  <a:pt x="441" y="2087"/>
                </a:cubicBezTo>
                <a:close/>
                <a:moveTo>
                  <a:pt x="2475" y="970"/>
                </a:moveTo>
                <a:cubicBezTo>
                  <a:pt x="2250" y="970"/>
                  <a:pt x="2067" y="787"/>
                  <a:pt x="2067" y="562"/>
                </a:cubicBezTo>
                <a:cubicBezTo>
                  <a:pt x="2067" y="337"/>
                  <a:pt x="2250" y="155"/>
                  <a:pt x="2475" y="155"/>
                </a:cubicBezTo>
                <a:cubicBezTo>
                  <a:pt x="2700" y="155"/>
                  <a:pt x="2882" y="337"/>
                  <a:pt x="2882" y="562"/>
                </a:cubicBezTo>
                <a:cubicBezTo>
                  <a:pt x="2882" y="787"/>
                  <a:pt x="2700" y="970"/>
                  <a:pt x="2475" y="9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55" name="Freeform 24"/>
          <p:cNvSpPr>
            <a:spLocks noChangeAspect="1" noChangeArrowheads="1"/>
          </p:cNvSpPr>
          <p:nvPr/>
        </p:nvSpPr>
        <p:spPr bwMode="auto">
          <a:xfrm>
            <a:off x="7605665" y="1813756"/>
            <a:ext cx="370067" cy="326869"/>
          </a:xfrm>
          <a:custGeom>
            <a:avLst/>
            <a:gdLst>
              <a:gd name="T0" fmla="*/ 249678 w 3033"/>
              <a:gd name="T1" fmla="*/ 208569 h 2684"/>
              <a:gd name="T2" fmla="*/ 202210 w 3033"/>
              <a:gd name="T3" fmla="*/ 256185 h 2684"/>
              <a:gd name="T4" fmla="*/ 154741 w 3033"/>
              <a:gd name="T5" fmla="*/ 208569 h 2684"/>
              <a:gd name="T6" fmla="*/ 137444 w 3033"/>
              <a:gd name="T7" fmla="*/ 208569 h 2684"/>
              <a:gd name="T8" fmla="*/ 266976 w 3033"/>
              <a:gd name="T9" fmla="*/ 208569 h 2684"/>
              <a:gd name="T10" fmla="*/ 406565 w 3033"/>
              <a:gd name="T11" fmla="*/ 186841 h 2684"/>
              <a:gd name="T12" fmla="*/ 203417 w 3033"/>
              <a:gd name="T13" fmla="*/ 0 h 2684"/>
              <a:gd name="T14" fmla="*/ 0 w 3033"/>
              <a:gd name="T15" fmla="*/ 186841 h 2684"/>
              <a:gd name="T16" fmla="*/ 30171 w 3033"/>
              <a:gd name="T17" fmla="*/ 223055 h 2684"/>
              <a:gd name="T18" fmla="*/ 30573 w 3033"/>
              <a:gd name="T19" fmla="*/ 223055 h 2684"/>
              <a:gd name="T20" fmla="*/ 44518 w 3033"/>
              <a:gd name="T21" fmla="*/ 212996 h 2684"/>
              <a:gd name="T22" fmla="*/ 44250 w 3033"/>
              <a:gd name="T23" fmla="*/ 210984 h 2684"/>
              <a:gd name="T24" fmla="*/ 203417 w 3033"/>
              <a:gd name="T25" fmla="*/ 17303 h 2684"/>
              <a:gd name="T26" fmla="*/ 266574 w 3033"/>
              <a:gd name="T27" fmla="*/ 328614 h 2684"/>
              <a:gd name="T28" fmla="*/ 238951 w 3033"/>
              <a:gd name="T29" fmla="*/ 342563 h 2684"/>
              <a:gd name="T30" fmla="*/ 273412 w 3033"/>
              <a:gd name="T31" fmla="*/ 344575 h 2684"/>
              <a:gd name="T32" fmla="*/ 406565 w 3033"/>
              <a:gd name="T33" fmla="*/ 186841 h 2684"/>
              <a:gd name="T34" fmla="*/ 24002 w 3033"/>
              <a:gd name="T35" fmla="*/ 172355 h 2684"/>
              <a:gd name="T36" fmla="*/ 25343 w 3033"/>
              <a:gd name="T37" fmla="*/ 202668 h 2684"/>
              <a:gd name="T38" fmla="*/ 33523 w 3033"/>
              <a:gd name="T39" fmla="*/ 204680 h 2684"/>
              <a:gd name="T40" fmla="*/ 33523 w 3033"/>
              <a:gd name="T41" fmla="*/ 204680 h 2684"/>
              <a:gd name="T42" fmla="*/ 382697 w 3033"/>
              <a:gd name="T43" fmla="*/ 179463 h 2684"/>
              <a:gd name="T44" fmla="*/ 389267 w 3033"/>
              <a:gd name="T45" fmla="*/ 186841 h 2684"/>
              <a:gd name="T46" fmla="*/ 341665 w 3033"/>
              <a:gd name="T47" fmla="*/ 179463 h 2684"/>
              <a:gd name="T48" fmla="*/ 64900 w 3033"/>
              <a:gd name="T49" fmla="*/ 179463 h 2684"/>
              <a:gd name="T50" fmla="*/ 341665 w 3033"/>
              <a:gd name="T51" fmla="*/ 179463 h 2684"/>
              <a:gd name="T52" fmla="*/ 82198 w 3033"/>
              <a:gd name="T53" fmla="*/ 179463 h 2684"/>
              <a:gd name="T54" fmla="*/ 324367 w 3033"/>
              <a:gd name="T55" fmla="*/ 179463 h 2684"/>
              <a:gd name="T56" fmla="*/ 131007 w 3033"/>
              <a:gd name="T57" fmla="*/ 151431 h 2684"/>
              <a:gd name="T58" fmla="*/ 146025 w 3033"/>
              <a:gd name="T59" fmla="*/ 160015 h 2684"/>
              <a:gd name="T60" fmla="*/ 161044 w 3033"/>
              <a:gd name="T61" fmla="*/ 151431 h 2684"/>
              <a:gd name="T62" fmla="*/ 161044 w 3033"/>
              <a:gd name="T63" fmla="*/ 134128 h 2684"/>
              <a:gd name="T64" fmla="*/ 146025 w 3033"/>
              <a:gd name="T65" fmla="*/ 125544 h 2684"/>
              <a:gd name="T66" fmla="*/ 131007 w 3033"/>
              <a:gd name="T67" fmla="*/ 134128 h 2684"/>
              <a:gd name="T68" fmla="*/ 131007 w 3033"/>
              <a:gd name="T69" fmla="*/ 151431 h 2684"/>
              <a:gd name="T70" fmla="*/ 241230 w 3033"/>
              <a:gd name="T71" fmla="*/ 151431 h 2684"/>
              <a:gd name="T72" fmla="*/ 256249 w 3033"/>
              <a:gd name="T73" fmla="*/ 160015 h 2684"/>
              <a:gd name="T74" fmla="*/ 271267 w 3033"/>
              <a:gd name="T75" fmla="*/ 151431 h 2684"/>
              <a:gd name="T76" fmla="*/ 271267 w 3033"/>
              <a:gd name="T77" fmla="*/ 134128 h 2684"/>
              <a:gd name="T78" fmla="*/ 256249 w 3033"/>
              <a:gd name="T79" fmla="*/ 125544 h 2684"/>
              <a:gd name="T80" fmla="*/ 241230 w 3033"/>
              <a:gd name="T81" fmla="*/ 134128 h 268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3033" h="2684">
                <a:moveTo>
                  <a:pt x="1927" y="1490"/>
                </a:moveTo>
                <a:cubicBezTo>
                  <a:pt x="1891" y="1490"/>
                  <a:pt x="1862" y="1519"/>
                  <a:pt x="1862" y="1555"/>
                </a:cubicBezTo>
                <a:cubicBezTo>
                  <a:pt x="1862" y="1751"/>
                  <a:pt x="1703" y="1910"/>
                  <a:pt x="1508" y="1910"/>
                </a:cubicBezTo>
                <a:cubicBezTo>
                  <a:pt x="1313" y="1910"/>
                  <a:pt x="1154" y="1751"/>
                  <a:pt x="1154" y="1556"/>
                </a:cubicBezTo>
                <a:lnTo>
                  <a:pt x="1154" y="1555"/>
                </a:lnTo>
                <a:cubicBezTo>
                  <a:pt x="1154" y="1519"/>
                  <a:pt x="1124" y="1490"/>
                  <a:pt x="1089" y="1490"/>
                </a:cubicBezTo>
                <a:cubicBezTo>
                  <a:pt x="1053" y="1490"/>
                  <a:pt x="1025" y="1519"/>
                  <a:pt x="1025" y="1555"/>
                </a:cubicBezTo>
                <a:cubicBezTo>
                  <a:pt x="1025" y="1822"/>
                  <a:pt x="1241" y="2039"/>
                  <a:pt x="1509" y="2039"/>
                </a:cubicBezTo>
                <a:cubicBezTo>
                  <a:pt x="1775" y="2039"/>
                  <a:pt x="1991" y="1822"/>
                  <a:pt x="1991" y="1555"/>
                </a:cubicBezTo>
                <a:cubicBezTo>
                  <a:pt x="1991" y="1519"/>
                  <a:pt x="1963" y="1490"/>
                  <a:pt x="1927" y="1490"/>
                </a:cubicBezTo>
                <a:close/>
                <a:moveTo>
                  <a:pt x="3032" y="1393"/>
                </a:moveTo>
                <a:cubicBezTo>
                  <a:pt x="3032" y="1271"/>
                  <a:pt x="2951" y="1167"/>
                  <a:pt x="2839" y="1132"/>
                </a:cubicBezTo>
                <a:cubicBezTo>
                  <a:pt x="2740" y="491"/>
                  <a:pt x="2185" y="0"/>
                  <a:pt x="1517" y="0"/>
                </a:cubicBezTo>
                <a:cubicBezTo>
                  <a:pt x="847" y="0"/>
                  <a:pt x="292" y="491"/>
                  <a:pt x="194" y="1132"/>
                </a:cubicBezTo>
                <a:cubicBezTo>
                  <a:pt x="82" y="1167"/>
                  <a:pt x="0" y="1271"/>
                  <a:pt x="0" y="1393"/>
                </a:cubicBezTo>
                <a:cubicBezTo>
                  <a:pt x="0" y="1527"/>
                  <a:pt x="96" y="1639"/>
                  <a:pt x="223" y="1663"/>
                </a:cubicBezTo>
                <a:cubicBezTo>
                  <a:pt x="224" y="1663"/>
                  <a:pt x="225" y="1663"/>
                  <a:pt x="225" y="1663"/>
                </a:cubicBezTo>
                <a:cubicBezTo>
                  <a:pt x="226" y="1663"/>
                  <a:pt x="227" y="1663"/>
                  <a:pt x="228" y="1663"/>
                </a:cubicBezTo>
                <a:cubicBezTo>
                  <a:pt x="231" y="1664"/>
                  <a:pt x="234" y="1664"/>
                  <a:pt x="237" y="1664"/>
                </a:cubicBezTo>
                <a:cubicBezTo>
                  <a:pt x="298" y="1664"/>
                  <a:pt x="332" y="1635"/>
                  <a:pt x="332" y="1588"/>
                </a:cubicBezTo>
                <a:cubicBezTo>
                  <a:pt x="332" y="1584"/>
                  <a:pt x="332" y="1581"/>
                  <a:pt x="331" y="1577"/>
                </a:cubicBezTo>
                <a:cubicBezTo>
                  <a:pt x="331" y="1576"/>
                  <a:pt x="330" y="1574"/>
                  <a:pt x="330" y="1573"/>
                </a:cubicBezTo>
                <a:cubicBezTo>
                  <a:pt x="315" y="1496"/>
                  <a:pt x="307" y="1418"/>
                  <a:pt x="307" y="1338"/>
                </a:cubicBezTo>
                <a:cubicBezTo>
                  <a:pt x="307" y="670"/>
                  <a:pt x="849" y="129"/>
                  <a:pt x="1517" y="129"/>
                </a:cubicBezTo>
                <a:cubicBezTo>
                  <a:pt x="2184" y="129"/>
                  <a:pt x="2725" y="670"/>
                  <a:pt x="2725" y="1338"/>
                </a:cubicBezTo>
                <a:cubicBezTo>
                  <a:pt x="2725" y="1837"/>
                  <a:pt x="2421" y="2266"/>
                  <a:pt x="1988" y="2450"/>
                </a:cubicBezTo>
                <a:cubicBezTo>
                  <a:pt x="1966" y="2434"/>
                  <a:pt x="1940" y="2425"/>
                  <a:pt x="1911" y="2425"/>
                </a:cubicBezTo>
                <a:cubicBezTo>
                  <a:pt x="1840" y="2425"/>
                  <a:pt x="1782" y="2483"/>
                  <a:pt x="1782" y="2554"/>
                </a:cubicBezTo>
                <a:cubicBezTo>
                  <a:pt x="1782" y="2626"/>
                  <a:pt x="1840" y="2683"/>
                  <a:pt x="1911" y="2683"/>
                </a:cubicBezTo>
                <a:cubicBezTo>
                  <a:pt x="1977" y="2683"/>
                  <a:pt x="2031" y="2633"/>
                  <a:pt x="2039" y="2569"/>
                </a:cubicBezTo>
                <a:cubicBezTo>
                  <a:pt x="2421" y="2406"/>
                  <a:pt x="2713" y="2071"/>
                  <a:pt x="2815" y="1661"/>
                </a:cubicBezTo>
                <a:cubicBezTo>
                  <a:pt x="2939" y="1635"/>
                  <a:pt x="3032" y="1525"/>
                  <a:pt x="3032" y="1393"/>
                </a:cubicBezTo>
                <a:close/>
                <a:moveTo>
                  <a:pt x="129" y="1393"/>
                </a:moveTo>
                <a:cubicBezTo>
                  <a:pt x="129" y="1351"/>
                  <a:pt x="148" y="1312"/>
                  <a:pt x="179" y="1285"/>
                </a:cubicBezTo>
                <a:cubicBezTo>
                  <a:pt x="178" y="1302"/>
                  <a:pt x="178" y="1320"/>
                  <a:pt x="178" y="1338"/>
                </a:cubicBezTo>
                <a:cubicBezTo>
                  <a:pt x="178" y="1396"/>
                  <a:pt x="182" y="1454"/>
                  <a:pt x="189" y="1511"/>
                </a:cubicBezTo>
                <a:cubicBezTo>
                  <a:pt x="153" y="1484"/>
                  <a:pt x="129" y="1442"/>
                  <a:pt x="129" y="1393"/>
                </a:cubicBezTo>
                <a:close/>
                <a:moveTo>
                  <a:pt x="250" y="1526"/>
                </a:moveTo>
                <a:cubicBezTo>
                  <a:pt x="249" y="1526"/>
                  <a:pt x="248" y="1526"/>
                  <a:pt x="248" y="1527"/>
                </a:cubicBezTo>
                <a:cubicBezTo>
                  <a:pt x="248" y="1526"/>
                  <a:pt x="249" y="1526"/>
                  <a:pt x="250" y="1526"/>
                </a:cubicBezTo>
                <a:close/>
                <a:moveTo>
                  <a:pt x="2843" y="1511"/>
                </a:moveTo>
                <a:cubicBezTo>
                  <a:pt x="2851" y="1454"/>
                  <a:pt x="2854" y="1396"/>
                  <a:pt x="2854" y="1338"/>
                </a:cubicBezTo>
                <a:cubicBezTo>
                  <a:pt x="2854" y="1320"/>
                  <a:pt x="2854" y="1302"/>
                  <a:pt x="2853" y="1285"/>
                </a:cubicBezTo>
                <a:cubicBezTo>
                  <a:pt x="2884" y="1312"/>
                  <a:pt x="2903" y="1351"/>
                  <a:pt x="2903" y="1393"/>
                </a:cubicBezTo>
                <a:cubicBezTo>
                  <a:pt x="2903" y="1442"/>
                  <a:pt x="2880" y="1484"/>
                  <a:pt x="2843" y="1511"/>
                </a:cubicBezTo>
                <a:close/>
                <a:moveTo>
                  <a:pt x="2548" y="1338"/>
                </a:moveTo>
                <a:cubicBezTo>
                  <a:pt x="2548" y="768"/>
                  <a:pt x="2086" y="306"/>
                  <a:pt x="1517" y="306"/>
                </a:cubicBezTo>
                <a:cubicBezTo>
                  <a:pt x="947" y="306"/>
                  <a:pt x="484" y="768"/>
                  <a:pt x="484" y="1338"/>
                </a:cubicBezTo>
                <a:cubicBezTo>
                  <a:pt x="484" y="1907"/>
                  <a:pt x="947" y="2368"/>
                  <a:pt x="1517" y="2368"/>
                </a:cubicBezTo>
                <a:cubicBezTo>
                  <a:pt x="2086" y="2368"/>
                  <a:pt x="2548" y="1907"/>
                  <a:pt x="2548" y="1338"/>
                </a:cubicBezTo>
                <a:close/>
                <a:moveTo>
                  <a:pt x="1517" y="2240"/>
                </a:moveTo>
                <a:cubicBezTo>
                  <a:pt x="1018" y="2240"/>
                  <a:pt x="613" y="1836"/>
                  <a:pt x="613" y="1338"/>
                </a:cubicBezTo>
                <a:cubicBezTo>
                  <a:pt x="613" y="839"/>
                  <a:pt x="1018" y="435"/>
                  <a:pt x="1517" y="435"/>
                </a:cubicBezTo>
                <a:cubicBezTo>
                  <a:pt x="2015" y="435"/>
                  <a:pt x="2419" y="839"/>
                  <a:pt x="2419" y="1338"/>
                </a:cubicBezTo>
                <a:cubicBezTo>
                  <a:pt x="2419" y="1836"/>
                  <a:pt x="2014" y="2240"/>
                  <a:pt x="1517" y="2240"/>
                </a:cubicBezTo>
                <a:close/>
                <a:moveTo>
                  <a:pt x="977" y="1129"/>
                </a:moveTo>
                <a:cubicBezTo>
                  <a:pt x="988" y="1150"/>
                  <a:pt x="1004" y="1164"/>
                  <a:pt x="1025" y="1176"/>
                </a:cubicBezTo>
                <a:cubicBezTo>
                  <a:pt x="1045" y="1188"/>
                  <a:pt x="1065" y="1193"/>
                  <a:pt x="1089" y="1193"/>
                </a:cubicBezTo>
                <a:cubicBezTo>
                  <a:pt x="1113" y="1193"/>
                  <a:pt x="1133" y="1188"/>
                  <a:pt x="1154" y="1176"/>
                </a:cubicBezTo>
                <a:cubicBezTo>
                  <a:pt x="1174" y="1164"/>
                  <a:pt x="1189" y="1150"/>
                  <a:pt x="1201" y="1129"/>
                </a:cubicBezTo>
                <a:cubicBezTo>
                  <a:pt x="1213" y="1108"/>
                  <a:pt x="1218" y="1088"/>
                  <a:pt x="1218" y="1065"/>
                </a:cubicBezTo>
                <a:cubicBezTo>
                  <a:pt x="1218" y="1041"/>
                  <a:pt x="1213" y="1021"/>
                  <a:pt x="1201" y="1000"/>
                </a:cubicBezTo>
                <a:cubicBezTo>
                  <a:pt x="1189" y="979"/>
                  <a:pt x="1174" y="965"/>
                  <a:pt x="1154" y="953"/>
                </a:cubicBezTo>
                <a:cubicBezTo>
                  <a:pt x="1133" y="941"/>
                  <a:pt x="1113" y="936"/>
                  <a:pt x="1089" y="936"/>
                </a:cubicBezTo>
                <a:cubicBezTo>
                  <a:pt x="1065" y="936"/>
                  <a:pt x="1045" y="941"/>
                  <a:pt x="1025" y="953"/>
                </a:cubicBezTo>
                <a:cubicBezTo>
                  <a:pt x="1004" y="965"/>
                  <a:pt x="988" y="979"/>
                  <a:pt x="977" y="1000"/>
                </a:cubicBezTo>
                <a:cubicBezTo>
                  <a:pt x="965" y="1021"/>
                  <a:pt x="960" y="1041"/>
                  <a:pt x="960" y="1065"/>
                </a:cubicBezTo>
                <a:cubicBezTo>
                  <a:pt x="960" y="1088"/>
                  <a:pt x="965" y="1108"/>
                  <a:pt x="977" y="1129"/>
                </a:cubicBezTo>
                <a:close/>
                <a:moveTo>
                  <a:pt x="1782" y="1065"/>
                </a:moveTo>
                <a:cubicBezTo>
                  <a:pt x="1782" y="1088"/>
                  <a:pt x="1787" y="1108"/>
                  <a:pt x="1799" y="1129"/>
                </a:cubicBezTo>
                <a:cubicBezTo>
                  <a:pt x="1811" y="1150"/>
                  <a:pt x="1826" y="1164"/>
                  <a:pt x="1846" y="1176"/>
                </a:cubicBezTo>
                <a:cubicBezTo>
                  <a:pt x="1867" y="1188"/>
                  <a:pt x="1887" y="1193"/>
                  <a:pt x="1911" y="1193"/>
                </a:cubicBezTo>
                <a:cubicBezTo>
                  <a:pt x="1935" y="1193"/>
                  <a:pt x="1955" y="1188"/>
                  <a:pt x="1975" y="1176"/>
                </a:cubicBezTo>
                <a:cubicBezTo>
                  <a:pt x="1996" y="1164"/>
                  <a:pt x="2012" y="1150"/>
                  <a:pt x="2023" y="1129"/>
                </a:cubicBezTo>
                <a:cubicBezTo>
                  <a:pt x="2035" y="1108"/>
                  <a:pt x="2040" y="1088"/>
                  <a:pt x="2040" y="1065"/>
                </a:cubicBezTo>
                <a:cubicBezTo>
                  <a:pt x="2040" y="1041"/>
                  <a:pt x="2035" y="1021"/>
                  <a:pt x="2023" y="1000"/>
                </a:cubicBezTo>
                <a:cubicBezTo>
                  <a:pt x="2012" y="979"/>
                  <a:pt x="1996" y="965"/>
                  <a:pt x="1975" y="953"/>
                </a:cubicBezTo>
                <a:cubicBezTo>
                  <a:pt x="1955" y="941"/>
                  <a:pt x="1935" y="936"/>
                  <a:pt x="1911" y="936"/>
                </a:cubicBezTo>
                <a:cubicBezTo>
                  <a:pt x="1887" y="936"/>
                  <a:pt x="1867" y="941"/>
                  <a:pt x="1846" y="953"/>
                </a:cubicBezTo>
                <a:cubicBezTo>
                  <a:pt x="1826" y="965"/>
                  <a:pt x="1811" y="979"/>
                  <a:pt x="1799" y="1000"/>
                </a:cubicBezTo>
                <a:cubicBezTo>
                  <a:pt x="1787" y="1021"/>
                  <a:pt x="1782" y="1041"/>
                  <a:pt x="1782" y="10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56" name="Freeform 26"/>
          <p:cNvSpPr>
            <a:spLocks noChangeAspect="1" noChangeArrowheads="1"/>
          </p:cNvSpPr>
          <p:nvPr/>
        </p:nvSpPr>
        <p:spPr bwMode="auto">
          <a:xfrm>
            <a:off x="4348498" y="1152818"/>
            <a:ext cx="338388" cy="326868"/>
          </a:xfrm>
          <a:custGeom>
            <a:avLst/>
            <a:gdLst>
              <a:gd name="T0" fmla="*/ 196448 w 3097"/>
              <a:gd name="T1" fmla="*/ 8707 h 2977"/>
              <a:gd name="T2" fmla="*/ 165137 w 3097"/>
              <a:gd name="T3" fmla="*/ 353107 h 2977"/>
              <a:gd name="T4" fmla="*/ 338616 w 3097"/>
              <a:gd name="T5" fmla="*/ 250440 h 2977"/>
              <a:gd name="T6" fmla="*/ 320724 w 3097"/>
              <a:gd name="T7" fmla="*/ 244998 h 2977"/>
              <a:gd name="T8" fmla="*/ 320724 w 3097"/>
              <a:gd name="T9" fmla="*/ 244998 h 2977"/>
              <a:gd name="T10" fmla="*/ 180853 w 3097"/>
              <a:gd name="T11" fmla="*/ 334847 h 2977"/>
              <a:gd name="T12" fmla="*/ 180853 w 3097"/>
              <a:gd name="T13" fmla="*/ 26967 h 2977"/>
              <a:gd name="T14" fmla="*/ 301140 w 3097"/>
              <a:gd name="T15" fmla="*/ 145717 h 2977"/>
              <a:gd name="T16" fmla="*/ 339342 w 3097"/>
              <a:gd name="T17" fmla="*/ 173893 h 2977"/>
              <a:gd name="T18" fmla="*/ 351793 w 3097"/>
              <a:gd name="T19" fmla="*/ 171112 h 2977"/>
              <a:gd name="T20" fmla="*/ 374279 w 3097"/>
              <a:gd name="T21" fmla="*/ 129271 h 2977"/>
              <a:gd name="T22" fmla="*/ 244200 w 3097"/>
              <a:gd name="T23" fmla="*/ 107262 h 2977"/>
              <a:gd name="T24" fmla="*/ 230660 w 3097"/>
              <a:gd name="T25" fmla="*/ 107262 h 2977"/>
              <a:gd name="T26" fmla="*/ 186172 w 3097"/>
              <a:gd name="T27" fmla="*/ 151884 h 2977"/>
              <a:gd name="T28" fmla="*/ 141684 w 3097"/>
              <a:gd name="T29" fmla="*/ 107262 h 2977"/>
              <a:gd name="T30" fmla="*/ 141564 w 3097"/>
              <a:gd name="T31" fmla="*/ 107262 h 2977"/>
              <a:gd name="T32" fmla="*/ 128749 w 3097"/>
              <a:gd name="T33" fmla="*/ 107262 h 2977"/>
              <a:gd name="T34" fmla="*/ 128628 w 3097"/>
              <a:gd name="T35" fmla="*/ 120806 h 2977"/>
              <a:gd name="T36" fmla="*/ 139388 w 3097"/>
              <a:gd name="T37" fmla="*/ 154908 h 2977"/>
              <a:gd name="T38" fmla="*/ 139388 w 3097"/>
              <a:gd name="T39" fmla="*/ 173651 h 2977"/>
              <a:gd name="T40" fmla="*/ 176864 w 3097"/>
              <a:gd name="T41" fmla="*/ 173772 h 2977"/>
              <a:gd name="T42" fmla="*/ 139388 w 3097"/>
              <a:gd name="T43" fmla="*/ 201706 h 2977"/>
              <a:gd name="T44" fmla="*/ 139388 w 3097"/>
              <a:gd name="T45" fmla="*/ 220450 h 2977"/>
              <a:gd name="T46" fmla="*/ 176864 w 3097"/>
              <a:gd name="T47" fmla="*/ 276681 h 2977"/>
              <a:gd name="T48" fmla="*/ 195481 w 3097"/>
              <a:gd name="T49" fmla="*/ 276681 h 2977"/>
              <a:gd name="T50" fmla="*/ 232836 w 3097"/>
              <a:gd name="T51" fmla="*/ 220450 h 2977"/>
              <a:gd name="T52" fmla="*/ 232836 w 3097"/>
              <a:gd name="T53" fmla="*/ 201706 h 2977"/>
              <a:gd name="T54" fmla="*/ 195481 w 3097"/>
              <a:gd name="T55" fmla="*/ 173772 h 2977"/>
              <a:gd name="T56" fmla="*/ 232836 w 3097"/>
              <a:gd name="T57" fmla="*/ 173651 h 2977"/>
              <a:gd name="T58" fmla="*/ 232836 w 3097"/>
              <a:gd name="T59" fmla="*/ 154908 h 2977"/>
              <a:gd name="T60" fmla="*/ 244200 w 3097"/>
              <a:gd name="T61" fmla="*/ 120322 h 2977"/>
              <a:gd name="T62" fmla="*/ 246739 w 3097"/>
              <a:gd name="T63" fmla="*/ 113792 h 297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3097" h="2977">
                <a:moveTo>
                  <a:pt x="2875" y="1119"/>
                </a:moveTo>
                <a:cubicBezTo>
                  <a:pt x="2722" y="560"/>
                  <a:pt x="2236" y="128"/>
                  <a:pt x="1625" y="72"/>
                </a:cubicBezTo>
                <a:cubicBezTo>
                  <a:pt x="840" y="0"/>
                  <a:pt x="144" y="580"/>
                  <a:pt x="72" y="1366"/>
                </a:cubicBezTo>
                <a:cubicBezTo>
                  <a:pt x="0" y="2152"/>
                  <a:pt x="579" y="2848"/>
                  <a:pt x="1366" y="2920"/>
                </a:cubicBezTo>
                <a:cubicBezTo>
                  <a:pt x="1981" y="2976"/>
                  <a:pt x="2542" y="2633"/>
                  <a:pt x="2790" y="2103"/>
                </a:cubicBezTo>
                <a:cubicBezTo>
                  <a:pt x="2796" y="2094"/>
                  <a:pt x="2799" y="2083"/>
                  <a:pt x="2801" y="2071"/>
                </a:cubicBezTo>
                <a:cubicBezTo>
                  <a:pt x="2805" y="2027"/>
                  <a:pt x="2773" y="1989"/>
                  <a:pt x="2729" y="1985"/>
                </a:cubicBezTo>
                <a:cubicBezTo>
                  <a:pt x="2697" y="1982"/>
                  <a:pt x="2668" y="1999"/>
                  <a:pt x="2653" y="2026"/>
                </a:cubicBezTo>
                <a:cubicBezTo>
                  <a:pt x="2652" y="2029"/>
                  <a:pt x="2650" y="2031"/>
                  <a:pt x="2649" y="2034"/>
                </a:cubicBezTo>
                <a:cubicBezTo>
                  <a:pt x="2446" y="2468"/>
                  <a:pt x="2005" y="2769"/>
                  <a:pt x="1496" y="2769"/>
                </a:cubicBezTo>
                <a:cubicBezTo>
                  <a:pt x="793" y="2769"/>
                  <a:pt x="223" y="2199"/>
                  <a:pt x="223" y="1497"/>
                </a:cubicBezTo>
                <a:cubicBezTo>
                  <a:pt x="223" y="793"/>
                  <a:pt x="793" y="223"/>
                  <a:pt x="1496" y="223"/>
                </a:cubicBezTo>
                <a:cubicBezTo>
                  <a:pt x="2079" y="223"/>
                  <a:pt x="2571" y="617"/>
                  <a:pt x="2721" y="1153"/>
                </a:cubicBezTo>
                <a:lnTo>
                  <a:pt x="2491" y="1205"/>
                </a:lnTo>
                <a:lnTo>
                  <a:pt x="2804" y="1435"/>
                </a:lnTo>
                <a:cubicBezTo>
                  <a:pt x="2805" y="1436"/>
                  <a:pt x="2806" y="1437"/>
                  <a:pt x="2807" y="1438"/>
                </a:cubicBezTo>
                <a:cubicBezTo>
                  <a:pt x="2823" y="1449"/>
                  <a:pt x="2844" y="1454"/>
                  <a:pt x="2864" y="1449"/>
                </a:cubicBezTo>
                <a:cubicBezTo>
                  <a:pt x="2884" y="1445"/>
                  <a:pt x="2901" y="1432"/>
                  <a:pt x="2910" y="1415"/>
                </a:cubicBezTo>
                <a:lnTo>
                  <a:pt x="2913" y="1411"/>
                </a:lnTo>
                <a:lnTo>
                  <a:pt x="3096" y="1069"/>
                </a:lnTo>
                <a:lnTo>
                  <a:pt x="2875" y="1119"/>
                </a:lnTo>
                <a:close/>
                <a:moveTo>
                  <a:pt x="2020" y="887"/>
                </a:moveTo>
                <a:cubicBezTo>
                  <a:pt x="2006" y="872"/>
                  <a:pt x="1986" y="863"/>
                  <a:pt x="1964" y="863"/>
                </a:cubicBezTo>
                <a:cubicBezTo>
                  <a:pt x="1942" y="863"/>
                  <a:pt x="1922" y="872"/>
                  <a:pt x="1908" y="887"/>
                </a:cubicBezTo>
                <a:lnTo>
                  <a:pt x="1540" y="1256"/>
                </a:lnTo>
                <a:lnTo>
                  <a:pt x="1174" y="890"/>
                </a:lnTo>
                <a:lnTo>
                  <a:pt x="1172" y="887"/>
                </a:lnTo>
                <a:lnTo>
                  <a:pt x="1171" y="887"/>
                </a:lnTo>
                <a:cubicBezTo>
                  <a:pt x="1157" y="874"/>
                  <a:pt x="1138" y="866"/>
                  <a:pt x="1118" y="866"/>
                </a:cubicBezTo>
                <a:cubicBezTo>
                  <a:pt x="1097" y="866"/>
                  <a:pt x="1079" y="874"/>
                  <a:pt x="1065" y="887"/>
                </a:cubicBezTo>
                <a:cubicBezTo>
                  <a:pt x="1050" y="901"/>
                  <a:pt x="1041" y="921"/>
                  <a:pt x="1041" y="943"/>
                </a:cubicBezTo>
                <a:cubicBezTo>
                  <a:pt x="1041" y="965"/>
                  <a:pt x="1050" y="985"/>
                  <a:pt x="1064" y="999"/>
                </a:cubicBezTo>
                <a:lnTo>
                  <a:pt x="1346" y="1281"/>
                </a:lnTo>
                <a:lnTo>
                  <a:pt x="1153" y="1281"/>
                </a:lnTo>
                <a:cubicBezTo>
                  <a:pt x="1110" y="1281"/>
                  <a:pt x="1075" y="1316"/>
                  <a:pt x="1075" y="1359"/>
                </a:cubicBezTo>
                <a:cubicBezTo>
                  <a:pt x="1075" y="1402"/>
                  <a:pt x="1110" y="1436"/>
                  <a:pt x="1153" y="1436"/>
                </a:cubicBezTo>
                <a:lnTo>
                  <a:pt x="1463" y="1436"/>
                </a:lnTo>
                <a:cubicBezTo>
                  <a:pt x="1463" y="1436"/>
                  <a:pt x="1463" y="1436"/>
                  <a:pt x="1463" y="1437"/>
                </a:cubicBezTo>
                <a:lnTo>
                  <a:pt x="1463" y="1668"/>
                </a:lnTo>
                <a:lnTo>
                  <a:pt x="1153" y="1668"/>
                </a:lnTo>
                <a:cubicBezTo>
                  <a:pt x="1110" y="1668"/>
                  <a:pt x="1075" y="1703"/>
                  <a:pt x="1075" y="1745"/>
                </a:cubicBezTo>
                <a:cubicBezTo>
                  <a:pt x="1075" y="1788"/>
                  <a:pt x="1110" y="1823"/>
                  <a:pt x="1153" y="1823"/>
                </a:cubicBezTo>
                <a:lnTo>
                  <a:pt x="1463" y="1823"/>
                </a:lnTo>
                <a:lnTo>
                  <a:pt x="1463" y="2288"/>
                </a:lnTo>
                <a:cubicBezTo>
                  <a:pt x="1463" y="2330"/>
                  <a:pt x="1497" y="2365"/>
                  <a:pt x="1540" y="2365"/>
                </a:cubicBezTo>
                <a:cubicBezTo>
                  <a:pt x="1583" y="2365"/>
                  <a:pt x="1617" y="2330"/>
                  <a:pt x="1617" y="2288"/>
                </a:cubicBezTo>
                <a:lnTo>
                  <a:pt x="1617" y="1823"/>
                </a:lnTo>
                <a:lnTo>
                  <a:pt x="1926" y="1823"/>
                </a:lnTo>
                <a:cubicBezTo>
                  <a:pt x="1969" y="1823"/>
                  <a:pt x="2004" y="1788"/>
                  <a:pt x="2004" y="1745"/>
                </a:cubicBezTo>
                <a:cubicBezTo>
                  <a:pt x="2004" y="1703"/>
                  <a:pt x="1969" y="1668"/>
                  <a:pt x="1926" y="1668"/>
                </a:cubicBezTo>
                <a:lnTo>
                  <a:pt x="1617" y="1668"/>
                </a:lnTo>
                <a:lnTo>
                  <a:pt x="1617" y="1437"/>
                </a:lnTo>
                <a:cubicBezTo>
                  <a:pt x="1617" y="1436"/>
                  <a:pt x="1617" y="1436"/>
                  <a:pt x="1617" y="1436"/>
                </a:cubicBezTo>
                <a:lnTo>
                  <a:pt x="1926" y="1436"/>
                </a:lnTo>
                <a:cubicBezTo>
                  <a:pt x="1969" y="1436"/>
                  <a:pt x="2004" y="1402"/>
                  <a:pt x="2004" y="1359"/>
                </a:cubicBezTo>
                <a:cubicBezTo>
                  <a:pt x="2004" y="1316"/>
                  <a:pt x="1969" y="1281"/>
                  <a:pt x="1926" y="1281"/>
                </a:cubicBezTo>
                <a:lnTo>
                  <a:pt x="1733" y="1281"/>
                </a:lnTo>
                <a:lnTo>
                  <a:pt x="2020" y="995"/>
                </a:lnTo>
                <a:cubicBezTo>
                  <a:pt x="2033" y="981"/>
                  <a:pt x="2041" y="962"/>
                  <a:pt x="2041" y="941"/>
                </a:cubicBezTo>
                <a:cubicBezTo>
                  <a:pt x="2041" y="920"/>
                  <a:pt x="2033" y="901"/>
                  <a:pt x="2020" y="8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57" name="Freeform 27"/>
          <p:cNvSpPr>
            <a:spLocks noChangeAspect="1" noChangeArrowheads="1"/>
          </p:cNvSpPr>
          <p:nvPr/>
        </p:nvSpPr>
        <p:spPr bwMode="auto">
          <a:xfrm>
            <a:off x="6911609" y="1152818"/>
            <a:ext cx="407505" cy="326868"/>
          </a:xfrm>
          <a:custGeom>
            <a:avLst/>
            <a:gdLst>
              <a:gd name="T0" fmla="*/ 122247 w 3038"/>
              <a:gd name="T1" fmla="*/ 289889 h 2439"/>
              <a:gd name="T2" fmla="*/ 120623 w 3038"/>
              <a:gd name="T3" fmla="*/ 290627 h 2439"/>
              <a:gd name="T4" fmla="*/ 120475 w 3038"/>
              <a:gd name="T5" fmla="*/ 290775 h 2439"/>
              <a:gd name="T6" fmla="*/ 120475 w 3038"/>
              <a:gd name="T7" fmla="*/ 290775 h 2439"/>
              <a:gd name="T8" fmla="*/ 0 w 3038"/>
              <a:gd name="T9" fmla="*/ 151439 h 2439"/>
              <a:gd name="T10" fmla="*/ 85780 w 3038"/>
              <a:gd name="T11" fmla="*/ 280590 h 2439"/>
              <a:gd name="T12" fmla="*/ 101430 w 3038"/>
              <a:gd name="T13" fmla="*/ 353653 h 2439"/>
              <a:gd name="T14" fmla="*/ 224120 w 3038"/>
              <a:gd name="T15" fmla="*/ 313948 h 2439"/>
              <a:gd name="T16" fmla="*/ 224120 w 3038"/>
              <a:gd name="T17" fmla="*/ 0 h 2439"/>
              <a:gd name="T18" fmla="*/ 224120 w 3038"/>
              <a:gd name="T19" fmla="*/ 289889 h 2439"/>
              <a:gd name="T20" fmla="*/ 148823 w 3038"/>
              <a:gd name="T21" fmla="*/ 304649 h 2439"/>
              <a:gd name="T22" fmla="*/ 107778 w 3038"/>
              <a:gd name="T23" fmla="*/ 291218 h 2439"/>
              <a:gd name="T24" fmla="*/ 109845 w 3038"/>
              <a:gd name="T25" fmla="*/ 265240 h 2439"/>
              <a:gd name="T26" fmla="*/ 23180 w 3038"/>
              <a:gd name="T27" fmla="*/ 154539 h 2439"/>
              <a:gd name="T28" fmla="*/ 424912 w 3038"/>
              <a:gd name="T29" fmla="*/ 155867 h 2439"/>
              <a:gd name="T30" fmla="*/ 138931 w 3038"/>
              <a:gd name="T31" fmla="*/ 115129 h 2439"/>
              <a:gd name="T32" fmla="*/ 172298 w 3038"/>
              <a:gd name="T33" fmla="*/ 129004 h 2439"/>
              <a:gd name="T34" fmla="*/ 224120 w 3038"/>
              <a:gd name="T35" fmla="*/ 107454 h 2439"/>
              <a:gd name="T36" fmla="*/ 275942 w 3038"/>
              <a:gd name="T37" fmla="*/ 129004 h 2439"/>
              <a:gd name="T38" fmla="*/ 312409 w 3038"/>
              <a:gd name="T39" fmla="*/ 107749 h 2439"/>
              <a:gd name="T40" fmla="*/ 294397 w 3038"/>
              <a:gd name="T41" fmla="*/ 100369 h 2439"/>
              <a:gd name="T42" fmla="*/ 275942 w 3038"/>
              <a:gd name="T43" fmla="*/ 108044 h 2439"/>
              <a:gd name="T44" fmla="*/ 224120 w 3038"/>
              <a:gd name="T45" fmla="*/ 86642 h 2439"/>
              <a:gd name="T46" fmla="*/ 172298 w 3038"/>
              <a:gd name="T47" fmla="*/ 108044 h 2439"/>
              <a:gd name="T48" fmla="*/ 153695 w 3038"/>
              <a:gd name="T49" fmla="*/ 100369 h 2439"/>
              <a:gd name="T50" fmla="*/ 135683 w 3038"/>
              <a:gd name="T51" fmla="*/ 107601 h 2439"/>
              <a:gd name="T52" fmla="*/ 249957 w 3038"/>
              <a:gd name="T53" fmla="*/ 185683 h 2439"/>
              <a:gd name="T54" fmla="*/ 198283 w 3038"/>
              <a:gd name="T55" fmla="*/ 164280 h 2439"/>
              <a:gd name="T56" fmla="*/ 146313 w 3038"/>
              <a:gd name="T57" fmla="*/ 185683 h 2439"/>
              <a:gd name="T58" fmla="*/ 120180 w 3038"/>
              <a:gd name="T59" fmla="*/ 174908 h 2439"/>
              <a:gd name="T60" fmla="*/ 112946 w 3038"/>
              <a:gd name="T61" fmla="*/ 192768 h 2439"/>
              <a:gd name="T62" fmla="*/ 146313 w 3038"/>
              <a:gd name="T63" fmla="*/ 206494 h 2439"/>
              <a:gd name="T64" fmla="*/ 198283 w 3038"/>
              <a:gd name="T65" fmla="*/ 185092 h 2439"/>
              <a:gd name="T66" fmla="*/ 249957 w 3038"/>
              <a:gd name="T67" fmla="*/ 206494 h 2439"/>
              <a:gd name="T68" fmla="*/ 283324 w 3038"/>
              <a:gd name="T69" fmla="*/ 192768 h 2439"/>
              <a:gd name="T70" fmla="*/ 320382 w 3038"/>
              <a:gd name="T71" fmla="*/ 192768 h 2439"/>
              <a:gd name="T72" fmla="*/ 327912 w 3038"/>
              <a:gd name="T73" fmla="*/ 195867 h 2439"/>
              <a:gd name="T74" fmla="*/ 334851 w 3038"/>
              <a:gd name="T75" fmla="*/ 177565 h 2439"/>
              <a:gd name="T76" fmla="*/ 268560 w 3038"/>
              <a:gd name="T77" fmla="*/ 178007 h 2439"/>
              <a:gd name="T78" fmla="*/ 249957 w 3038"/>
              <a:gd name="T79" fmla="*/ 185683 h 243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038" h="2439">
                <a:moveTo>
                  <a:pt x="828" y="1964"/>
                </a:moveTo>
                <a:lnTo>
                  <a:pt x="828" y="1964"/>
                </a:lnTo>
                <a:close/>
                <a:moveTo>
                  <a:pt x="816" y="1970"/>
                </a:moveTo>
                <a:cubicBezTo>
                  <a:pt x="816" y="1969"/>
                  <a:pt x="816" y="1969"/>
                  <a:pt x="817" y="1969"/>
                </a:cubicBezTo>
                <a:lnTo>
                  <a:pt x="816" y="1970"/>
                </a:lnTo>
                <a:close/>
                <a:moveTo>
                  <a:pt x="816" y="1970"/>
                </a:moveTo>
                <a:lnTo>
                  <a:pt x="816" y="1970"/>
                </a:lnTo>
                <a:close/>
                <a:moveTo>
                  <a:pt x="1518" y="0"/>
                </a:moveTo>
                <a:cubicBezTo>
                  <a:pt x="697" y="0"/>
                  <a:pt x="28" y="456"/>
                  <a:pt x="0" y="1026"/>
                </a:cubicBezTo>
                <a:lnTo>
                  <a:pt x="0" y="1102"/>
                </a:lnTo>
                <a:cubicBezTo>
                  <a:pt x="17" y="1426"/>
                  <a:pt x="239" y="1714"/>
                  <a:pt x="581" y="1901"/>
                </a:cubicBezTo>
                <a:cubicBezTo>
                  <a:pt x="563" y="2018"/>
                  <a:pt x="528" y="2257"/>
                  <a:pt x="521" y="2309"/>
                </a:cubicBezTo>
                <a:cubicBezTo>
                  <a:pt x="511" y="2378"/>
                  <a:pt x="598" y="2438"/>
                  <a:pt x="687" y="2396"/>
                </a:cubicBezTo>
                <a:cubicBezTo>
                  <a:pt x="777" y="2355"/>
                  <a:pt x="1295" y="2116"/>
                  <a:pt x="1295" y="2116"/>
                </a:cubicBezTo>
                <a:cubicBezTo>
                  <a:pt x="1368" y="2123"/>
                  <a:pt x="1442" y="2127"/>
                  <a:pt x="1518" y="2127"/>
                </a:cubicBezTo>
                <a:cubicBezTo>
                  <a:pt x="2356" y="2127"/>
                  <a:pt x="3037" y="1651"/>
                  <a:pt x="3037" y="1064"/>
                </a:cubicBezTo>
                <a:cubicBezTo>
                  <a:pt x="3037" y="476"/>
                  <a:pt x="2356" y="0"/>
                  <a:pt x="1518" y="0"/>
                </a:cubicBezTo>
                <a:close/>
                <a:moveTo>
                  <a:pt x="1579" y="1963"/>
                </a:moveTo>
                <a:cubicBezTo>
                  <a:pt x="1559" y="1964"/>
                  <a:pt x="1539" y="1964"/>
                  <a:pt x="1518" y="1964"/>
                </a:cubicBezTo>
                <a:cubicBezTo>
                  <a:pt x="1434" y="1964"/>
                  <a:pt x="1317" y="1973"/>
                  <a:pt x="1237" y="1964"/>
                </a:cubicBezTo>
                <a:lnTo>
                  <a:pt x="1008" y="2064"/>
                </a:lnTo>
                <a:lnTo>
                  <a:pt x="697" y="2205"/>
                </a:lnTo>
                <a:lnTo>
                  <a:pt x="730" y="1973"/>
                </a:lnTo>
                <a:lnTo>
                  <a:pt x="749" y="1811"/>
                </a:lnTo>
                <a:cubicBezTo>
                  <a:pt x="750" y="1807"/>
                  <a:pt x="751" y="1800"/>
                  <a:pt x="744" y="1797"/>
                </a:cubicBezTo>
                <a:cubicBezTo>
                  <a:pt x="736" y="1793"/>
                  <a:pt x="632" y="1742"/>
                  <a:pt x="582" y="1710"/>
                </a:cubicBezTo>
                <a:cubicBezTo>
                  <a:pt x="310" y="1542"/>
                  <a:pt x="157" y="1256"/>
                  <a:pt x="157" y="1047"/>
                </a:cubicBezTo>
                <a:cubicBezTo>
                  <a:pt x="157" y="645"/>
                  <a:pt x="685" y="155"/>
                  <a:pt x="1518" y="158"/>
                </a:cubicBezTo>
                <a:cubicBezTo>
                  <a:pt x="2278" y="161"/>
                  <a:pt x="2878" y="587"/>
                  <a:pt x="2878" y="1056"/>
                </a:cubicBezTo>
                <a:cubicBezTo>
                  <a:pt x="2878" y="1539"/>
                  <a:pt x="2311" y="1941"/>
                  <a:pt x="1579" y="1963"/>
                </a:cubicBezTo>
                <a:close/>
                <a:moveTo>
                  <a:pt x="941" y="780"/>
                </a:moveTo>
                <a:lnTo>
                  <a:pt x="941" y="780"/>
                </a:lnTo>
                <a:cubicBezTo>
                  <a:pt x="999" y="838"/>
                  <a:pt x="1079" y="874"/>
                  <a:pt x="1167" y="874"/>
                </a:cubicBezTo>
                <a:cubicBezTo>
                  <a:pt x="1255" y="874"/>
                  <a:pt x="1335" y="838"/>
                  <a:pt x="1393" y="780"/>
                </a:cubicBezTo>
                <a:cubicBezTo>
                  <a:pt x="1425" y="748"/>
                  <a:pt x="1469" y="728"/>
                  <a:pt x="1518" y="728"/>
                </a:cubicBezTo>
                <a:cubicBezTo>
                  <a:pt x="1566" y="728"/>
                  <a:pt x="1611" y="748"/>
                  <a:pt x="1643" y="780"/>
                </a:cubicBezTo>
                <a:cubicBezTo>
                  <a:pt x="1701" y="838"/>
                  <a:pt x="1781" y="874"/>
                  <a:pt x="1869" y="874"/>
                </a:cubicBezTo>
                <a:cubicBezTo>
                  <a:pt x="1956" y="874"/>
                  <a:pt x="2035" y="839"/>
                  <a:pt x="2092" y="783"/>
                </a:cubicBezTo>
                <a:cubicBezTo>
                  <a:pt x="2107" y="770"/>
                  <a:pt x="2116" y="751"/>
                  <a:pt x="2116" y="730"/>
                </a:cubicBezTo>
                <a:cubicBezTo>
                  <a:pt x="2116" y="691"/>
                  <a:pt x="2084" y="659"/>
                  <a:pt x="2045" y="659"/>
                </a:cubicBezTo>
                <a:cubicBezTo>
                  <a:pt x="2025" y="659"/>
                  <a:pt x="2007" y="667"/>
                  <a:pt x="1994" y="680"/>
                </a:cubicBezTo>
                <a:cubicBezTo>
                  <a:pt x="1962" y="712"/>
                  <a:pt x="1918" y="732"/>
                  <a:pt x="1869" y="732"/>
                </a:cubicBezTo>
                <a:cubicBezTo>
                  <a:pt x="1820" y="732"/>
                  <a:pt x="1775" y="712"/>
                  <a:pt x="1743" y="680"/>
                </a:cubicBezTo>
                <a:cubicBezTo>
                  <a:pt x="1685" y="622"/>
                  <a:pt x="1606" y="587"/>
                  <a:pt x="1518" y="587"/>
                </a:cubicBezTo>
                <a:cubicBezTo>
                  <a:pt x="1430" y="587"/>
                  <a:pt x="1350" y="622"/>
                  <a:pt x="1292" y="680"/>
                </a:cubicBezTo>
                <a:cubicBezTo>
                  <a:pt x="1260" y="712"/>
                  <a:pt x="1216" y="732"/>
                  <a:pt x="1167" y="732"/>
                </a:cubicBezTo>
                <a:cubicBezTo>
                  <a:pt x="1118" y="732"/>
                  <a:pt x="1073" y="712"/>
                  <a:pt x="1041" y="680"/>
                </a:cubicBezTo>
                <a:cubicBezTo>
                  <a:pt x="1028" y="667"/>
                  <a:pt x="1010" y="658"/>
                  <a:pt x="990" y="658"/>
                </a:cubicBezTo>
                <a:cubicBezTo>
                  <a:pt x="951" y="658"/>
                  <a:pt x="919" y="690"/>
                  <a:pt x="919" y="729"/>
                </a:cubicBezTo>
                <a:cubicBezTo>
                  <a:pt x="919" y="749"/>
                  <a:pt x="928" y="768"/>
                  <a:pt x="941" y="780"/>
                </a:cubicBezTo>
                <a:close/>
                <a:moveTo>
                  <a:pt x="1693" y="1258"/>
                </a:moveTo>
                <a:cubicBezTo>
                  <a:pt x="1644" y="1258"/>
                  <a:pt x="1600" y="1238"/>
                  <a:pt x="1567" y="1206"/>
                </a:cubicBezTo>
                <a:cubicBezTo>
                  <a:pt x="1511" y="1149"/>
                  <a:pt x="1431" y="1113"/>
                  <a:pt x="1343" y="1113"/>
                </a:cubicBezTo>
                <a:cubicBezTo>
                  <a:pt x="1254" y="1113"/>
                  <a:pt x="1174" y="1149"/>
                  <a:pt x="1117" y="1206"/>
                </a:cubicBezTo>
                <a:cubicBezTo>
                  <a:pt x="1084" y="1238"/>
                  <a:pt x="1040" y="1258"/>
                  <a:pt x="991" y="1258"/>
                </a:cubicBezTo>
                <a:cubicBezTo>
                  <a:pt x="942" y="1258"/>
                  <a:pt x="898" y="1238"/>
                  <a:pt x="866" y="1206"/>
                </a:cubicBezTo>
                <a:cubicBezTo>
                  <a:pt x="853" y="1193"/>
                  <a:pt x="835" y="1185"/>
                  <a:pt x="814" y="1185"/>
                </a:cubicBezTo>
                <a:cubicBezTo>
                  <a:pt x="775" y="1185"/>
                  <a:pt x="743" y="1216"/>
                  <a:pt x="743" y="1255"/>
                </a:cubicBezTo>
                <a:cubicBezTo>
                  <a:pt x="743" y="1275"/>
                  <a:pt x="752" y="1293"/>
                  <a:pt x="765" y="1306"/>
                </a:cubicBezTo>
                <a:cubicBezTo>
                  <a:pt x="823" y="1364"/>
                  <a:pt x="903" y="1399"/>
                  <a:pt x="991" y="1399"/>
                </a:cubicBezTo>
                <a:cubicBezTo>
                  <a:pt x="1079" y="1399"/>
                  <a:pt x="1159" y="1364"/>
                  <a:pt x="1217" y="1306"/>
                </a:cubicBezTo>
                <a:cubicBezTo>
                  <a:pt x="1249" y="1274"/>
                  <a:pt x="1294" y="1254"/>
                  <a:pt x="1343" y="1254"/>
                </a:cubicBezTo>
                <a:cubicBezTo>
                  <a:pt x="1392" y="1254"/>
                  <a:pt x="1436" y="1274"/>
                  <a:pt x="1468" y="1306"/>
                </a:cubicBezTo>
                <a:cubicBezTo>
                  <a:pt x="1526" y="1364"/>
                  <a:pt x="1605" y="1399"/>
                  <a:pt x="1693" y="1399"/>
                </a:cubicBezTo>
                <a:cubicBezTo>
                  <a:pt x="1781" y="1399"/>
                  <a:pt x="1861" y="1364"/>
                  <a:pt x="1919" y="1306"/>
                </a:cubicBezTo>
                <a:cubicBezTo>
                  <a:pt x="1951" y="1274"/>
                  <a:pt x="1995" y="1254"/>
                  <a:pt x="2044" y="1254"/>
                </a:cubicBezTo>
                <a:cubicBezTo>
                  <a:pt x="2093" y="1254"/>
                  <a:pt x="2138" y="1274"/>
                  <a:pt x="2170" y="1306"/>
                </a:cubicBezTo>
                <a:cubicBezTo>
                  <a:pt x="2183" y="1319"/>
                  <a:pt x="2201" y="1327"/>
                  <a:pt x="2221" y="1327"/>
                </a:cubicBezTo>
                <a:cubicBezTo>
                  <a:pt x="2260" y="1327"/>
                  <a:pt x="2292" y="1295"/>
                  <a:pt x="2292" y="1256"/>
                </a:cubicBezTo>
                <a:cubicBezTo>
                  <a:pt x="2292" y="1235"/>
                  <a:pt x="2283" y="1216"/>
                  <a:pt x="2268" y="1203"/>
                </a:cubicBezTo>
                <a:cubicBezTo>
                  <a:pt x="2210" y="1148"/>
                  <a:pt x="2131" y="1113"/>
                  <a:pt x="2044" y="1113"/>
                </a:cubicBezTo>
                <a:cubicBezTo>
                  <a:pt x="1956" y="1113"/>
                  <a:pt x="1876" y="1149"/>
                  <a:pt x="1819" y="1206"/>
                </a:cubicBezTo>
                <a:cubicBezTo>
                  <a:pt x="1786" y="1238"/>
                  <a:pt x="1742" y="1258"/>
                  <a:pt x="1693" y="12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58" name="Freeform 28"/>
          <p:cNvSpPr>
            <a:spLocks noChangeAspect="1" noChangeArrowheads="1"/>
          </p:cNvSpPr>
          <p:nvPr/>
        </p:nvSpPr>
        <p:spPr bwMode="auto">
          <a:xfrm>
            <a:off x="4995037" y="1152818"/>
            <a:ext cx="326869" cy="326868"/>
          </a:xfrm>
          <a:custGeom>
            <a:avLst/>
            <a:gdLst>
              <a:gd name="T0" fmla="*/ 31464 w 3032"/>
              <a:gd name="T1" fmla="*/ 296142 h 3033"/>
              <a:gd name="T2" fmla="*/ 31464 w 3032"/>
              <a:gd name="T3" fmla="*/ 295430 h 3033"/>
              <a:gd name="T4" fmla="*/ 31464 w 3032"/>
              <a:gd name="T5" fmla="*/ 296142 h 3033"/>
              <a:gd name="T6" fmla="*/ 302058 w 3032"/>
              <a:gd name="T7" fmla="*/ 139110 h 3033"/>
              <a:gd name="T8" fmla="*/ 289235 w 3032"/>
              <a:gd name="T9" fmla="*/ 136855 h 3033"/>
              <a:gd name="T10" fmla="*/ 134881 w 3032"/>
              <a:gd name="T11" fmla="*/ 245697 h 3033"/>
              <a:gd name="T12" fmla="*/ 82757 w 3032"/>
              <a:gd name="T13" fmla="*/ 171751 h 3033"/>
              <a:gd name="T14" fmla="*/ 69934 w 3032"/>
              <a:gd name="T15" fmla="*/ 169496 h 3033"/>
              <a:gd name="T16" fmla="*/ 67797 w 3032"/>
              <a:gd name="T17" fmla="*/ 182196 h 3033"/>
              <a:gd name="T18" fmla="*/ 125145 w 3032"/>
              <a:gd name="T19" fmla="*/ 263739 h 3033"/>
              <a:gd name="T20" fmla="*/ 125501 w 3032"/>
              <a:gd name="T21" fmla="*/ 264214 h 3033"/>
              <a:gd name="T22" fmla="*/ 137968 w 3032"/>
              <a:gd name="T23" fmla="*/ 265994 h 3033"/>
              <a:gd name="T24" fmla="*/ 299802 w 3032"/>
              <a:gd name="T25" fmla="*/ 151929 h 3033"/>
              <a:gd name="T26" fmla="*/ 302058 w 3032"/>
              <a:gd name="T27" fmla="*/ 139110 h 3033"/>
              <a:gd name="T28" fmla="*/ 180000 w 3032"/>
              <a:gd name="T29" fmla="*/ 0 h 3033"/>
              <a:gd name="T30" fmla="*/ 0 w 3032"/>
              <a:gd name="T31" fmla="*/ 179822 h 3033"/>
              <a:gd name="T32" fmla="*/ 180000 w 3032"/>
              <a:gd name="T33" fmla="*/ 359881 h 3033"/>
              <a:gd name="T34" fmla="*/ 359881 w 3032"/>
              <a:gd name="T35" fmla="*/ 179822 h 3033"/>
              <a:gd name="T36" fmla="*/ 180000 w 3032"/>
              <a:gd name="T37" fmla="*/ 0 h 3033"/>
              <a:gd name="T38" fmla="*/ 180000 w 3032"/>
              <a:gd name="T39" fmla="*/ 341009 h 3033"/>
              <a:gd name="T40" fmla="*/ 18760 w 3032"/>
              <a:gd name="T41" fmla="*/ 179822 h 3033"/>
              <a:gd name="T42" fmla="*/ 180000 w 3032"/>
              <a:gd name="T43" fmla="*/ 18872 h 3033"/>
              <a:gd name="T44" fmla="*/ 341121 w 3032"/>
              <a:gd name="T45" fmla="*/ 179822 h 3033"/>
              <a:gd name="T46" fmla="*/ 180000 w 3032"/>
              <a:gd name="T47" fmla="*/ 341009 h 303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032" h="3033">
                <a:moveTo>
                  <a:pt x="265" y="2495"/>
                </a:moveTo>
                <a:cubicBezTo>
                  <a:pt x="265" y="2493"/>
                  <a:pt x="265" y="2491"/>
                  <a:pt x="265" y="2489"/>
                </a:cubicBezTo>
                <a:cubicBezTo>
                  <a:pt x="265" y="2491"/>
                  <a:pt x="265" y="2493"/>
                  <a:pt x="265" y="2495"/>
                </a:cubicBezTo>
                <a:close/>
                <a:moveTo>
                  <a:pt x="2544" y="1172"/>
                </a:moveTo>
                <a:cubicBezTo>
                  <a:pt x="2519" y="1137"/>
                  <a:pt x="2471" y="1129"/>
                  <a:pt x="2436" y="1153"/>
                </a:cubicBezTo>
                <a:lnTo>
                  <a:pt x="1136" y="2070"/>
                </a:lnTo>
                <a:lnTo>
                  <a:pt x="697" y="1447"/>
                </a:lnTo>
                <a:cubicBezTo>
                  <a:pt x="673" y="1412"/>
                  <a:pt x="624" y="1403"/>
                  <a:pt x="589" y="1428"/>
                </a:cubicBezTo>
                <a:cubicBezTo>
                  <a:pt x="555" y="1453"/>
                  <a:pt x="546" y="1500"/>
                  <a:pt x="571" y="1535"/>
                </a:cubicBezTo>
                <a:lnTo>
                  <a:pt x="1054" y="2222"/>
                </a:lnTo>
                <a:cubicBezTo>
                  <a:pt x="1055" y="2224"/>
                  <a:pt x="1056" y="2225"/>
                  <a:pt x="1057" y="2226"/>
                </a:cubicBezTo>
                <a:cubicBezTo>
                  <a:pt x="1082" y="2258"/>
                  <a:pt x="1128" y="2265"/>
                  <a:pt x="1162" y="2241"/>
                </a:cubicBezTo>
                <a:lnTo>
                  <a:pt x="2525" y="1280"/>
                </a:lnTo>
                <a:cubicBezTo>
                  <a:pt x="2560" y="1255"/>
                  <a:pt x="2568" y="1207"/>
                  <a:pt x="2544" y="1172"/>
                </a:cubicBezTo>
                <a:close/>
                <a:moveTo>
                  <a:pt x="1516" y="0"/>
                </a:moveTo>
                <a:cubicBezTo>
                  <a:pt x="679" y="0"/>
                  <a:pt x="0" y="679"/>
                  <a:pt x="0" y="1515"/>
                </a:cubicBezTo>
                <a:cubicBezTo>
                  <a:pt x="0" y="2353"/>
                  <a:pt x="679" y="3032"/>
                  <a:pt x="1516" y="3032"/>
                </a:cubicBezTo>
                <a:cubicBezTo>
                  <a:pt x="2353" y="3032"/>
                  <a:pt x="3031" y="2353"/>
                  <a:pt x="3031" y="1515"/>
                </a:cubicBezTo>
                <a:cubicBezTo>
                  <a:pt x="3031" y="679"/>
                  <a:pt x="2353" y="0"/>
                  <a:pt x="1516" y="0"/>
                </a:cubicBezTo>
                <a:close/>
                <a:moveTo>
                  <a:pt x="1516" y="2873"/>
                </a:moveTo>
                <a:cubicBezTo>
                  <a:pt x="766" y="2873"/>
                  <a:pt x="158" y="2265"/>
                  <a:pt x="158" y="1515"/>
                </a:cubicBezTo>
                <a:cubicBezTo>
                  <a:pt x="158" y="767"/>
                  <a:pt x="766" y="159"/>
                  <a:pt x="1516" y="159"/>
                </a:cubicBezTo>
                <a:cubicBezTo>
                  <a:pt x="2265" y="159"/>
                  <a:pt x="2873" y="767"/>
                  <a:pt x="2873" y="1515"/>
                </a:cubicBezTo>
                <a:cubicBezTo>
                  <a:pt x="2873" y="2265"/>
                  <a:pt x="2265" y="2873"/>
                  <a:pt x="1516" y="28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59" name="Freeform 3"/>
          <p:cNvSpPr>
            <a:spLocks noChangeAspect="1" noChangeArrowheads="1"/>
          </p:cNvSpPr>
          <p:nvPr/>
        </p:nvSpPr>
        <p:spPr bwMode="auto">
          <a:xfrm>
            <a:off x="6962008" y="1813756"/>
            <a:ext cx="326869" cy="326869"/>
          </a:xfrm>
          <a:custGeom>
            <a:avLst/>
            <a:gdLst>
              <a:gd name="T0" fmla="*/ 355977 w 2595"/>
              <a:gd name="T1" fmla="*/ 128740 h 2595"/>
              <a:gd name="T2" fmla="*/ 344601 w 2595"/>
              <a:gd name="T3" fmla="*/ 121942 h 2595"/>
              <a:gd name="T4" fmla="*/ 133595 w 2595"/>
              <a:gd name="T5" fmla="*/ 121942 h 2595"/>
              <a:gd name="T6" fmla="*/ 133873 w 2595"/>
              <a:gd name="T7" fmla="*/ 121526 h 2595"/>
              <a:gd name="T8" fmla="*/ 132763 w 2595"/>
              <a:gd name="T9" fmla="*/ 120694 h 2595"/>
              <a:gd name="T10" fmla="*/ 131931 w 2595"/>
              <a:gd name="T11" fmla="*/ 120139 h 2595"/>
              <a:gd name="T12" fmla="*/ 130543 w 2595"/>
              <a:gd name="T13" fmla="*/ 119029 h 2595"/>
              <a:gd name="T14" fmla="*/ 125827 w 2595"/>
              <a:gd name="T15" fmla="*/ 116254 h 2595"/>
              <a:gd name="T16" fmla="*/ 123746 w 2595"/>
              <a:gd name="T17" fmla="*/ 115422 h 2595"/>
              <a:gd name="T18" fmla="*/ 105850 w 2595"/>
              <a:gd name="T19" fmla="*/ 109179 h 2595"/>
              <a:gd name="T20" fmla="*/ 142751 w 2595"/>
              <a:gd name="T21" fmla="*/ 56324 h 2595"/>
              <a:gd name="T22" fmla="*/ 86289 w 2595"/>
              <a:gd name="T23" fmla="*/ 0 h 2595"/>
              <a:gd name="T24" fmla="*/ 29827 w 2595"/>
              <a:gd name="T25" fmla="*/ 56324 h 2595"/>
              <a:gd name="T26" fmla="*/ 66867 w 2595"/>
              <a:gd name="T27" fmla="*/ 109318 h 2595"/>
              <a:gd name="T28" fmla="*/ 0 w 2595"/>
              <a:gd name="T29" fmla="*/ 192555 h 2595"/>
              <a:gd name="T30" fmla="*/ 139 w 2595"/>
              <a:gd name="T31" fmla="*/ 196994 h 2595"/>
              <a:gd name="T32" fmla="*/ 555 w 2595"/>
              <a:gd name="T33" fmla="*/ 206844 h 2595"/>
              <a:gd name="T34" fmla="*/ 85040 w 2595"/>
              <a:gd name="T35" fmla="*/ 206844 h 2595"/>
              <a:gd name="T36" fmla="*/ 85040 w 2595"/>
              <a:gd name="T37" fmla="*/ 291884 h 2595"/>
              <a:gd name="T38" fmla="*/ 103908 w 2595"/>
              <a:gd name="T39" fmla="*/ 310613 h 2595"/>
              <a:gd name="T40" fmla="*/ 212116 w 2595"/>
              <a:gd name="T41" fmla="*/ 310613 h 2595"/>
              <a:gd name="T42" fmla="*/ 212116 w 2595"/>
              <a:gd name="T43" fmla="*/ 339191 h 2595"/>
              <a:gd name="T44" fmla="*/ 181457 w 2595"/>
              <a:gd name="T45" fmla="*/ 339191 h 2595"/>
              <a:gd name="T46" fmla="*/ 171191 w 2595"/>
              <a:gd name="T47" fmla="*/ 349457 h 2595"/>
              <a:gd name="T48" fmla="*/ 181457 w 2595"/>
              <a:gd name="T49" fmla="*/ 359861 h 2595"/>
              <a:gd name="T50" fmla="*/ 263445 w 2595"/>
              <a:gd name="T51" fmla="*/ 359861 h 2595"/>
              <a:gd name="T52" fmla="*/ 273711 w 2595"/>
              <a:gd name="T53" fmla="*/ 349457 h 2595"/>
              <a:gd name="T54" fmla="*/ 263445 w 2595"/>
              <a:gd name="T55" fmla="*/ 339191 h 2595"/>
              <a:gd name="T56" fmla="*/ 232786 w 2595"/>
              <a:gd name="T57" fmla="*/ 339191 h 2595"/>
              <a:gd name="T58" fmla="*/ 232786 w 2595"/>
              <a:gd name="T59" fmla="*/ 310613 h 2595"/>
              <a:gd name="T60" fmla="*/ 341133 w 2595"/>
              <a:gd name="T61" fmla="*/ 310613 h 2595"/>
              <a:gd name="T62" fmla="*/ 359861 w 2595"/>
              <a:gd name="T63" fmla="*/ 291884 h 2595"/>
              <a:gd name="T64" fmla="*/ 359861 w 2595"/>
              <a:gd name="T65" fmla="*/ 140809 h 2595"/>
              <a:gd name="T66" fmla="*/ 355977 w 2595"/>
              <a:gd name="T67" fmla="*/ 128740 h 2595"/>
              <a:gd name="T68" fmla="*/ 85040 w 2595"/>
              <a:gd name="T69" fmla="*/ 140809 h 2595"/>
              <a:gd name="T70" fmla="*/ 85040 w 2595"/>
              <a:gd name="T71" fmla="*/ 186035 h 2595"/>
              <a:gd name="T72" fmla="*/ 20948 w 2595"/>
              <a:gd name="T73" fmla="*/ 186035 h 2595"/>
              <a:gd name="T74" fmla="*/ 86428 w 2595"/>
              <a:gd name="T75" fmla="*/ 127769 h 2595"/>
              <a:gd name="T76" fmla="*/ 90590 w 2595"/>
              <a:gd name="T77" fmla="*/ 127908 h 2595"/>
              <a:gd name="T78" fmla="*/ 85040 w 2595"/>
              <a:gd name="T79" fmla="*/ 140809 h 2595"/>
              <a:gd name="T80" fmla="*/ 86289 w 2595"/>
              <a:gd name="T81" fmla="*/ 91977 h 2595"/>
              <a:gd name="T82" fmla="*/ 50636 w 2595"/>
              <a:gd name="T83" fmla="*/ 56324 h 2595"/>
              <a:gd name="T84" fmla="*/ 86289 w 2595"/>
              <a:gd name="T85" fmla="*/ 20671 h 2595"/>
              <a:gd name="T86" fmla="*/ 122081 w 2595"/>
              <a:gd name="T87" fmla="*/ 56324 h 2595"/>
              <a:gd name="T88" fmla="*/ 86289 w 2595"/>
              <a:gd name="T89" fmla="*/ 91977 h 2595"/>
              <a:gd name="T90" fmla="*/ 339191 w 2595"/>
              <a:gd name="T91" fmla="*/ 289942 h 2595"/>
              <a:gd name="T92" fmla="*/ 105711 w 2595"/>
              <a:gd name="T93" fmla="*/ 289942 h 2595"/>
              <a:gd name="T94" fmla="*/ 105711 w 2595"/>
              <a:gd name="T95" fmla="*/ 277873 h 2595"/>
              <a:gd name="T96" fmla="*/ 339191 w 2595"/>
              <a:gd name="T97" fmla="*/ 277873 h 2595"/>
              <a:gd name="T98" fmla="*/ 339191 w 2595"/>
              <a:gd name="T99" fmla="*/ 289942 h 2595"/>
              <a:gd name="T100" fmla="*/ 339191 w 2595"/>
              <a:gd name="T101" fmla="*/ 257202 h 2595"/>
              <a:gd name="T102" fmla="*/ 105711 w 2595"/>
              <a:gd name="T103" fmla="*/ 257202 h 2595"/>
              <a:gd name="T104" fmla="*/ 105711 w 2595"/>
              <a:gd name="T105" fmla="*/ 142751 h 2595"/>
              <a:gd name="T106" fmla="*/ 107376 w 2595"/>
              <a:gd name="T107" fmla="*/ 142613 h 2595"/>
              <a:gd name="T108" fmla="*/ 339191 w 2595"/>
              <a:gd name="T109" fmla="*/ 142613 h 2595"/>
              <a:gd name="T110" fmla="*/ 339191 w 2595"/>
              <a:gd name="T111" fmla="*/ 257202 h 259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595" h="2595">
                <a:moveTo>
                  <a:pt x="2566" y="928"/>
                </a:moveTo>
                <a:cubicBezTo>
                  <a:pt x="2553" y="910"/>
                  <a:pt x="2525" y="879"/>
                  <a:pt x="2484" y="879"/>
                </a:cubicBezTo>
                <a:lnTo>
                  <a:pt x="963" y="879"/>
                </a:lnTo>
                <a:lnTo>
                  <a:pt x="965" y="876"/>
                </a:lnTo>
                <a:lnTo>
                  <a:pt x="957" y="870"/>
                </a:lnTo>
                <a:cubicBezTo>
                  <a:pt x="955" y="869"/>
                  <a:pt x="953" y="868"/>
                  <a:pt x="951" y="866"/>
                </a:cubicBezTo>
                <a:cubicBezTo>
                  <a:pt x="946" y="863"/>
                  <a:pt x="943" y="860"/>
                  <a:pt x="941" y="858"/>
                </a:cubicBezTo>
                <a:cubicBezTo>
                  <a:pt x="932" y="851"/>
                  <a:pt x="923" y="844"/>
                  <a:pt x="907" y="838"/>
                </a:cubicBezTo>
                <a:cubicBezTo>
                  <a:pt x="906" y="838"/>
                  <a:pt x="902" y="837"/>
                  <a:pt x="892" y="832"/>
                </a:cubicBezTo>
                <a:cubicBezTo>
                  <a:pt x="850" y="812"/>
                  <a:pt x="807" y="797"/>
                  <a:pt x="763" y="787"/>
                </a:cubicBezTo>
                <a:cubicBezTo>
                  <a:pt x="918" y="730"/>
                  <a:pt x="1029" y="581"/>
                  <a:pt x="1029" y="406"/>
                </a:cubicBezTo>
                <a:cubicBezTo>
                  <a:pt x="1029" y="182"/>
                  <a:pt x="847" y="0"/>
                  <a:pt x="622" y="0"/>
                </a:cubicBezTo>
                <a:cubicBezTo>
                  <a:pt x="398" y="0"/>
                  <a:pt x="215" y="182"/>
                  <a:pt x="215" y="406"/>
                </a:cubicBezTo>
                <a:cubicBezTo>
                  <a:pt x="215" y="581"/>
                  <a:pt x="327" y="731"/>
                  <a:pt x="482" y="788"/>
                </a:cubicBezTo>
                <a:cubicBezTo>
                  <a:pt x="206" y="851"/>
                  <a:pt x="0" y="1097"/>
                  <a:pt x="0" y="1388"/>
                </a:cubicBezTo>
                <a:cubicBezTo>
                  <a:pt x="0" y="1399"/>
                  <a:pt x="0" y="1409"/>
                  <a:pt x="1" y="1420"/>
                </a:cubicBezTo>
                <a:lnTo>
                  <a:pt x="4" y="1491"/>
                </a:lnTo>
                <a:lnTo>
                  <a:pt x="613" y="1491"/>
                </a:lnTo>
                <a:lnTo>
                  <a:pt x="613" y="2104"/>
                </a:lnTo>
                <a:cubicBezTo>
                  <a:pt x="613" y="2179"/>
                  <a:pt x="674" y="2239"/>
                  <a:pt x="749" y="2239"/>
                </a:cubicBezTo>
                <a:lnTo>
                  <a:pt x="1529" y="2239"/>
                </a:lnTo>
                <a:lnTo>
                  <a:pt x="1529" y="2445"/>
                </a:lnTo>
                <a:lnTo>
                  <a:pt x="1308" y="2445"/>
                </a:lnTo>
                <a:cubicBezTo>
                  <a:pt x="1267" y="2445"/>
                  <a:pt x="1234" y="2478"/>
                  <a:pt x="1234" y="2519"/>
                </a:cubicBezTo>
                <a:cubicBezTo>
                  <a:pt x="1234" y="2561"/>
                  <a:pt x="1267" y="2594"/>
                  <a:pt x="1308" y="2594"/>
                </a:cubicBezTo>
                <a:lnTo>
                  <a:pt x="1899" y="2594"/>
                </a:lnTo>
                <a:cubicBezTo>
                  <a:pt x="1940" y="2594"/>
                  <a:pt x="1973" y="2561"/>
                  <a:pt x="1973" y="2519"/>
                </a:cubicBezTo>
                <a:cubicBezTo>
                  <a:pt x="1973" y="2478"/>
                  <a:pt x="1940" y="2445"/>
                  <a:pt x="1899" y="2445"/>
                </a:cubicBezTo>
                <a:lnTo>
                  <a:pt x="1678" y="2445"/>
                </a:lnTo>
                <a:lnTo>
                  <a:pt x="1678" y="2239"/>
                </a:lnTo>
                <a:lnTo>
                  <a:pt x="2459" y="2239"/>
                </a:lnTo>
                <a:cubicBezTo>
                  <a:pt x="2533" y="2239"/>
                  <a:pt x="2594" y="2179"/>
                  <a:pt x="2594" y="2104"/>
                </a:cubicBezTo>
                <a:lnTo>
                  <a:pt x="2594" y="1015"/>
                </a:lnTo>
                <a:cubicBezTo>
                  <a:pt x="2594" y="985"/>
                  <a:pt x="2584" y="954"/>
                  <a:pt x="2566" y="928"/>
                </a:cubicBezTo>
                <a:close/>
                <a:moveTo>
                  <a:pt x="613" y="1015"/>
                </a:moveTo>
                <a:lnTo>
                  <a:pt x="613" y="1341"/>
                </a:lnTo>
                <a:lnTo>
                  <a:pt x="151" y="1341"/>
                </a:lnTo>
                <a:cubicBezTo>
                  <a:pt x="175" y="1106"/>
                  <a:pt x="378" y="921"/>
                  <a:pt x="623" y="921"/>
                </a:cubicBezTo>
                <a:cubicBezTo>
                  <a:pt x="633" y="921"/>
                  <a:pt x="643" y="921"/>
                  <a:pt x="653" y="922"/>
                </a:cubicBezTo>
                <a:cubicBezTo>
                  <a:pt x="626" y="948"/>
                  <a:pt x="613" y="982"/>
                  <a:pt x="613" y="1015"/>
                </a:cubicBezTo>
                <a:close/>
                <a:moveTo>
                  <a:pt x="622" y="663"/>
                </a:moveTo>
                <a:cubicBezTo>
                  <a:pt x="480" y="663"/>
                  <a:pt x="365" y="548"/>
                  <a:pt x="365" y="406"/>
                </a:cubicBezTo>
                <a:cubicBezTo>
                  <a:pt x="365" y="264"/>
                  <a:pt x="480" y="149"/>
                  <a:pt x="622" y="149"/>
                </a:cubicBezTo>
                <a:cubicBezTo>
                  <a:pt x="764" y="149"/>
                  <a:pt x="880" y="264"/>
                  <a:pt x="880" y="406"/>
                </a:cubicBezTo>
                <a:cubicBezTo>
                  <a:pt x="880" y="548"/>
                  <a:pt x="764" y="663"/>
                  <a:pt x="622" y="663"/>
                </a:cubicBezTo>
                <a:close/>
                <a:moveTo>
                  <a:pt x="2445" y="2090"/>
                </a:moveTo>
                <a:lnTo>
                  <a:pt x="762" y="2090"/>
                </a:lnTo>
                <a:lnTo>
                  <a:pt x="762" y="2003"/>
                </a:lnTo>
                <a:lnTo>
                  <a:pt x="2445" y="2003"/>
                </a:lnTo>
                <a:lnTo>
                  <a:pt x="2445" y="2090"/>
                </a:lnTo>
                <a:close/>
                <a:moveTo>
                  <a:pt x="2445" y="1854"/>
                </a:moveTo>
                <a:lnTo>
                  <a:pt x="762" y="1854"/>
                </a:lnTo>
                <a:lnTo>
                  <a:pt x="762" y="1029"/>
                </a:lnTo>
                <a:cubicBezTo>
                  <a:pt x="765" y="1029"/>
                  <a:pt x="769" y="1028"/>
                  <a:pt x="774" y="1028"/>
                </a:cubicBezTo>
                <a:lnTo>
                  <a:pt x="2445" y="1028"/>
                </a:lnTo>
                <a:lnTo>
                  <a:pt x="2445" y="18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60" name="Freeform 7"/>
          <p:cNvSpPr>
            <a:spLocks noChangeAspect="1" noChangeArrowheads="1"/>
          </p:cNvSpPr>
          <p:nvPr/>
        </p:nvSpPr>
        <p:spPr bwMode="auto">
          <a:xfrm>
            <a:off x="3647243" y="1813756"/>
            <a:ext cx="328309" cy="326869"/>
          </a:xfrm>
          <a:custGeom>
            <a:avLst/>
            <a:gdLst>
              <a:gd name="T0" fmla="*/ 274966 w 2798"/>
              <a:gd name="T1" fmla="*/ 46648 h 2786"/>
              <a:gd name="T2" fmla="*/ 293064 w 2798"/>
              <a:gd name="T3" fmla="*/ 50395 h 2786"/>
              <a:gd name="T4" fmla="*/ 292289 w 2798"/>
              <a:gd name="T5" fmla="*/ 50136 h 2786"/>
              <a:gd name="T6" fmla="*/ 293064 w 2798"/>
              <a:gd name="T7" fmla="*/ 50395 h 2786"/>
              <a:gd name="T8" fmla="*/ 291513 w 2798"/>
              <a:gd name="T9" fmla="*/ 49620 h 2786"/>
              <a:gd name="T10" fmla="*/ 287764 w 2798"/>
              <a:gd name="T11" fmla="*/ 48198 h 2786"/>
              <a:gd name="T12" fmla="*/ 283240 w 2798"/>
              <a:gd name="T13" fmla="*/ 47423 h 2786"/>
              <a:gd name="T14" fmla="*/ 280913 w 2798"/>
              <a:gd name="T15" fmla="*/ 47423 h 2786"/>
              <a:gd name="T16" fmla="*/ 67093 w 2798"/>
              <a:gd name="T17" fmla="*/ 46648 h 2786"/>
              <a:gd name="T18" fmla="*/ 67740 w 2798"/>
              <a:gd name="T19" fmla="*/ 30108 h 2786"/>
              <a:gd name="T20" fmla="*/ 86614 w 2798"/>
              <a:gd name="T21" fmla="*/ 20287 h 2786"/>
              <a:gd name="T22" fmla="*/ 341284 w 2798"/>
              <a:gd name="T23" fmla="*/ 33855 h 2786"/>
              <a:gd name="T24" fmla="*/ 337535 w 2798"/>
              <a:gd name="T25" fmla="*/ 286863 h 2786"/>
              <a:gd name="T26" fmla="*/ 334432 w 2798"/>
              <a:gd name="T27" fmla="*/ 289060 h 2786"/>
              <a:gd name="T28" fmla="*/ 333010 w 2798"/>
              <a:gd name="T29" fmla="*/ 290610 h 2786"/>
              <a:gd name="T30" fmla="*/ 331459 w 2798"/>
              <a:gd name="T31" fmla="*/ 291385 h 2786"/>
              <a:gd name="T32" fmla="*/ 327710 w 2798"/>
              <a:gd name="T33" fmla="*/ 292936 h 2786"/>
              <a:gd name="T34" fmla="*/ 324737 w 2798"/>
              <a:gd name="T35" fmla="*/ 293582 h 2786"/>
              <a:gd name="T36" fmla="*/ 314136 w 2798"/>
              <a:gd name="T37" fmla="*/ 293582 h 2786"/>
              <a:gd name="T38" fmla="*/ 313360 w 2798"/>
              <a:gd name="T39" fmla="*/ 73008 h 2786"/>
              <a:gd name="T40" fmla="*/ 311809 w 2798"/>
              <a:gd name="T41" fmla="*/ 70036 h 2786"/>
              <a:gd name="T42" fmla="*/ 310387 w 2798"/>
              <a:gd name="T43" fmla="*/ 66935 h 2786"/>
              <a:gd name="T44" fmla="*/ 306638 w 2798"/>
              <a:gd name="T45" fmla="*/ 61766 h 2786"/>
              <a:gd name="T46" fmla="*/ 300562 w 2798"/>
              <a:gd name="T47" fmla="*/ 55693 h 2786"/>
              <a:gd name="T48" fmla="*/ 298365 w 2798"/>
              <a:gd name="T49" fmla="*/ 53496 h 2786"/>
              <a:gd name="T50" fmla="*/ 292806 w 2798"/>
              <a:gd name="T51" fmla="*/ 50395 h 2786"/>
              <a:gd name="T52" fmla="*/ 310387 w 2798"/>
              <a:gd name="T53" fmla="*/ 64738 h 2786"/>
              <a:gd name="T54" fmla="*/ 310387 w 2798"/>
              <a:gd name="T55" fmla="*/ 64738 h 2786"/>
              <a:gd name="T56" fmla="*/ 314912 w 2798"/>
              <a:gd name="T57" fmla="*/ 81278 h 2786"/>
              <a:gd name="T58" fmla="*/ 349557 w 2798"/>
              <a:gd name="T59" fmla="*/ 9045 h 2786"/>
              <a:gd name="T60" fmla="*/ 86614 w 2798"/>
              <a:gd name="T61" fmla="*/ 0 h 2786"/>
              <a:gd name="T62" fmla="*/ 47444 w 2798"/>
              <a:gd name="T63" fmla="*/ 33855 h 2786"/>
              <a:gd name="T64" fmla="*/ 39946 w 2798"/>
              <a:gd name="T65" fmla="*/ 45872 h 2786"/>
              <a:gd name="T66" fmla="*/ 0 w 2798"/>
              <a:gd name="T67" fmla="*/ 81278 h 2786"/>
              <a:gd name="T68" fmla="*/ 12022 w 2798"/>
              <a:gd name="T69" fmla="*/ 350826 h 2786"/>
              <a:gd name="T70" fmla="*/ 274190 w 2798"/>
              <a:gd name="T71" fmla="*/ 359871 h 2786"/>
              <a:gd name="T72" fmla="*/ 314136 w 2798"/>
              <a:gd name="T73" fmla="*/ 326016 h 2786"/>
              <a:gd name="T74" fmla="*/ 320858 w 2798"/>
              <a:gd name="T75" fmla="*/ 313999 h 2786"/>
              <a:gd name="T76" fmla="*/ 360158 w 2798"/>
              <a:gd name="T77" fmla="*/ 280014 h 2786"/>
              <a:gd name="T78" fmla="*/ 349557 w 2798"/>
              <a:gd name="T79" fmla="*/ 9045 h 2786"/>
              <a:gd name="T80" fmla="*/ 274966 w 2798"/>
              <a:gd name="T81" fmla="*/ 338808 h 2786"/>
              <a:gd name="T82" fmla="*/ 20296 w 2798"/>
              <a:gd name="T83" fmla="*/ 325240 h 2786"/>
              <a:gd name="T84" fmla="*/ 20296 w 2798"/>
              <a:gd name="T85" fmla="*/ 127279 h 2786"/>
              <a:gd name="T86" fmla="*/ 39946 w 2798"/>
              <a:gd name="T87" fmla="*/ 67710 h 2786"/>
              <a:gd name="T88" fmla="*/ 294486 w 2798"/>
              <a:gd name="T89" fmla="*/ 81278 h 2786"/>
              <a:gd name="T90" fmla="*/ 294486 w 2798"/>
              <a:gd name="T91" fmla="*/ 147566 h 2786"/>
              <a:gd name="T92" fmla="*/ 52744 w 2798"/>
              <a:gd name="T93" fmla="*/ 88902 h 2786"/>
              <a:gd name="T94" fmla="*/ 204124 w 2798"/>
              <a:gd name="T95" fmla="*/ 109189 h 2786"/>
              <a:gd name="T96" fmla="*/ 52744 w 2798"/>
              <a:gd name="T97" fmla="*/ 88902 h 2786"/>
              <a:gd name="T98" fmla="*/ 247818 w 2798"/>
              <a:gd name="T99" fmla="*/ 88126 h 2786"/>
              <a:gd name="T100" fmla="*/ 259065 w 2798"/>
              <a:gd name="T101" fmla="*/ 99368 h 2786"/>
              <a:gd name="T102" fmla="*/ 237218 w 2798"/>
              <a:gd name="T103" fmla="*/ 100144 h 2786"/>
              <a:gd name="T104" fmla="*/ 20296 w 2798"/>
              <a:gd name="T105" fmla="*/ 127279 h 2786"/>
              <a:gd name="T106" fmla="*/ 294486 w 2798"/>
              <a:gd name="T107" fmla="*/ 147566 h 2786"/>
              <a:gd name="T108" fmla="*/ 20296 w 2798"/>
              <a:gd name="T109" fmla="*/ 127279 h 278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798" h="2786">
                <a:moveTo>
                  <a:pt x="2191" y="367"/>
                </a:moveTo>
                <a:cubicBezTo>
                  <a:pt x="2168" y="361"/>
                  <a:pt x="2150" y="361"/>
                  <a:pt x="2127" y="361"/>
                </a:cubicBezTo>
                <a:cubicBezTo>
                  <a:pt x="2150" y="361"/>
                  <a:pt x="2173" y="361"/>
                  <a:pt x="2191" y="367"/>
                </a:cubicBezTo>
                <a:close/>
                <a:moveTo>
                  <a:pt x="2267" y="390"/>
                </a:moveTo>
                <a:cubicBezTo>
                  <a:pt x="2266" y="390"/>
                  <a:pt x="2266" y="390"/>
                  <a:pt x="2265" y="390"/>
                </a:cubicBezTo>
                <a:cubicBezTo>
                  <a:pt x="2264" y="389"/>
                  <a:pt x="2263" y="388"/>
                  <a:pt x="2261" y="388"/>
                </a:cubicBezTo>
                <a:cubicBezTo>
                  <a:pt x="2260" y="386"/>
                  <a:pt x="2258" y="384"/>
                  <a:pt x="2255" y="384"/>
                </a:cubicBezTo>
                <a:cubicBezTo>
                  <a:pt x="2261" y="384"/>
                  <a:pt x="2267" y="390"/>
                  <a:pt x="2267" y="390"/>
                </a:cubicBezTo>
                <a:close/>
                <a:moveTo>
                  <a:pt x="2261" y="388"/>
                </a:moveTo>
                <a:cubicBezTo>
                  <a:pt x="2259" y="386"/>
                  <a:pt x="2257" y="385"/>
                  <a:pt x="2255" y="384"/>
                </a:cubicBezTo>
                <a:cubicBezTo>
                  <a:pt x="2249" y="384"/>
                  <a:pt x="2249" y="379"/>
                  <a:pt x="2243" y="379"/>
                </a:cubicBezTo>
                <a:cubicBezTo>
                  <a:pt x="2238" y="379"/>
                  <a:pt x="2232" y="373"/>
                  <a:pt x="2226" y="373"/>
                </a:cubicBezTo>
                <a:lnTo>
                  <a:pt x="2220" y="373"/>
                </a:lnTo>
                <a:cubicBezTo>
                  <a:pt x="2208" y="373"/>
                  <a:pt x="2203" y="367"/>
                  <a:pt x="2191" y="367"/>
                </a:cubicBezTo>
                <a:lnTo>
                  <a:pt x="2185" y="367"/>
                </a:lnTo>
                <a:lnTo>
                  <a:pt x="2173" y="367"/>
                </a:lnTo>
                <a:cubicBezTo>
                  <a:pt x="2150" y="361"/>
                  <a:pt x="2133" y="361"/>
                  <a:pt x="2109" y="361"/>
                </a:cubicBezTo>
                <a:lnTo>
                  <a:pt x="519" y="361"/>
                </a:lnTo>
                <a:lnTo>
                  <a:pt x="519" y="268"/>
                </a:lnTo>
                <a:cubicBezTo>
                  <a:pt x="519" y="256"/>
                  <a:pt x="518" y="244"/>
                  <a:pt x="524" y="233"/>
                </a:cubicBezTo>
                <a:cubicBezTo>
                  <a:pt x="529" y="221"/>
                  <a:pt x="536" y="215"/>
                  <a:pt x="548" y="204"/>
                </a:cubicBezTo>
                <a:cubicBezTo>
                  <a:pt x="577" y="174"/>
                  <a:pt x="618" y="157"/>
                  <a:pt x="670" y="157"/>
                </a:cubicBezTo>
                <a:lnTo>
                  <a:pt x="2488" y="157"/>
                </a:lnTo>
                <a:cubicBezTo>
                  <a:pt x="2570" y="157"/>
                  <a:pt x="2640" y="204"/>
                  <a:pt x="2640" y="262"/>
                </a:cubicBezTo>
                <a:lnTo>
                  <a:pt x="2640" y="2156"/>
                </a:lnTo>
                <a:cubicBezTo>
                  <a:pt x="2640" y="2179"/>
                  <a:pt x="2628" y="2202"/>
                  <a:pt x="2611" y="2220"/>
                </a:cubicBezTo>
                <a:lnTo>
                  <a:pt x="2605" y="2226"/>
                </a:lnTo>
                <a:cubicBezTo>
                  <a:pt x="2599" y="2232"/>
                  <a:pt x="2593" y="2237"/>
                  <a:pt x="2587" y="2237"/>
                </a:cubicBezTo>
                <a:cubicBezTo>
                  <a:pt x="2587" y="2237"/>
                  <a:pt x="2582" y="2237"/>
                  <a:pt x="2582" y="2243"/>
                </a:cubicBezTo>
                <a:cubicBezTo>
                  <a:pt x="2582" y="2249"/>
                  <a:pt x="2576" y="2243"/>
                  <a:pt x="2576" y="2249"/>
                </a:cubicBezTo>
                <a:cubicBezTo>
                  <a:pt x="2576" y="2249"/>
                  <a:pt x="2570" y="2249"/>
                  <a:pt x="2570" y="2255"/>
                </a:cubicBezTo>
                <a:lnTo>
                  <a:pt x="2564" y="2255"/>
                </a:lnTo>
                <a:cubicBezTo>
                  <a:pt x="2558" y="2261"/>
                  <a:pt x="2547" y="2261"/>
                  <a:pt x="2541" y="2267"/>
                </a:cubicBezTo>
                <a:lnTo>
                  <a:pt x="2535" y="2267"/>
                </a:lnTo>
                <a:lnTo>
                  <a:pt x="2529" y="2267"/>
                </a:lnTo>
                <a:cubicBezTo>
                  <a:pt x="2523" y="2267"/>
                  <a:pt x="2517" y="2267"/>
                  <a:pt x="2512" y="2272"/>
                </a:cubicBezTo>
                <a:lnTo>
                  <a:pt x="2482" y="2272"/>
                </a:lnTo>
                <a:lnTo>
                  <a:pt x="2430" y="2272"/>
                </a:lnTo>
                <a:lnTo>
                  <a:pt x="2430" y="629"/>
                </a:lnTo>
                <a:cubicBezTo>
                  <a:pt x="2430" y="606"/>
                  <a:pt x="2430" y="588"/>
                  <a:pt x="2424" y="565"/>
                </a:cubicBezTo>
                <a:cubicBezTo>
                  <a:pt x="2424" y="559"/>
                  <a:pt x="2424" y="559"/>
                  <a:pt x="2418" y="553"/>
                </a:cubicBezTo>
                <a:cubicBezTo>
                  <a:pt x="2418" y="548"/>
                  <a:pt x="2418" y="548"/>
                  <a:pt x="2412" y="542"/>
                </a:cubicBezTo>
                <a:cubicBezTo>
                  <a:pt x="2412" y="536"/>
                  <a:pt x="2412" y="536"/>
                  <a:pt x="2407" y="530"/>
                </a:cubicBezTo>
                <a:cubicBezTo>
                  <a:pt x="2407" y="524"/>
                  <a:pt x="2401" y="524"/>
                  <a:pt x="2401" y="518"/>
                </a:cubicBezTo>
                <a:cubicBezTo>
                  <a:pt x="2395" y="513"/>
                  <a:pt x="2395" y="507"/>
                  <a:pt x="2389" y="501"/>
                </a:cubicBezTo>
                <a:cubicBezTo>
                  <a:pt x="2383" y="495"/>
                  <a:pt x="2377" y="483"/>
                  <a:pt x="2372" y="478"/>
                </a:cubicBezTo>
                <a:cubicBezTo>
                  <a:pt x="2366" y="466"/>
                  <a:pt x="2354" y="460"/>
                  <a:pt x="2348" y="449"/>
                </a:cubicBezTo>
                <a:cubicBezTo>
                  <a:pt x="2342" y="443"/>
                  <a:pt x="2337" y="437"/>
                  <a:pt x="2325" y="431"/>
                </a:cubicBezTo>
                <a:lnTo>
                  <a:pt x="2313" y="419"/>
                </a:lnTo>
                <a:lnTo>
                  <a:pt x="2308" y="414"/>
                </a:lnTo>
                <a:cubicBezTo>
                  <a:pt x="2302" y="414"/>
                  <a:pt x="2302" y="408"/>
                  <a:pt x="2296" y="408"/>
                </a:cubicBezTo>
                <a:cubicBezTo>
                  <a:pt x="2287" y="403"/>
                  <a:pt x="2276" y="396"/>
                  <a:pt x="2265" y="390"/>
                </a:cubicBezTo>
                <a:cubicBezTo>
                  <a:pt x="2264" y="390"/>
                  <a:pt x="2262" y="389"/>
                  <a:pt x="2261" y="388"/>
                </a:cubicBezTo>
                <a:close/>
                <a:moveTo>
                  <a:pt x="2401" y="501"/>
                </a:moveTo>
                <a:cubicBezTo>
                  <a:pt x="2395" y="495"/>
                  <a:pt x="2389" y="483"/>
                  <a:pt x="2383" y="478"/>
                </a:cubicBezTo>
                <a:cubicBezTo>
                  <a:pt x="2389" y="489"/>
                  <a:pt x="2395" y="495"/>
                  <a:pt x="2401" y="501"/>
                </a:cubicBezTo>
                <a:close/>
                <a:moveTo>
                  <a:pt x="2430" y="565"/>
                </a:moveTo>
                <a:cubicBezTo>
                  <a:pt x="2436" y="583"/>
                  <a:pt x="2436" y="606"/>
                  <a:pt x="2436" y="629"/>
                </a:cubicBezTo>
                <a:cubicBezTo>
                  <a:pt x="2436" y="606"/>
                  <a:pt x="2436" y="588"/>
                  <a:pt x="2430" y="565"/>
                </a:cubicBezTo>
                <a:close/>
                <a:moveTo>
                  <a:pt x="2704" y="70"/>
                </a:moveTo>
                <a:cubicBezTo>
                  <a:pt x="2646" y="23"/>
                  <a:pt x="2570" y="0"/>
                  <a:pt x="2494" y="0"/>
                </a:cubicBezTo>
                <a:lnTo>
                  <a:pt x="670" y="0"/>
                </a:lnTo>
                <a:cubicBezTo>
                  <a:pt x="589" y="0"/>
                  <a:pt x="513" y="23"/>
                  <a:pt x="460" y="70"/>
                </a:cubicBezTo>
                <a:cubicBezTo>
                  <a:pt x="402" y="122"/>
                  <a:pt x="367" y="192"/>
                  <a:pt x="367" y="262"/>
                </a:cubicBezTo>
                <a:lnTo>
                  <a:pt x="367" y="355"/>
                </a:lnTo>
                <a:lnTo>
                  <a:pt x="309" y="355"/>
                </a:lnTo>
                <a:cubicBezTo>
                  <a:pt x="227" y="355"/>
                  <a:pt x="151" y="379"/>
                  <a:pt x="99" y="425"/>
                </a:cubicBezTo>
                <a:cubicBezTo>
                  <a:pt x="35" y="483"/>
                  <a:pt x="0" y="553"/>
                  <a:pt x="0" y="629"/>
                </a:cubicBezTo>
                <a:lnTo>
                  <a:pt x="0" y="2523"/>
                </a:lnTo>
                <a:cubicBezTo>
                  <a:pt x="0" y="2599"/>
                  <a:pt x="35" y="2669"/>
                  <a:pt x="93" y="2715"/>
                </a:cubicBezTo>
                <a:cubicBezTo>
                  <a:pt x="151" y="2762"/>
                  <a:pt x="227" y="2785"/>
                  <a:pt x="303" y="2785"/>
                </a:cubicBezTo>
                <a:lnTo>
                  <a:pt x="2121" y="2785"/>
                </a:lnTo>
                <a:cubicBezTo>
                  <a:pt x="2203" y="2785"/>
                  <a:pt x="2278" y="2762"/>
                  <a:pt x="2331" y="2715"/>
                </a:cubicBezTo>
                <a:cubicBezTo>
                  <a:pt x="2389" y="2663"/>
                  <a:pt x="2430" y="2593"/>
                  <a:pt x="2430" y="2523"/>
                </a:cubicBezTo>
                <a:lnTo>
                  <a:pt x="2430" y="2430"/>
                </a:lnTo>
                <a:lnTo>
                  <a:pt x="2482" y="2430"/>
                </a:lnTo>
                <a:cubicBezTo>
                  <a:pt x="2564" y="2430"/>
                  <a:pt x="2640" y="2406"/>
                  <a:pt x="2692" y="2360"/>
                </a:cubicBezTo>
                <a:cubicBezTo>
                  <a:pt x="2751" y="2307"/>
                  <a:pt x="2786" y="2237"/>
                  <a:pt x="2786" y="2167"/>
                </a:cubicBezTo>
                <a:lnTo>
                  <a:pt x="2786" y="268"/>
                </a:lnTo>
                <a:cubicBezTo>
                  <a:pt x="2797" y="192"/>
                  <a:pt x="2762" y="122"/>
                  <a:pt x="2704" y="70"/>
                </a:cubicBezTo>
                <a:close/>
                <a:moveTo>
                  <a:pt x="2278" y="2517"/>
                </a:moveTo>
                <a:cubicBezTo>
                  <a:pt x="2278" y="2576"/>
                  <a:pt x="2208" y="2622"/>
                  <a:pt x="2127" y="2622"/>
                </a:cubicBezTo>
                <a:lnTo>
                  <a:pt x="309" y="2622"/>
                </a:lnTo>
                <a:cubicBezTo>
                  <a:pt x="227" y="2622"/>
                  <a:pt x="157" y="2576"/>
                  <a:pt x="157" y="2517"/>
                </a:cubicBezTo>
                <a:lnTo>
                  <a:pt x="157" y="1142"/>
                </a:lnTo>
                <a:lnTo>
                  <a:pt x="157" y="985"/>
                </a:lnTo>
                <a:lnTo>
                  <a:pt x="157" y="629"/>
                </a:lnTo>
                <a:cubicBezTo>
                  <a:pt x="157" y="571"/>
                  <a:pt x="227" y="524"/>
                  <a:pt x="309" y="524"/>
                </a:cubicBezTo>
                <a:lnTo>
                  <a:pt x="2127" y="524"/>
                </a:lnTo>
                <a:cubicBezTo>
                  <a:pt x="2208" y="524"/>
                  <a:pt x="2278" y="571"/>
                  <a:pt x="2278" y="629"/>
                </a:cubicBezTo>
                <a:lnTo>
                  <a:pt x="2278" y="985"/>
                </a:lnTo>
                <a:lnTo>
                  <a:pt x="2278" y="1142"/>
                </a:lnTo>
                <a:lnTo>
                  <a:pt x="2278" y="2517"/>
                </a:lnTo>
                <a:close/>
                <a:moveTo>
                  <a:pt x="408" y="688"/>
                </a:moveTo>
                <a:lnTo>
                  <a:pt x="1579" y="688"/>
                </a:lnTo>
                <a:lnTo>
                  <a:pt x="1579" y="845"/>
                </a:lnTo>
                <a:lnTo>
                  <a:pt x="408" y="845"/>
                </a:lnTo>
                <a:lnTo>
                  <a:pt x="408" y="688"/>
                </a:lnTo>
                <a:close/>
                <a:moveTo>
                  <a:pt x="1835" y="769"/>
                </a:moveTo>
                <a:cubicBezTo>
                  <a:pt x="1835" y="723"/>
                  <a:pt x="1870" y="688"/>
                  <a:pt x="1917" y="682"/>
                </a:cubicBezTo>
                <a:cubicBezTo>
                  <a:pt x="1964" y="682"/>
                  <a:pt x="1999" y="717"/>
                  <a:pt x="2004" y="763"/>
                </a:cubicBezTo>
                <a:lnTo>
                  <a:pt x="2004" y="769"/>
                </a:lnTo>
                <a:cubicBezTo>
                  <a:pt x="2004" y="816"/>
                  <a:pt x="1969" y="851"/>
                  <a:pt x="1923" y="857"/>
                </a:cubicBezTo>
                <a:cubicBezTo>
                  <a:pt x="1876" y="857"/>
                  <a:pt x="1841" y="822"/>
                  <a:pt x="1835" y="775"/>
                </a:cubicBezTo>
                <a:lnTo>
                  <a:pt x="1835" y="769"/>
                </a:lnTo>
                <a:close/>
                <a:moveTo>
                  <a:pt x="157" y="985"/>
                </a:moveTo>
                <a:lnTo>
                  <a:pt x="2278" y="985"/>
                </a:lnTo>
                <a:lnTo>
                  <a:pt x="2278" y="1142"/>
                </a:lnTo>
                <a:lnTo>
                  <a:pt x="157" y="1142"/>
                </a:lnTo>
                <a:lnTo>
                  <a:pt x="157" y="9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61" name="Freeform 24"/>
          <p:cNvSpPr>
            <a:spLocks noChangeAspect="1" noChangeArrowheads="1"/>
          </p:cNvSpPr>
          <p:nvPr/>
        </p:nvSpPr>
        <p:spPr bwMode="auto">
          <a:xfrm>
            <a:off x="4293781" y="1813756"/>
            <a:ext cx="388787" cy="326869"/>
          </a:xfrm>
          <a:custGeom>
            <a:avLst/>
            <a:gdLst>
              <a:gd name="T0" fmla="*/ 420570 w 2982"/>
              <a:gd name="T1" fmla="*/ 48489 h 2502"/>
              <a:gd name="T2" fmla="*/ 157462 w 2982"/>
              <a:gd name="T3" fmla="*/ 48489 h 2502"/>
              <a:gd name="T4" fmla="*/ 148970 w 2982"/>
              <a:gd name="T5" fmla="*/ 39856 h 2502"/>
              <a:gd name="T6" fmla="*/ 148970 w 2982"/>
              <a:gd name="T7" fmla="*/ 39856 h 2502"/>
              <a:gd name="T8" fmla="*/ 157462 w 2982"/>
              <a:gd name="T9" fmla="*/ 31223 h 2502"/>
              <a:gd name="T10" fmla="*/ 420570 w 2982"/>
              <a:gd name="T11" fmla="*/ 31223 h 2502"/>
              <a:gd name="T12" fmla="*/ 429062 w 2982"/>
              <a:gd name="T13" fmla="*/ 39856 h 2502"/>
              <a:gd name="T14" fmla="*/ 429062 w 2982"/>
              <a:gd name="T15" fmla="*/ 39856 h 2502"/>
              <a:gd name="T16" fmla="*/ 420570 w 2982"/>
              <a:gd name="T17" fmla="*/ 48489 h 2502"/>
              <a:gd name="T18" fmla="*/ 420570 w 2982"/>
              <a:gd name="T19" fmla="*/ 183165 h 2502"/>
              <a:gd name="T20" fmla="*/ 157462 w 2982"/>
              <a:gd name="T21" fmla="*/ 183165 h 2502"/>
              <a:gd name="T22" fmla="*/ 148970 w 2982"/>
              <a:gd name="T23" fmla="*/ 174676 h 2502"/>
              <a:gd name="T24" fmla="*/ 148970 w 2982"/>
              <a:gd name="T25" fmla="*/ 174676 h 2502"/>
              <a:gd name="T26" fmla="*/ 157462 w 2982"/>
              <a:gd name="T27" fmla="*/ 166043 h 2502"/>
              <a:gd name="T28" fmla="*/ 420570 w 2982"/>
              <a:gd name="T29" fmla="*/ 166043 h 2502"/>
              <a:gd name="T30" fmla="*/ 429062 w 2982"/>
              <a:gd name="T31" fmla="*/ 174676 h 2502"/>
              <a:gd name="T32" fmla="*/ 429062 w 2982"/>
              <a:gd name="T33" fmla="*/ 174676 h 2502"/>
              <a:gd name="T34" fmla="*/ 420570 w 2982"/>
              <a:gd name="T35" fmla="*/ 183165 h 2502"/>
              <a:gd name="T36" fmla="*/ 420570 w 2982"/>
              <a:gd name="T37" fmla="*/ 316978 h 2502"/>
              <a:gd name="T38" fmla="*/ 157462 w 2982"/>
              <a:gd name="T39" fmla="*/ 316978 h 2502"/>
              <a:gd name="T40" fmla="*/ 148970 w 2982"/>
              <a:gd name="T41" fmla="*/ 308345 h 2502"/>
              <a:gd name="T42" fmla="*/ 148970 w 2982"/>
              <a:gd name="T43" fmla="*/ 308345 h 2502"/>
              <a:gd name="T44" fmla="*/ 157462 w 2982"/>
              <a:gd name="T45" fmla="*/ 299856 h 2502"/>
              <a:gd name="T46" fmla="*/ 420570 w 2982"/>
              <a:gd name="T47" fmla="*/ 299856 h 2502"/>
              <a:gd name="T48" fmla="*/ 429062 w 2982"/>
              <a:gd name="T49" fmla="*/ 308345 h 2502"/>
              <a:gd name="T50" fmla="*/ 429062 w 2982"/>
              <a:gd name="T51" fmla="*/ 308345 h 2502"/>
              <a:gd name="T52" fmla="*/ 420570 w 2982"/>
              <a:gd name="T53" fmla="*/ 316978 h 2502"/>
              <a:gd name="T54" fmla="*/ 104207 w 2982"/>
              <a:gd name="T55" fmla="*/ 3309 h 2502"/>
              <a:gd name="T56" fmla="*/ 104207 w 2982"/>
              <a:gd name="T57" fmla="*/ 3309 h 2502"/>
              <a:gd name="T58" fmla="*/ 92117 w 2982"/>
              <a:gd name="T59" fmla="*/ 3309 h 2502"/>
              <a:gd name="T60" fmla="*/ 37854 w 2982"/>
              <a:gd name="T61" fmla="*/ 57554 h 2502"/>
              <a:gd name="T62" fmla="*/ 15545 w 2982"/>
              <a:gd name="T63" fmla="*/ 35108 h 2502"/>
              <a:gd name="T64" fmla="*/ 3310 w 2982"/>
              <a:gd name="T65" fmla="*/ 35108 h 2502"/>
              <a:gd name="T66" fmla="*/ 3310 w 2982"/>
              <a:gd name="T67" fmla="*/ 35108 h 2502"/>
              <a:gd name="T68" fmla="*/ 3310 w 2982"/>
              <a:gd name="T69" fmla="*/ 47338 h 2502"/>
              <a:gd name="T70" fmla="*/ 30802 w 2982"/>
              <a:gd name="T71" fmla="*/ 75540 h 2502"/>
              <a:gd name="T72" fmla="*/ 32385 w 2982"/>
              <a:gd name="T73" fmla="*/ 76835 h 2502"/>
              <a:gd name="T74" fmla="*/ 43180 w 2982"/>
              <a:gd name="T75" fmla="*/ 75683 h 2502"/>
              <a:gd name="T76" fmla="*/ 104207 w 2982"/>
              <a:gd name="T77" fmla="*/ 15540 h 2502"/>
              <a:gd name="T78" fmla="*/ 104207 w 2982"/>
              <a:gd name="T79" fmla="*/ 3309 h 2502"/>
              <a:gd name="T80" fmla="*/ 104639 w 2982"/>
              <a:gd name="T81" fmla="*/ 137554 h 2502"/>
              <a:gd name="T82" fmla="*/ 104639 w 2982"/>
              <a:gd name="T83" fmla="*/ 137554 h 2502"/>
              <a:gd name="T84" fmla="*/ 92548 w 2982"/>
              <a:gd name="T85" fmla="*/ 137554 h 2502"/>
              <a:gd name="T86" fmla="*/ 38286 w 2982"/>
              <a:gd name="T87" fmla="*/ 191799 h 2502"/>
              <a:gd name="T88" fmla="*/ 15976 w 2982"/>
              <a:gd name="T89" fmla="*/ 169353 h 2502"/>
              <a:gd name="T90" fmla="*/ 3742 w 2982"/>
              <a:gd name="T91" fmla="*/ 169353 h 2502"/>
              <a:gd name="T92" fmla="*/ 3742 w 2982"/>
              <a:gd name="T93" fmla="*/ 169353 h 2502"/>
              <a:gd name="T94" fmla="*/ 3742 w 2982"/>
              <a:gd name="T95" fmla="*/ 181583 h 2502"/>
              <a:gd name="T96" fmla="*/ 31233 w 2982"/>
              <a:gd name="T97" fmla="*/ 209640 h 2502"/>
              <a:gd name="T98" fmla="*/ 32817 w 2982"/>
              <a:gd name="T99" fmla="*/ 210935 h 2502"/>
              <a:gd name="T100" fmla="*/ 43611 w 2982"/>
              <a:gd name="T101" fmla="*/ 209784 h 2502"/>
              <a:gd name="T102" fmla="*/ 104639 w 2982"/>
              <a:gd name="T103" fmla="*/ 149784 h 2502"/>
              <a:gd name="T104" fmla="*/ 104639 w 2982"/>
              <a:gd name="T105" fmla="*/ 137554 h 2502"/>
              <a:gd name="T106" fmla="*/ 54406 w 2982"/>
              <a:gd name="T107" fmla="*/ 359856 h 2502"/>
              <a:gd name="T108" fmla="*/ 3310 w 2982"/>
              <a:gd name="T109" fmla="*/ 308777 h 2502"/>
              <a:gd name="T110" fmla="*/ 54406 w 2982"/>
              <a:gd name="T111" fmla="*/ 257698 h 2502"/>
              <a:gd name="T112" fmla="*/ 105502 w 2982"/>
              <a:gd name="T113" fmla="*/ 308777 h 2502"/>
              <a:gd name="T114" fmla="*/ 54406 w 2982"/>
              <a:gd name="T115" fmla="*/ 359856 h 2502"/>
              <a:gd name="T116" fmla="*/ 54406 w 2982"/>
              <a:gd name="T117" fmla="*/ 274964 h 2502"/>
              <a:gd name="T118" fmla="*/ 20582 w 2982"/>
              <a:gd name="T119" fmla="*/ 308777 h 2502"/>
              <a:gd name="T120" fmla="*/ 54406 w 2982"/>
              <a:gd name="T121" fmla="*/ 342734 h 2502"/>
              <a:gd name="T122" fmla="*/ 88374 w 2982"/>
              <a:gd name="T123" fmla="*/ 308777 h 2502"/>
              <a:gd name="T124" fmla="*/ 54406 w 2982"/>
              <a:gd name="T125" fmla="*/ 274964 h 250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982" h="2502">
                <a:moveTo>
                  <a:pt x="2922" y="337"/>
                </a:moveTo>
                <a:lnTo>
                  <a:pt x="1094" y="337"/>
                </a:lnTo>
                <a:cubicBezTo>
                  <a:pt x="1061" y="337"/>
                  <a:pt x="1035" y="310"/>
                  <a:pt x="1035" y="277"/>
                </a:cubicBezTo>
                <a:cubicBezTo>
                  <a:pt x="1035" y="244"/>
                  <a:pt x="1061" y="217"/>
                  <a:pt x="1094" y="217"/>
                </a:cubicBezTo>
                <a:lnTo>
                  <a:pt x="2922" y="217"/>
                </a:lnTo>
                <a:cubicBezTo>
                  <a:pt x="2955" y="217"/>
                  <a:pt x="2981" y="244"/>
                  <a:pt x="2981" y="277"/>
                </a:cubicBezTo>
                <a:cubicBezTo>
                  <a:pt x="2981" y="310"/>
                  <a:pt x="2955" y="337"/>
                  <a:pt x="2922" y="337"/>
                </a:cubicBezTo>
                <a:close/>
                <a:moveTo>
                  <a:pt x="2922" y="1273"/>
                </a:moveTo>
                <a:lnTo>
                  <a:pt x="1094" y="1273"/>
                </a:lnTo>
                <a:cubicBezTo>
                  <a:pt x="1061" y="1273"/>
                  <a:pt x="1035" y="1247"/>
                  <a:pt x="1035" y="1214"/>
                </a:cubicBezTo>
                <a:cubicBezTo>
                  <a:pt x="1035" y="1181"/>
                  <a:pt x="1061" y="1154"/>
                  <a:pt x="1094" y="1154"/>
                </a:cubicBezTo>
                <a:lnTo>
                  <a:pt x="2922" y="1154"/>
                </a:lnTo>
                <a:cubicBezTo>
                  <a:pt x="2955" y="1154"/>
                  <a:pt x="2981" y="1181"/>
                  <a:pt x="2981" y="1214"/>
                </a:cubicBezTo>
                <a:cubicBezTo>
                  <a:pt x="2981" y="1247"/>
                  <a:pt x="2955" y="1273"/>
                  <a:pt x="2922" y="1273"/>
                </a:cubicBezTo>
                <a:close/>
                <a:moveTo>
                  <a:pt x="2922" y="2203"/>
                </a:moveTo>
                <a:lnTo>
                  <a:pt x="1094" y="2203"/>
                </a:lnTo>
                <a:cubicBezTo>
                  <a:pt x="1061" y="2203"/>
                  <a:pt x="1035" y="2176"/>
                  <a:pt x="1035" y="2143"/>
                </a:cubicBezTo>
                <a:cubicBezTo>
                  <a:pt x="1035" y="2110"/>
                  <a:pt x="1061" y="2084"/>
                  <a:pt x="1094" y="2084"/>
                </a:cubicBezTo>
                <a:lnTo>
                  <a:pt x="2922" y="2084"/>
                </a:lnTo>
                <a:cubicBezTo>
                  <a:pt x="2955" y="2084"/>
                  <a:pt x="2981" y="2110"/>
                  <a:pt x="2981" y="2143"/>
                </a:cubicBezTo>
                <a:cubicBezTo>
                  <a:pt x="2981" y="2176"/>
                  <a:pt x="2955" y="2203"/>
                  <a:pt x="2922" y="2203"/>
                </a:cubicBezTo>
                <a:close/>
                <a:moveTo>
                  <a:pt x="724" y="23"/>
                </a:moveTo>
                <a:lnTo>
                  <a:pt x="724" y="23"/>
                </a:lnTo>
                <a:cubicBezTo>
                  <a:pt x="701" y="0"/>
                  <a:pt x="663" y="0"/>
                  <a:pt x="640" y="23"/>
                </a:cubicBezTo>
                <a:lnTo>
                  <a:pt x="263" y="400"/>
                </a:lnTo>
                <a:lnTo>
                  <a:pt x="108" y="244"/>
                </a:lnTo>
                <a:cubicBezTo>
                  <a:pt x="84" y="221"/>
                  <a:pt x="47" y="221"/>
                  <a:pt x="23" y="244"/>
                </a:cubicBezTo>
                <a:cubicBezTo>
                  <a:pt x="0" y="267"/>
                  <a:pt x="0" y="305"/>
                  <a:pt x="23" y="329"/>
                </a:cubicBezTo>
                <a:lnTo>
                  <a:pt x="214" y="525"/>
                </a:lnTo>
                <a:cubicBezTo>
                  <a:pt x="217" y="528"/>
                  <a:pt x="221" y="531"/>
                  <a:pt x="225" y="534"/>
                </a:cubicBezTo>
                <a:cubicBezTo>
                  <a:pt x="248" y="549"/>
                  <a:pt x="280" y="546"/>
                  <a:pt x="300" y="526"/>
                </a:cubicBezTo>
                <a:lnTo>
                  <a:pt x="724" y="108"/>
                </a:lnTo>
                <a:cubicBezTo>
                  <a:pt x="748" y="85"/>
                  <a:pt x="748" y="47"/>
                  <a:pt x="724" y="23"/>
                </a:cubicBezTo>
                <a:close/>
                <a:moveTo>
                  <a:pt x="727" y="956"/>
                </a:moveTo>
                <a:lnTo>
                  <a:pt x="727" y="956"/>
                </a:lnTo>
                <a:cubicBezTo>
                  <a:pt x="704" y="933"/>
                  <a:pt x="666" y="933"/>
                  <a:pt x="643" y="956"/>
                </a:cubicBezTo>
                <a:lnTo>
                  <a:pt x="266" y="1333"/>
                </a:lnTo>
                <a:lnTo>
                  <a:pt x="111" y="1177"/>
                </a:lnTo>
                <a:cubicBezTo>
                  <a:pt x="87" y="1154"/>
                  <a:pt x="50" y="1154"/>
                  <a:pt x="26" y="1177"/>
                </a:cubicBezTo>
                <a:cubicBezTo>
                  <a:pt x="3" y="1200"/>
                  <a:pt x="3" y="1238"/>
                  <a:pt x="26" y="1262"/>
                </a:cubicBezTo>
                <a:lnTo>
                  <a:pt x="217" y="1457"/>
                </a:lnTo>
                <a:cubicBezTo>
                  <a:pt x="220" y="1460"/>
                  <a:pt x="224" y="1463"/>
                  <a:pt x="228" y="1466"/>
                </a:cubicBezTo>
                <a:cubicBezTo>
                  <a:pt x="251" y="1481"/>
                  <a:pt x="283" y="1478"/>
                  <a:pt x="303" y="1458"/>
                </a:cubicBezTo>
                <a:lnTo>
                  <a:pt x="727" y="1041"/>
                </a:lnTo>
                <a:cubicBezTo>
                  <a:pt x="751" y="1017"/>
                  <a:pt x="751" y="980"/>
                  <a:pt x="727" y="956"/>
                </a:cubicBezTo>
                <a:close/>
                <a:moveTo>
                  <a:pt x="378" y="2501"/>
                </a:moveTo>
                <a:cubicBezTo>
                  <a:pt x="183" y="2501"/>
                  <a:pt x="23" y="2342"/>
                  <a:pt x="23" y="2146"/>
                </a:cubicBezTo>
                <a:cubicBezTo>
                  <a:pt x="23" y="1951"/>
                  <a:pt x="182" y="1791"/>
                  <a:pt x="378" y="1791"/>
                </a:cubicBezTo>
                <a:cubicBezTo>
                  <a:pt x="573" y="1791"/>
                  <a:pt x="733" y="1951"/>
                  <a:pt x="733" y="2146"/>
                </a:cubicBezTo>
                <a:cubicBezTo>
                  <a:pt x="733" y="2342"/>
                  <a:pt x="574" y="2501"/>
                  <a:pt x="378" y="2501"/>
                </a:cubicBezTo>
                <a:close/>
                <a:moveTo>
                  <a:pt x="378" y="1911"/>
                </a:moveTo>
                <a:cubicBezTo>
                  <a:pt x="248" y="1911"/>
                  <a:pt x="143" y="2016"/>
                  <a:pt x="143" y="2146"/>
                </a:cubicBezTo>
                <a:cubicBezTo>
                  <a:pt x="143" y="2276"/>
                  <a:pt x="248" y="2382"/>
                  <a:pt x="378" y="2382"/>
                </a:cubicBezTo>
                <a:cubicBezTo>
                  <a:pt x="508" y="2382"/>
                  <a:pt x="614" y="2276"/>
                  <a:pt x="614" y="2146"/>
                </a:cubicBezTo>
                <a:cubicBezTo>
                  <a:pt x="614" y="2016"/>
                  <a:pt x="508" y="1911"/>
                  <a:pt x="378" y="19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62" name="Freeform 6"/>
          <p:cNvSpPr>
            <a:spLocks noChangeAspect="1" noChangeArrowheads="1"/>
          </p:cNvSpPr>
          <p:nvPr/>
        </p:nvSpPr>
        <p:spPr bwMode="auto">
          <a:xfrm>
            <a:off x="5658852" y="1813756"/>
            <a:ext cx="345588" cy="326869"/>
          </a:xfrm>
          <a:custGeom>
            <a:avLst/>
            <a:gdLst>
              <a:gd name="T0" fmla="*/ 157697 w 2595"/>
              <a:gd name="T1" fmla="*/ 282162 h 2442"/>
              <a:gd name="T2" fmla="*/ 181550 w 2595"/>
              <a:gd name="T3" fmla="*/ 281720 h 2442"/>
              <a:gd name="T4" fmla="*/ 180961 w 2595"/>
              <a:gd name="T5" fmla="*/ 277887 h 2442"/>
              <a:gd name="T6" fmla="*/ 181255 w 2595"/>
              <a:gd name="T7" fmla="*/ 240442 h 2442"/>
              <a:gd name="T8" fmla="*/ 208790 w 2595"/>
              <a:gd name="T9" fmla="*/ 165848 h 2442"/>
              <a:gd name="T10" fmla="*/ 337921 w 2595"/>
              <a:gd name="T11" fmla="*/ 88452 h 2442"/>
              <a:gd name="T12" fmla="*/ 293012 w 2595"/>
              <a:gd name="T13" fmla="*/ 159656 h 2442"/>
              <a:gd name="T14" fmla="*/ 313185 w 2595"/>
              <a:gd name="T15" fmla="*/ 172334 h 2442"/>
              <a:gd name="T16" fmla="*/ 381947 w 2595"/>
              <a:gd name="T17" fmla="*/ 63686 h 2442"/>
              <a:gd name="T18" fmla="*/ 264595 w 2595"/>
              <a:gd name="T19" fmla="*/ 0 h 2442"/>
              <a:gd name="T20" fmla="*/ 253257 w 2595"/>
              <a:gd name="T21" fmla="*/ 20934 h 2442"/>
              <a:gd name="T22" fmla="*/ 334093 w 2595"/>
              <a:gd name="T23" fmla="*/ 64865 h 2442"/>
              <a:gd name="T24" fmla="*/ 189206 w 2595"/>
              <a:gd name="T25" fmla="*/ 152432 h 2442"/>
              <a:gd name="T26" fmla="*/ 157255 w 2595"/>
              <a:gd name="T27" fmla="*/ 279214 h 2442"/>
              <a:gd name="T28" fmla="*/ 157697 w 2595"/>
              <a:gd name="T29" fmla="*/ 282162 h 2442"/>
              <a:gd name="T30" fmla="*/ 339541 w 2595"/>
              <a:gd name="T31" fmla="*/ 330958 h 2442"/>
              <a:gd name="T32" fmla="*/ 332032 w 2595"/>
              <a:gd name="T33" fmla="*/ 337740 h 2442"/>
              <a:gd name="T34" fmla="*/ 30037 w 2595"/>
              <a:gd name="T35" fmla="*/ 337740 h 2442"/>
              <a:gd name="T36" fmla="*/ 22528 w 2595"/>
              <a:gd name="T37" fmla="*/ 330958 h 2442"/>
              <a:gd name="T38" fmla="*/ 22528 w 2595"/>
              <a:gd name="T39" fmla="*/ 98034 h 2442"/>
              <a:gd name="T40" fmla="*/ 30037 w 2595"/>
              <a:gd name="T41" fmla="*/ 91253 h 2442"/>
              <a:gd name="T42" fmla="*/ 104395 w 2595"/>
              <a:gd name="T43" fmla="*/ 91253 h 2442"/>
              <a:gd name="T44" fmla="*/ 104395 w 2595"/>
              <a:gd name="T45" fmla="*/ 68845 h 2442"/>
              <a:gd name="T46" fmla="*/ 30037 w 2595"/>
              <a:gd name="T47" fmla="*/ 68845 h 2442"/>
              <a:gd name="T48" fmla="*/ 0 w 2595"/>
              <a:gd name="T49" fmla="*/ 98034 h 2442"/>
              <a:gd name="T50" fmla="*/ 0 w 2595"/>
              <a:gd name="T51" fmla="*/ 330663 h 2442"/>
              <a:gd name="T52" fmla="*/ 30037 w 2595"/>
              <a:gd name="T53" fmla="*/ 359853 h 2442"/>
              <a:gd name="T54" fmla="*/ 332032 w 2595"/>
              <a:gd name="T55" fmla="*/ 359853 h 2442"/>
              <a:gd name="T56" fmla="*/ 362069 w 2595"/>
              <a:gd name="T57" fmla="*/ 330663 h 2442"/>
              <a:gd name="T58" fmla="*/ 362069 w 2595"/>
              <a:gd name="T59" fmla="*/ 247224 h 2442"/>
              <a:gd name="T60" fmla="*/ 339835 w 2595"/>
              <a:gd name="T61" fmla="*/ 247224 h 2442"/>
              <a:gd name="T62" fmla="*/ 339835 w 2595"/>
              <a:gd name="T63" fmla="*/ 330958 h 2442"/>
              <a:gd name="T64" fmla="*/ 339541 w 2595"/>
              <a:gd name="T65" fmla="*/ 330958 h 2442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595" h="2442">
                <a:moveTo>
                  <a:pt x="1071" y="1914"/>
                </a:moveTo>
                <a:lnTo>
                  <a:pt x="1233" y="1911"/>
                </a:lnTo>
                <a:lnTo>
                  <a:pt x="1229" y="1885"/>
                </a:lnTo>
                <a:cubicBezTo>
                  <a:pt x="1228" y="1874"/>
                  <a:pt x="1214" y="1772"/>
                  <a:pt x="1231" y="1631"/>
                </a:cubicBezTo>
                <a:cubicBezTo>
                  <a:pt x="1247" y="1500"/>
                  <a:pt x="1291" y="1305"/>
                  <a:pt x="1418" y="1125"/>
                </a:cubicBezTo>
                <a:cubicBezTo>
                  <a:pt x="1596" y="871"/>
                  <a:pt x="1891" y="695"/>
                  <a:pt x="2295" y="600"/>
                </a:cubicBezTo>
                <a:lnTo>
                  <a:pt x="1990" y="1083"/>
                </a:lnTo>
                <a:lnTo>
                  <a:pt x="2127" y="1169"/>
                </a:lnTo>
                <a:lnTo>
                  <a:pt x="2594" y="432"/>
                </a:lnTo>
                <a:lnTo>
                  <a:pt x="1797" y="0"/>
                </a:lnTo>
                <a:lnTo>
                  <a:pt x="1720" y="142"/>
                </a:lnTo>
                <a:lnTo>
                  <a:pt x="2269" y="440"/>
                </a:lnTo>
                <a:cubicBezTo>
                  <a:pt x="1818" y="543"/>
                  <a:pt x="1488" y="743"/>
                  <a:pt x="1285" y="1034"/>
                </a:cubicBezTo>
                <a:cubicBezTo>
                  <a:pt x="996" y="1448"/>
                  <a:pt x="1068" y="1890"/>
                  <a:pt x="1068" y="1894"/>
                </a:cubicBezTo>
                <a:lnTo>
                  <a:pt x="1071" y="1914"/>
                </a:lnTo>
                <a:close/>
                <a:moveTo>
                  <a:pt x="2306" y="2245"/>
                </a:moveTo>
                <a:cubicBezTo>
                  <a:pt x="2306" y="2271"/>
                  <a:pt x="2283" y="2291"/>
                  <a:pt x="2255" y="2291"/>
                </a:cubicBezTo>
                <a:lnTo>
                  <a:pt x="204" y="2291"/>
                </a:lnTo>
                <a:cubicBezTo>
                  <a:pt x="176" y="2291"/>
                  <a:pt x="153" y="2270"/>
                  <a:pt x="153" y="2245"/>
                </a:cubicBezTo>
                <a:lnTo>
                  <a:pt x="153" y="665"/>
                </a:lnTo>
                <a:cubicBezTo>
                  <a:pt x="153" y="639"/>
                  <a:pt x="176" y="619"/>
                  <a:pt x="204" y="619"/>
                </a:cubicBezTo>
                <a:lnTo>
                  <a:pt x="709" y="619"/>
                </a:lnTo>
                <a:lnTo>
                  <a:pt x="709" y="467"/>
                </a:lnTo>
                <a:lnTo>
                  <a:pt x="204" y="467"/>
                </a:lnTo>
                <a:cubicBezTo>
                  <a:pt x="92" y="467"/>
                  <a:pt x="0" y="556"/>
                  <a:pt x="0" y="665"/>
                </a:cubicBezTo>
                <a:lnTo>
                  <a:pt x="0" y="2243"/>
                </a:lnTo>
                <a:cubicBezTo>
                  <a:pt x="0" y="2353"/>
                  <a:pt x="92" y="2441"/>
                  <a:pt x="204" y="2441"/>
                </a:cubicBezTo>
                <a:lnTo>
                  <a:pt x="2255" y="2441"/>
                </a:lnTo>
                <a:cubicBezTo>
                  <a:pt x="2367" y="2441"/>
                  <a:pt x="2459" y="2352"/>
                  <a:pt x="2459" y="2243"/>
                </a:cubicBezTo>
                <a:lnTo>
                  <a:pt x="2459" y="1677"/>
                </a:lnTo>
                <a:lnTo>
                  <a:pt x="2308" y="1677"/>
                </a:lnTo>
                <a:lnTo>
                  <a:pt x="2308" y="2245"/>
                </a:lnTo>
                <a:lnTo>
                  <a:pt x="2306" y="22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63" name="Freeform 10"/>
          <p:cNvSpPr>
            <a:spLocks noChangeAspect="1" noChangeArrowheads="1"/>
          </p:cNvSpPr>
          <p:nvPr/>
        </p:nvSpPr>
        <p:spPr bwMode="auto">
          <a:xfrm>
            <a:off x="3035265" y="1813756"/>
            <a:ext cx="295190" cy="326869"/>
          </a:xfrm>
          <a:custGeom>
            <a:avLst/>
            <a:gdLst>
              <a:gd name="T0" fmla="*/ 305426 w 2688"/>
              <a:gd name="T1" fmla="*/ 44608 h 2986"/>
              <a:gd name="T2" fmla="*/ 173167 w 2688"/>
              <a:gd name="T3" fmla="*/ 2291 h 2986"/>
              <a:gd name="T4" fmla="*/ 151084 w 2688"/>
              <a:gd name="T5" fmla="*/ 2291 h 2986"/>
              <a:gd name="T6" fmla="*/ 18825 w 2688"/>
              <a:gd name="T7" fmla="*/ 44608 h 2986"/>
              <a:gd name="T8" fmla="*/ 0 w 2688"/>
              <a:gd name="T9" fmla="*/ 70167 h 2986"/>
              <a:gd name="T10" fmla="*/ 0 w 2688"/>
              <a:gd name="T11" fmla="*/ 163001 h 2986"/>
              <a:gd name="T12" fmla="*/ 69870 w 2688"/>
              <a:gd name="T13" fmla="*/ 299357 h 2986"/>
              <a:gd name="T14" fmla="*/ 146136 w 2688"/>
              <a:gd name="T15" fmla="*/ 354695 h 2986"/>
              <a:gd name="T16" fmla="*/ 162186 w 2688"/>
              <a:gd name="T17" fmla="*/ 359879 h 2986"/>
              <a:gd name="T18" fmla="*/ 178236 w 2688"/>
              <a:gd name="T19" fmla="*/ 354695 h 2986"/>
              <a:gd name="T20" fmla="*/ 254502 w 2688"/>
              <a:gd name="T21" fmla="*/ 299357 h 2986"/>
              <a:gd name="T22" fmla="*/ 324251 w 2688"/>
              <a:gd name="T23" fmla="*/ 163001 h 2986"/>
              <a:gd name="T24" fmla="*/ 324251 w 2688"/>
              <a:gd name="T25" fmla="*/ 70167 h 2986"/>
              <a:gd name="T26" fmla="*/ 305426 w 2688"/>
              <a:gd name="T27" fmla="*/ 44608 h 2986"/>
              <a:gd name="T28" fmla="*/ 24376 w 2688"/>
              <a:gd name="T29" fmla="*/ 61608 h 2986"/>
              <a:gd name="T30" fmla="*/ 156635 w 2688"/>
              <a:gd name="T31" fmla="*/ 19290 h 2986"/>
              <a:gd name="T32" fmla="*/ 162186 w 2688"/>
              <a:gd name="T33" fmla="*/ 18446 h 2986"/>
              <a:gd name="T34" fmla="*/ 167737 w 2688"/>
              <a:gd name="T35" fmla="*/ 19290 h 2986"/>
              <a:gd name="T36" fmla="*/ 299875 w 2688"/>
              <a:gd name="T37" fmla="*/ 61608 h 2986"/>
              <a:gd name="T38" fmla="*/ 306271 w 2688"/>
              <a:gd name="T39" fmla="*/ 70167 h 2986"/>
              <a:gd name="T40" fmla="*/ 306271 w 2688"/>
              <a:gd name="T41" fmla="*/ 74990 h 2986"/>
              <a:gd name="T42" fmla="*/ 18101 w 2688"/>
              <a:gd name="T43" fmla="*/ 74990 h 2986"/>
              <a:gd name="T44" fmla="*/ 18101 w 2688"/>
              <a:gd name="T45" fmla="*/ 70167 h 2986"/>
              <a:gd name="T46" fmla="*/ 24376 w 2688"/>
              <a:gd name="T47" fmla="*/ 61608 h 2986"/>
              <a:gd name="T48" fmla="*/ 306271 w 2688"/>
              <a:gd name="T49" fmla="*/ 163001 h 2986"/>
              <a:gd name="T50" fmla="*/ 306150 w 2688"/>
              <a:gd name="T51" fmla="*/ 163001 h 2986"/>
              <a:gd name="T52" fmla="*/ 243641 w 2688"/>
              <a:gd name="T53" fmla="*/ 284889 h 2986"/>
              <a:gd name="T54" fmla="*/ 167496 w 2688"/>
              <a:gd name="T55" fmla="*/ 340348 h 2986"/>
              <a:gd name="T56" fmla="*/ 156756 w 2688"/>
              <a:gd name="T57" fmla="*/ 340348 h 2986"/>
              <a:gd name="T58" fmla="*/ 80490 w 2688"/>
              <a:gd name="T59" fmla="*/ 284889 h 2986"/>
              <a:gd name="T60" fmla="*/ 18101 w 2688"/>
              <a:gd name="T61" fmla="*/ 163001 h 2986"/>
              <a:gd name="T62" fmla="*/ 18101 w 2688"/>
              <a:gd name="T63" fmla="*/ 92954 h 2986"/>
              <a:gd name="T64" fmla="*/ 306150 w 2688"/>
              <a:gd name="T65" fmla="*/ 92954 h 2986"/>
              <a:gd name="T66" fmla="*/ 306271 w 2688"/>
              <a:gd name="T67" fmla="*/ 163001 h 2986"/>
              <a:gd name="T68" fmla="*/ 266207 w 2688"/>
              <a:gd name="T69" fmla="*/ 118634 h 2986"/>
              <a:gd name="T70" fmla="*/ 137206 w 2688"/>
              <a:gd name="T71" fmla="*/ 236906 h 2986"/>
              <a:gd name="T72" fmla="*/ 83024 w 2688"/>
              <a:gd name="T73" fmla="*/ 167220 h 2986"/>
              <a:gd name="T74" fmla="*/ 70474 w 2688"/>
              <a:gd name="T75" fmla="*/ 165653 h 2986"/>
              <a:gd name="T76" fmla="*/ 68905 w 2688"/>
              <a:gd name="T77" fmla="*/ 178192 h 2986"/>
              <a:gd name="T78" fmla="*/ 129121 w 2688"/>
              <a:gd name="T79" fmla="*/ 255472 h 2986"/>
              <a:gd name="T80" fmla="*/ 135396 w 2688"/>
              <a:gd name="T81" fmla="*/ 258848 h 2986"/>
              <a:gd name="T82" fmla="*/ 136120 w 2688"/>
              <a:gd name="T83" fmla="*/ 258969 h 2986"/>
              <a:gd name="T84" fmla="*/ 142154 w 2688"/>
              <a:gd name="T85" fmla="*/ 256557 h 2986"/>
              <a:gd name="T86" fmla="*/ 278274 w 2688"/>
              <a:gd name="T87" fmla="*/ 131775 h 2986"/>
              <a:gd name="T88" fmla="*/ 278757 w 2688"/>
              <a:gd name="T89" fmla="*/ 119116 h 2986"/>
              <a:gd name="T90" fmla="*/ 266207 w 2688"/>
              <a:gd name="T91" fmla="*/ 118634 h 298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688" h="2986">
                <a:moveTo>
                  <a:pt x="2531" y="370"/>
                </a:moveTo>
                <a:lnTo>
                  <a:pt x="1435" y="19"/>
                </a:lnTo>
                <a:cubicBezTo>
                  <a:pt x="1375" y="0"/>
                  <a:pt x="1311" y="0"/>
                  <a:pt x="1252" y="19"/>
                </a:cubicBezTo>
                <a:lnTo>
                  <a:pt x="156" y="370"/>
                </a:lnTo>
                <a:cubicBezTo>
                  <a:pt x="63" y="400"/>
                  <a:pt x="0" y="485"/>
                  <a:pt x="0" y="582"/>
                </a:cubicBezTo>
                <a:lnTo>
                  <a:pt x="0" y="1352"/>
                </a:lnTo>
                <a:cubicBezTo>
                  <a:pt x="0" y="1796"/>
                  <a:pt x="217" y="2219"/>
                  <a:pt x="579" y="2483"/>
                </a:cubicBezTo>
                <a:lnTo>
                  <a:pt x="1211" y="2942"/>
                </a:lnTo>
                <a:cubicBezTo>
                  <a:pt x="1250" y="2970"/>
                  <a:pt x="1296" y="2985"/>
                  <a:pt x="1344" y="2985"/>
                </a:cubicBezTo>
                <a:cubicBezTo>
                  <a:pt x="1392" y="2985"/>
                  <a:pt x="1438" y="2971"/>
                  <a:pt x="1477" y="2942"/>
                </a:cubicBezTo>
                <a:lnTo>
                  <a:pt x="2109" y="2483"/>
                </a:lnTo>
                <a:cubicBezTo>
                  <a:pt x="2471" y="2219"/>
                  <a:pt x="2687" y="1796"/>
                  <a:pt x="2687" y="1352"/>
                </a:cubicBezTo>
                <a:lnTo>
                  <a:pt x="2687" y="582"/>
                </a:lnTo>
                <a:cubicBezTo>
                  <a:pt x="2687" y="485"/>
                  <a:pt x="2624" y="400"/>
                  <a:pt x="2531" y="370"/>
                </a:cubicBezTo>
                <a:close/>
                <a:moveTo>
                  <a:pt x="202" y="511"/>
                </a:moveTo>
                <a:lnTo>
                  <a:pt x="1298" y="160"/>
                </a:lnTo>
                <a:cubicBezTo>
                  <a:pt x="1313" y="155"/>
                  <a:pt x="1329" y="153"/>
                  <a:pt x="1344" y="153"/>
                </a:cubicBezTo>
                <a:cubicBezTo>
                  <a:pt x="1359" y="153"/>
                  <a:pt x="1375" y="155"/>
                  <a:pt x="1390" y="160"/>
                </a:cubicBezTo>
                <a:lnTo>
                  <a:pt x="2485" y="511"/>
                </a:lnTo>
                <a:cubicBezTo>
                  <a:pt x="2517" y="521"/>
                  <a:pt x="2538" y="550"/>
                  <a:pt x="2538" y="582"/>
                </a:cubicBezTo>
                <a:lnTo>
                  <a:pt x="2538" y="622"/>
                </a:lnTo>
                <a:lnTo>
                  <a:pt x="150" y="622"/>
                </a:lnTo>
                <a:lnTo>
                  <a:pt x="150" y="582"/>
                </a:lnTo>
                <a:cubicBezTo>
                  <a:pt x="150" y="549"/>
                  <a:pt x="171" y="521"/>
                  <a:pt x="202" y="511"/>
                </a:cubicBezTo>
                <a:close/>
                <a:moveTo>
                  <a:pt x="2538" y="1352"/>
                </a:moveTo>
                <a:lnTo>
                  <a:pt x="2537" y="1352"/>
                </a:lnTo>
                <a:cubicBezTo>
                  <a:pt x="2537" y="1749"/>
                  <a:pt x="2343" y="2127"/>
                  <a:pt x="2019" y="2363"/>
                </a:cubicBezTo>
                <a:lnTo>
                  <a:pt x="1388" y="2823"/>
                </a:lnTo>
                <a:cubicBezTo>
                  <a:pt x="1361" y="2842"/>
                  <a:pt x="1325" y="2842"/>
                  <a:pt x="1299" y="2823"/>
                </a:cubicBezTo>
                <a:lnTo>
                  <a:pt x="667" y="2363"/>
                </a:lnTo>
                <a:cubicBezTo>
                  <a:pt x="343" y="2127"/>
                  <a:pt x="150" y="1749"/>
                  <a:pt x="150" y="1352"/>
                </a:cubicBezTo>
                <a:lnTo>
                  <a:pt x="150" y="771"/>
                </a:lnTo>
                <a:lnTo>
                  <a:pt x="2537" y="771"/>
                </a:lnTo>
                <a:lnTo>
                  <a:pt x="2538" y="1352"/>
                </a:lnTo>
                <a:close/>
                <a:moveTo>
                  <a:pt x="2206" y="984"/>
                </a:moveTo>
                <a:lnTo>
                  <a:pt x="1137" y="1965"/>
                </a:lnTo>
                <a:lnTo>
                  <a:pt x="688" y="1387"/>
                </a:lnTo>
                <a:cubicBezTo>
                  <a:pt x="663" y="1355"/>
                  <a:pt x="616" y="1349"/>
                  <a:pt x="584" y="1374"/>
                </a:cubicBezTo>
                <a:cubicBezTo>
                  <a:pt x="552" y="1399"/>
                  <a:pt x="546" y="1446"/>
                  <a:pt x="571" y="1478"/>
                </a:cubicBezTo>
                <a:lnTo>
                  <a:pt x="1070" y="2119"/>
                </a:lnTo>
                <a:cubicBezTo>
                  <a:pt x="1083" y="2135"/>
                  <a:pt x="1101" y="2146"/>
                  <a:pt x="1122" y="2147"/>
                </a:cubicBezTo>
                <a:cubicBezTo>
                  <a:pt x="1124" y="2148"/>
                  <a:pt x="1126" y="2148"/>
                  <a:pt x="1128" y="2148"/>
                </a:cubicBezTo>
                <a:cubicBezTo>
                  <a:pt x="1146" y="2148"/>
                  <a:pt x="1164" y="2141"/>
                  <a:pt x="1178" y="2128"/>
                </a:cubicBezTo>
                <a:lnTo>
                  <a:pt x="2306" y="1093"/>
                </a:lnTo>
                <a:cubicBezTo>
                  <a:pt x="2336" y="1065"/>
                  <a:pt x="2338" y="1018"/>
                  <a:pt x="2310" y="988"/>
                </a:cubicBezTo>
                <a:cubicBezTo>
                  <a:pt x="2283" y="958"/>
                  <a:pt x="2236" y="956"/>
                  <a:pt x="2206" y="9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64" name="Freeform 14"/>
          <p:cNvSpPr>
            <a:spLocks noChangeAspect="1" noChangeArrowheads="1"/>
          </p:cNvSpPr>
          <p:nvPr/>
        </p:nvSpPr>
        <p:spPr bwMode="auto">
          <a:xfrm>
            <a:off x="6322669" y="1813756"/>
            <a:ext cx="321110" cy="326869"/>
          </a:xfrm>
          <a:custGeom>
            <a:avLst/>
            <a:gdLst>
              <a:gd name="T0" fmla="*/ 172849 w 2909"/>
              <a:gd name="T1" fmla="*/ 357933 h 2961"/>
              <a:gd name="T2" fmla="*/ 171511 w 2909"/>
              <a:gd name="T3" fmla="*/ 357325 h 2961"/>
              <a:gd name="T4" fmla="*/ 17041 w 2909"/>
              <a:gd name="T5" fmla="*/ 170821 h 2961"/>
              <a:gd name="T6" fmla="*/ 7303 w 2909"/>
              <a:gd name="T7" fmla="*/ 39027 h 2961"/>
              <a:gd name="T8" fmla="*/ 28849 w 2909"/>
              <a:gd name="T9" fmla="*/ 39635 h 2961"/>
              <a:gd name="T10" fmla="*/ 171632 w 2909"/>
              <a:gd name="T11" fmla="*/ 3526 h 2961"/>
              <a:gd name="T12" fmla="*/ 182466 w 2909"/>
              <a:gd name="T13" fmla="*/ 3526 h 2961"/>
              <a:gd name="T14" fmla="*/ 184779 w 2909"/>
              <a:gd name="T15" fmla="*/ 4985 h 2961"/>
              <a:gd name="T16" fmla="*/ 337422 w 2909"/>
              <a:gd name="T17" fmla="*/ 39392 h 2961"/>
              <a:gd name="T18" fmla="*/ 347768 w 2909"/>
              <a:gd name="T19" fmla="*/ 48389 h 2961"/>
              <a:gd name="T20" fmla="*/ 289097 w 2909"/>
              <a:gd name="T21" fmla="*/ 273070 h 2961"/>
              <a:gd name="T22" fmla="*/ 181979 w 2909"/>
              <a:gd name="T23" fmla="*/ 357568 h 2961"/>
              <a:gd name="T24" fmla="*/ 176988 w 2909"/>
              <a:gd name="T25" fmla="*/ 359878 h 2961"/>
              <a:gd name="T26" fmla="*/ 34205 w 2909"/>
              <a:gd name="T27" fmla="*/ 166444 h 2961"/>
              <a:gd name="T28" fmla="*/ 320015 w 2909"/>
              <a:gd name="T29" fmla="*/ 165714 h 2961"/>
              <a:gd name="T30" fmla="*/ 327684 w 2909"/>
              <a:gd name="T31" fmla="*/ 57143 h 2961"/>
              <a:gd name="T32" fmla="*/ 177110 w 2909"/>
              <a:gd name="T33" fmla="*/ 21155 h 2961"/>
              <a:gd name="T34" fmla="*/ 26293 w 2909"/>
              <a:gd name="T35" fmla="*/ 57143 h 2961"/>
              <a:gd name="T36" fmla="*/ 79000 w 2909"/>
              <a:gd name="T37" fmla="*/ 165714 h 2961"/>
              <a:gd name="T38" fmla="*/ 133897 w 2909"/>
              <a:gd name="T39" fmla="*/ 75623 h 2961"/>
              <a:gd name="T40" fmla="*/ 116491 w 2909"/>
              <a:gd name="T41" fmla="*/ 261033 h 2961"/>
              <a:gd name="T42" fmla="*/ 102492 w 2909"/>
              <a:gd name="T43" fmla="*/ 153191 h 2961"/>
              <a:gd name="T44" fmla="*/ 79000 w 2909"/>
              <a:gd name="T45" fmla="*/ 165714 h 2961"/>
              <a:gd name="T46" fmla="*/ 255988 w 2909"/>
              <a:gd name="T47" fmla="*/ 79878 h 2961"/>
              <a:gd name="T48" fmla="*/ 241259 w 2909"/>
              <a:gd name="T49" fmla="*/ 153313 h 2961"/>
              <a:gd name="T50" fmla="*/ 208393 w 2909"/>
              <a:gd name="T51" fmla="*/ 145897 h 2961"/>
              <a:gd name="T52" fmla="*/ 272786 w 2909"/>
              <a:gd name="T53" fmla="*/ 172158 h 2961"/>
              <a:gd name="T54" fmla="*/ 219714 w 2909"/>
              <a:gd name="T55" fmla="*/ 185289 h 2961"/>
              <a:gd name="T56" fmla="*/ 264508 w 2909"/>
              <a:gd name="T57" fmla="*/ 246565 h 2961"/>
              <a:gd name="T58" fmla="*/ 208393 w 2909"/>
              <a:gd name="T59" fmla="*/ 262006 h 2961"/>
              <a:gd name="T60" fmla="*/ 194151 w 2909"/>
              <a:gd name="T61" fmla="*/ 185897 h 2961"/>
              <a:gd name="T62" fmla="*/ 124281 w 2909"/>
              <a:gd name="T63" fmla="*/ 238663 h 2961"/>
              <a:gd name="T64" fmla="*/ 129637 w 2909"/>
              <a:gd name="T65" fmla="*/ 185289 h 2961"/>
              <a:gd name="T66" fmla="*/ 194273 w 2909"/>
              <a:gd name="T67" fmla="*/ 172158 h 2961"/>
              <a:gd name="T68" fmla="*/ 162138 w 2909"/>
              <a:gd name="T69" fmla="*/ 145897 h 2961"/>
              <a:gd name="T70" fmla="*/ 147409 w 2909"/>
              <a:gd name="T71" fmla="*/ 154650 h 2961"/>
              <a:gd name="T72" fmla="*/ 241137 w 2909"/>
              <a:gd name="T73" fmla="*/ 92888 h 2961"/>
              <a:gd name="T74" fmla="*/ 162138 w 2909"/>
              <a:gd name="T75" fmla="*/ 132888 h 2961"/>
              <a:gd name="T76" fmla="*/ 241137 w 2909"/>
              <a:gd name="T77" fmla="*/ 92888 h 2961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909" h="2961">
                <a:moveTo>
                  <a:pt x="1454" y="2960"/>
                </a:moveTo>
                <a:lnTo>
                  <a:pt x="1420" y="2944"/>
                </a:lnTo>
                <a:cubicBezTo>
                  <a:pt x="1417" y="2943"/>
                  <a:pt x="1415" y="2941"/>
                  <a:pt x="1413" y="2941"/>
                </a:cubicBezTo>
                <a:cubicBezTo>
                  <a:pt x="1411" y="2940"/>
                  <a:pt x="1410" y="2939"/>
                  <a:pt x="1409" y="2939"/>
                </a:cubicBezTo>
                <a:cubicBezTo>
                  <a:pt x="1050" y="2780"/>
                  <a:pt x="756" y="2547"/>
                  <a:pt x="533" y="2246"/>
                </a:cubicBezTo>
                <a:cubicBezTo>
                  <a:pt x="355" y="2006"/>
                  <a:pt x="223" y="1722"/>
                  <a:pt x="140" y="1405"/>
                </a:cubicBezTo>
                <a:cubicBezTo>
                  <a:pt x="0" y="866"/>
                  <a:pt x="49" y="416"/>
                  <a:pt x="51" y="397"/>
                </a:cubicBezTo>
                <a:lnTo>
                  <a:pt x="60" y="321"/>
                </a:lnTo>
                <a:lnTo>
                  <a:pt x="136" y="324"/>
                </a:lnTo>
                <a:cubicBezTo>
                  <a:pt x="170" y="325"/>
                  <a:pt x="204" y="326"/>
                  <a:pt x="237" y="326"/>
                </a:cubicBezTo>
                <a:cubicBezTo>
                  <a:pt x="875" y="326"/>
                  <a:pt x="1281" y="108"/>
                  <a:pt x="1391" y="41"/>
                </a:cubicBezTo>
                <a:cubicBezTo>
                  <a:pt x="1399" y="36"/>
                  <a:pt x="1405" y="32"/>
                  <a:pt x="1410" y="29"/>
                </a:cubicBezTo>
                <a:lnTo>
                  <a:pt x="1455" y="0"/>
                </a:lnTo>
                <a:lnTo>
                  <a:pt x="1499" y="29"/>
                </a:lnTo>
                <a:cubicBezTo>
                  <a:pt x="1503" y="33"/>
                  <a:pt x="1510" y="36"/>
                  <a:pt x="1517" y="40"/>
                </a:cubicBezTo>
                <a:lnTo>
                  <a:pt x="1518" y="41"/>
                </a:lnTo>
                <a:cubicBezTo>
                  <a:pt x="1627" y="108"/>
                  <a:pt x="2032" y="326"/>
                  <a:pt x="2671" y="326"/>
                </a:cubicBezTo>
                <a:cubicBezTo>
                  <a:pt x="2704" y="326"/>
                  <a:pt x="2738" y="325"/>
                  <a:pt x="2772" y="324"/>
                </a:cubicBezTo>
                <a:lnTo>
                  <a:pt x="2848" y="321"/>
                </a:lnTo>
                <a:lnTo>
                  <a:pt x="2857" y="398"/>
                </a:lnTo>
                <a:cubicBezTo>
                  <a:pt x="2859" y="416"/>
                  <a:pt x="2908" y="866"/>
                  <a:pt x="2768" y="1405"/>
                </a:cubicBezTo>
                <a:cubicBezTo>
                  <a:pt x="2685" y="1723"/>
                  <a:pt x="2553" y="2006"/>
                  <a:pt x="2375" y="2246"/>
                </a:cubicBezTo>
                <a:cubicBezTo>
                  <a:pt x="2152" y="2547"/>
                  <a:pt x="1858" y="2781"/>
                  <a:pt x="1499" y="2939"/>
                </a:cubicBezTo>
                <a:cubicBezTo>
                  <a:pt x="1498" y="2940"/>
                  <a:pt x="1496" y="2941"/>
                  <a:pt x="1495" y="2941"/>
                </a:cubicBezTo>
                <a:cubicBezTo>
                  <a:pt x="1493" y="2942"/>
                  <a:pt x="1490" y="2943"/>
                  <a:pt x="1488" y="2945"/>
                </a:cubicBezTo>
                <a:lnTo>
                  <a:pt x="1454" y="2960"/>
                </a:lnTo>
                <a:close/>
                <a:moveTo>
                  <a:pt x="189" y="470"/>
                </a:moveTo>
                <a:cubicBezTo>
                  <a:pt x="182" y="616"/>
                  <a:pt x="179" y="982"/>
                  <a:pt x="281" y="1369"/>
                </a:cubicBezTo>
                <a:cubicBezTo>
                  <a:pt x="456" y="2035"/>
                  <a:pt x="865" y="2531"/>
                  <a:pt x="1455" y="2799"/>
                </a:cubicBezTo>
                <a:cubicBezTo>
                  <a:pt x="2045" y="2530"/>
                  <a:pt x="2455" y="2032"/>
                  <a:pt x="2629" y="1363"/>
                </a:cubicBezTo>
                <a:cubicBezTo>
                  <a:pt x="2729" y="978"/>
                  <a:pt x="2727" y="616"/>
                  <a:pt x="2719" y="470"/>
                </a:cubicBezTo>
                <a:cubicBezTo>
                  <a:pt x="2710" y="470"/>
                  <a:pt x="2701" y="470"/>
                  <a:pt x="2692" y="470"/>
                </a:cubicBezTo>
                <a:cubicBezTo>
                  <a:pt x="2403" y="470"/>
                  <a:pt x="2105" y="449"/>
                  <a:pt x="1850" y="368"/>
                </a:cubicBezTo>
                <a:cubicBezTo>
                  <a:pt x="1661" y="307"/>
                  <a:pt x="1527" y="217"/>
                  <a:pt x="1455" y="174"/>
                </a:cubicBezTo>
                <a:cubicBezTo>
                  <a:pt x="1381" y="217"/>
                  <a:pt x="1247" y="286"/>
                  <a:pt x="1059" y="347"/>
                </a:cubicBezTo>
                <a:cubicBezTo>
                  <a:pt x="803" y="428"/>
                  <a:pt x="506" y="470"/>
                  <a:pt x="216" y="470"/>
                </a:cubicBezTo>
                <a:cubicBezTo>
                  <a:pt x="207" y="470"/>
                  <a:pt x="198" y="470"/>
                  <a:pt x="189" y="470"/>
                </a:cubicBezTo>
                <a:close/>
                <a:moveTo>
                  <a:pt x="649" y="1363"/>
                </a:moveTo>
                <a:cubicBezTo>
                  <a:pt x="791" y="1150"/>
                  <a:pt x="903" y="891"/>
                  <a:pt x="982" y="587"/>
                </a:cubicBezTo>
                <a:lnTo>
                  <a:pt x="1100" y="622"/>
                </a:lnTo>
                <a:cubicBezTo>
                  <a:pt x="1056" y="763"/>
                  <a:pt x="1009" y="895"/>
                  <a:pt x="957" y="1018"/>
                </a:cubicBezTo>
                <a:lnTo>
                  <a:pt x="957" y="2147"/>
                </a:lnTo>
                <a:lnTo>
                  <a:pt x="842" y="2147"/>
                </a:lnTo>
                <a:lnTo>
                  <a:pt x="842" y="1260"/>
                </a:lnTo>
                <a:cubicBezTo>
                  <a:pt x="796" y="1344"/>
                  <a:pt x="748" y="1422"/>
                  <a:pt x="698" y="1494"/>
                </a:cubicBezTo>
                <a:cubicBezTo>
                  <a:pt x="683" y="1450"/>
                  <a:pt x="667" y="1406"/>
                  <a:pt x="649" y="1363"/>
                </a:cubicBezTo>
                <a:close/>
                <a:moveTo>
                  <a:pt x="1211" y="657"/>
                </a:moveTo>
                <a:lnTo>
                  <a:pt x="2103" y="657"/>
                </a:lnTo>
                <a:lnTo>
                  <a:pt x="2103" y="1261"/>
                </a:lnTo>
                <a:lnTo>
                  <a:pt x="1982" y="1261"/>
                </a:lnTo>
                <a:lnTo>
                  <a:pt x="1982" y="1200"/>
                </a:lnTo>
                <a:lnTo>
                  <a:pt x="1712" y="1200"/>
                </a:lnTo>
                <a:lnTo>
                  <a:pt x="1712" y="1416"/>
                </a:lnTo>
                <a:lnTo>
                  <a:pt x="2241" y="1416"/>
                </a:lnTo>
                <a:lnTo>
                  <a:pt x="2241" y="1524"/>
                </a:lnTo>
                <a:lnTo>
                  <a:pt x="1805" y="1524"/>
                </a:lnTo>
                <a:cubicBezTo>
                  <a:pt x="1903" y="1687"/>
                  <a:pt x="2053" y="1816"/>
                  <a:pt x="2254" y="1910"/>
                </a:cubicBezTo>
                <a:cubicBezTo>
                  <a:pt x="2220" y="1956"/>
                  <a:pt x="2194" y="1995"/>
                  <a:pt x="2173" y="2028"/>
                </a:cubicBezTo>
                <a:cubicBezTo>
                  <a:pt x="1973" y="1907"/>
                  <a:pt x="1819" y="1742"/>
                  <a:pt x="1712" y="1535"/>
                </a:cubicBezTo>
                <a:lnTo>
                  <a:pt x="1712" y="2155"/>
                </a:lnTo>
                <a:lnTo>
                  <a:pt x="1595" y="2155"/>
                </a:lnTo>
                <a:lnTo>
                  <a:pt x="1595" y="1529"/>
                </a:lnTo>
                <a:cubicBezTo>
                  <a:pt x="1467" y="1761"/>
                  <a:pt x="1305" y="1939"/>
                  <a:pt x="1111" y="2060"/>
                </a:cubicBezTo>
                <a:cubicBezTo>
                  <a:pt x="1087" y="2030"/>
                  <a:pt x="1057" y="1998"/>
                  <a:pt x="1021" y="1963"/>
                </a:cubicBezTo>
                <a:cubicBezTo>
                  <a:pt x="1212" y="1858"/>
                  <a:pt x="1366" y="1712"/>
                  <a:pt x="1483" y="1524"/>
                </a:cubicBezTo>
                <a:lnTo>
                  <a:pt x="1065" y="1524"/>
                </a:lnTo>
                <a:lnTo>
                  <a:pt x="1065" y="1416"/>
                </a:lnTo>
                <a:lnTo>
                  <a:pt x="1596" y="1416"/>
                </a:lnTo>
                <a:lnTo>
                  <a:pt x="1596" y="1200"/>
                </a:lnTo>
                <a:lnTo>
                  <a:pt x="1332" y="1200"/>
                </a:lnTo>
                <a:lnTo>
                  <a:pt x="1332" y="1272"/>
                </a:lnTo>
                <a:lnTo>
                  <a:pt x="1211" y="1272"/>
                </a:lnTo>
                <a:lnTo>
                  <a:pt x="1211" y="657"/>
                </a:lnTo>
                <a:close/>
                <a:moveTo>
                  <a:pt x="1981" y="764"/>
                </a:moveTo>
                <a:lnTo>
                  <a:pt x="1332" y="764"/>
                </a:lnTo>
                <a:lnTo>
                  <a:pt x="1332" y="1093"/>
                </a:lnTo>
                <a:lnTo>
                  <a:pt x="1981" y="1093"/>
                </a:lnTo>
                <a:lnTo>
                  <a:pt x="1981" y="7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65" name="Freeform 8"/>
          <p:cNvSpPr>
            <a:spLocks noChangeAspect="1" noChangeArrowheads="1"/>
          </p:cNvSpPr>
          <p:nvPr/>
        </p:nvSpPr>
        <p:spPr bwMode="auto">
          <a:xfrm>
            <a:off x="6279472" y="1152818"/>
            <a:ext cx="323989" cy="326868"/>
          </a:xfrm>
          <a:custGeom>
            <a:avLst/>
            <a:gdLst>
              <a:gd name="T0" fmla="*/ 314132 w 2924"/>
              <a:gd name="T1" fmla="*/ 254046 h 2939"/>
              <a:gd name="T2" fmla="*/ 314132 w 2924"/>
              <a:gd name="T3" fmla="*/ 177611 h 2939"/>
              <a:gd name="T4" fmla="*/ 314132 w 2924"/>
              <a:gd name="T5" fmla="*/ 177244 h 2939"/>
              <a:gd name="T6" fmla="*/ 314132 w 2924"/>
              <a:gd name="T7" fmla="*/ 176876 h 2939"/>
              <a:gd name="T8" fmla="*/ 314132 w 2924"/>
              <a:gd name="T9" fmla="*/ 176509 h 2939"/>
              <a:gd name="T10" fmla="*/ 305063 w 2924"/>
              <a:gd name="T11" fmla="*/ 167567 h 2939"/>
              <a:gd name="T12" fmla="*/ 182498 w 2924"/>
              <a:gd name="T13" fmla="*/ 167567 h 2939"/>
              <a:gd name="T14" fmla="*/ 182498 w 2924"/>
              <a:gd name="T15" fmla="*/ 106199 h 2939"/>
              <a:gd name="T16" fmla="*/ 182498 w 2924"/>
              <a:gd name="T17" fmla="*/ 105832 h 2939"/>
              <a:gd name="T18" fmla="*/ 226621 w 2924"/>
              <a:gd name="T19" fmla="*/ 53283 h 2939"/>
              <a:gd name="T20" fmla="*/ 173428 w 2924"/>
              <a:gd name="T21" fmla="*/ 0 h 2939"/>
              <a:gd name="T22" fmla="*/ 120113 w 2924"/>
              <a:gd name="T23" fmla="*/ 53283 h 2939"/>
              <a:gd name="T24" fmla="*/ 164236 w 2924"/>
              <a:gd name="T25" fmla="*/ 105832 h 2939"/>
              <a:gd name="T26" fmla="*/ 164236 w 2924"/>
              <a:gd name="T27" fmla="*/ 106199 h 2939"/>
              <a:gd name="T28" fmla="*/ 164236 w 2924"/>
              <a:gd name="T29" fmla="*/ 167567 h 2939"/>
              <a:gd name="T30" fmla="*/ 53193 w 2924"/>
              <a:gd name="T31" fmla="*/ 167567 h 2939"/>
              <a:gd name="T32" fmla="*/ 44123 w 2924"/>
              <a:gd name="T33" fmla="*/ 176509 h 2939"/>
              <a:gd name="T34" fmla="*/ 44123 w 2924"/>
              <a:gd name="T35" fmla="*/ 176876 h 2939"/>
              <a:gd name="T36" fmla="*/ 44123 w 2924"/>
              <a:gd name="T37" fmla="*/ 177244 h 2939"/>
              <a:gd name="T38" fmla="*/ 44123 w 2924"/>
              <a:gd name="T39" fmla="*/ 177611 h 2939"/>
              <a:gd name="T40" fmla="*/ 44123 w 2924"/>
              <a:gd name="T41" fmla="*/ 254046 h 2939"/>
              <a:gd name="T42" fmla="*/ 0 w 2924"/>
              <a:gd name="T43" fmla="*/ 306594 h 2939"/>
              <a:gd name="T44" fmla="*/ 53315 w 2924"/>
              <a:gd name="T45" fmla="*/ 359878 h 2939"/>
              <a:gd name="T46" fmla="*/ 106631 w 2924"/>
              <a:gd name="T47" fmla="*/ 306594 h 2939"/>
              <a:gd name="T48" fmla="*/ 62508 w 2924"/>
              <a:gd name="T49" fmla="*/ 254046 h 2939"/>
              <a:gd name="T50" fmla="*/ 62508 w 2924"/>
              <a:gd name="T51" fmla="*/ 185818 h 2939"/>
              <a:gd name="T52" fmla="*/ 295748 w 2924"/>
              <a:gd name="T53" fmla="*/ 185818 h 2939"/>
              <a:gd name="T54" fmla="*/ 295748 w 2924"/>
              <a:gd name="T55" fmla="*/ 254046 h 2939"/>
              <a:gd name="T56" fmla="*/ 251624 w 2924"/>
              <a:gd name="T57" fmla="*/ 306594 h 2939"/>
              <a:gd name="T58" fmla="*/ 304940 w 2924"/>
              <a:gd name="T59" fmla="*/ 359878 h 2939"/>
              <a:gd name="T60" fmla="*/ 358255 w 2924"/>
              <a:gd name="T61" fmla="*/ 306594 h 2939"/>
              <a:gd name="T62" fmla="*/ 314132 w 2924"/>
              <a:gd name="T63" fmla="*/ 254046 h 2939"/>
              <a:gd name="T64" fmla="*/ 138498 w 2924"/>
              <a:gd name="T65" fmla="*/ 53283 h 2939"/>
              <a:gd name="T66" fmla="*/ 173428 w 2924"/>
              <a:gd name="T67" fmla="*/ 18374 h 2939"/>
              <a:gd name="T68" fmla="*/ 208237 w 2924"/>
              <a:gd name="T69" fmla="*/ 53283 h 2939"/>
              <a:gd name="T70" fmla="*/ 173428 w 2924"/>
              <a:gd name="T71" fmla="*/ 88193 h 2939"/>
              <a:gd name="T72" fmla="*/ 138498 w 2924"/>
              <a:gd name="T73" fmla="*/ 53283 h 2939"/>
              <a:gd name="T74" fmla="*/ 88246 w 2924"/>
              <a:gd name="T75" fmla="*/ 306594 h 2939"/>
              <a:gd name="T76" fmla="*/ 53315 w 2924"/>
              <a:gd name="T77" fmla="*/ 341504 h 2939"/>
              <a:gd name="T78" fmla="*/ 18385 w 2924"/>
              <a:gd name="T79" fmla="*/ 306594 h 2939"/>
              <a:gd name="T80" fmla="*/ 53315 w 2924"/>
              <a:gd name="T81" fmla="*/ 271684 h 2939"/>
              <a:gd name="T82" fmla="*/ 88246 w 2924"/>
              <a:gd name="T83" fmla="*/ 306594 h 2939"/>
              <a:gd name="T84" fmla="*/ 304940 w 2924"/>
              <a:gd name="T85" fmla="*/ 341504 h 2939"/>
              <a:gd name="T86" fmla="*/ 270009 w 2924"/>
              <a:gd name="T87" fmla="*/ 306594 h 2939"/>
              <a:gd name="T88" fmla="*/ 304940 w 2924"/>
              <a:gd name="T89" fmla="*/ 271684 h 2939"/>
              <a:gd name="T90" fmla="*/ 339871 w 2924"/>
              <a:gd name="T91" fmla="*/ 306594 h 2939"/>
              <a:gd name="T92" fmla="*/ 304940 w 2924"/>
              <a:gd name="T93" fmla="*/ 341504 h 2939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24" h="2939">
                <a:moveTo>
                  <a:pt x="2563" y="2074"/>
                </a:moveTo>
                <a:lnTo>
                  <a:pt x="2563" y="1450"/>
                </a:lnTo>
                <a:cubicBezTo>
                  <a:pt x="2563" y="1449"/>
                  <a:pt x="2563" y="1448"/>
                  <a:pt x="2563" y="1447"/>
                </a:cubicBezTo>
                <a:cubicBezTo>
                  <a:pt x="2563" y="1446"/>
                  <a:pt x="2563" y="1445"/>
                  <a:pt x="2563" y="1444"/>
                </a:cubicBezTo>
                <a:lnTo>
                  <a:pt x="2563" y="1441"/>
                </a:lnTo>
                <a:cubicBezTo>
                  <a:pt x="2563" y="1401"/>
                  <a:pt x="2530" y="1368"/>
                  <a:pt x="2489" y="1368"/>
                </a:cubicBezTo>
                <a:lnTo>
                  <a:pt x="1489" y="1368"/>
                </a:lnTo>
                <a:lnTo>
                  <a:pt x="1489" y="867"/>
                </a:lnTo>
                <a:cubicBezTo>
                  <a:pt x="1489" y="866"/>
                  <a:pt x="1489" y="865"/>
                  <a:pt x="1489" y="864"/>
                </a:cubicBezTo>
                <a:cubicBezTo>
                  <a:pt x="1694" y="828"/>
                  <a:pt x="1849" y="650"/>
                  <a:pt x="1849" y="435"/>
                </a:cubicBezTo>
                <a:cubicBezTo>
                  <a:pt x="1849" y="195"/>
                  <a:pt x="1654" y="0"/>
                  <a:pt x="1415" y="0"/>
                </a:cubicBezTo>
                <a:cubicBezTo>
                  <a:pt x="1175" y="0"/>
                  <a:pt x="980" y="195"/>
                  <a:pt x="980" y="435"/>
                </a:cubicBezTo>
                <a:cubicBezTo>
                  <a:pt x="980" y="650"/>
                  <a:pt x="1136" y="828"/>
                  <a:pt x="1340" y="864"/>
                </a:cubicBezTo>
                <a:cubicBezTo>
                  <a:pt x="1340" y="865"/>
                  <a:pt x="1340" y="866"/>
                  <a:pt x="1340" y="867"/>
                </a:cubicBezTo>
                <a:lnTo>
                  <a:pt x="1340" y="1368"/>
                </a:lnTo>
                <a:lnTo>
                  <a:pt x="434" y="1368"/>
                </a:lnTo>
                <a:cubicBezTo>
                  <a:pt x="393" y="1368"/>
                  <a:pt x="360" y="1401"/>
                  <a:pt x="360" y="1441"/>
                </a:cubicBezTo>
                <a:lnTo>
                  <a:pt x="360" y="1444"/>
                </a:lnTo>
                <a:cubicBezTo>
                  <a:pt x="360" y="1445"/>
                  <a:pt x="360" y="1446"/>
                  <a:pt x="360" y="1447"/>
                </a:cubicBezTo>
                <a:cubicBezTo>
                  <a:pt x="360" y="1448"/>
                  <a:pt x="360" y="1449"/>
                  <a:pt x="360" y="1450"/>
                </a:cubicBezTo>
                <a:lnTo>
                  <a:pt x="360" y="2074"/>
                </a:lnTo>
                <a:cubicBezTo>
                  <a:pt x="156" y="2110"/>
                  <a:pt x="0" y="2288"/>
                  <a:pt x="0" y="2503"/>
                </a:cubicBezTo>
                <a:cubicBezTo>
                  <a:pt x="0" y="2743"/>
                  <a:pt x="195" y="2938"/>
                  <a:pt x="435" y="2938"/>
                </a:cubicBezTo>
                <a:cubicBezTo>
                  <a:pt x="675" y="2938"/>
                  <a:pt x="870" y="2743"/>
                  <a:pt x="870" y="2503"/>
                </a:cubicBezTo>
                <a:cubicBezTo>
                  <a:pt x="870" y="2288"/>
                  <a:pt x="714" y="2110"/>
                  <a:pt x="510" y="2074"/>
                </a:cubicBezTo>
                <a:lnTo>
                  <a:pt x="510" y="1517"/>
                </a:lnTo>
                <a:lnTo>
                  <a:pt x="2413" y="1517"/>
                </a:lnTo>
                <a:lnTo>
                  <a:pt x="2413" y="2074"/>
                </a:lnTo>
                <a:cubicBezTo>
                  <a:pt x="2208" y="2110"/>
                  <a:pt x="2053" y="2288"/>
                  <a:pt x="2053" y="2503"/>
                </a:cubicBezTo>
                <a:cubicBezTo>
                  <a:pt x="2053" y="2743"/>
                  <a:pt x="2248" y="2938"/>
                  <a:pt x="2488" y="2938"/>
                </a:cubicBezTo>
                <a:cubicBezTo>
                  <a:pt x="2728" y="2938"/>
                  <a:pt x="2923" y="2743"/>
                  <a:pt x="2923" y="2503"/>
                </a:cubicBezTo>
                <a:cubicBezTo>
                  <a:pt x="2923" y="2288"/>
                  <a:pt x="2767" y="2110"/>
                  <a:pt x="2563" y="2074"/>
                </a:cubicBezTo>
                <a:close/>
                <a:moveTo>
                  <a:pt x="1130" y="435"/>
                </a:moveTo>
                <a:cubicBezTo>
                  <a:pt x="1130" y="278"/>
                  <a:pt x="1257" y="150"/>
                  <a:pt x="1415" y="150"/>
                </a:cubicBezTo>
                <a:cubicBezTo>
                  <a:pt x="1572" y="150"/>
                  <a:pt x="1699" y="277"/>
                  <a:pt x="1699" y="435"/>
                </a:cubicBezTo>
                <a:cubicBezTo>
                  <a:pt x="1699" y="592"/>
                  <a:pt x="1572" y="720"/>
                  <a:pt x="1415" y="720"/>
                </a:cubicBezTo>
                <a:cubicBezTo>
                  <a:pt x="1257" y="720"/>
                  <a:pt x="1130" y="593"/>
                  <a:pt x="1130" y="435"/>
                </a:cubicBezTo>
                <a:close/>
                <a:moveTo>
                  <a:pt x="720" y="2503"/>
                </a:moveTo>
                <a:cubicBezTo>
                  <a:pt x="720" y="2660"/>
                  <a:pt x="592" y="2788"/>
                  <a:pt x="435" y="2788"/>
                </a:cubicBezTo>
                <a:cubicBezTo>
                  <a:pt x="278" y="2788"/>
                  <a:pt x="150" y="2661"/>
                  <a:pt x="150" y="2503"/>
                </a:cubicBezTo>
                <a:cubicBezTo>
                  <a:pt x="150" y="2346"/>
                  <a:pt x="278" y="2218"/>
                  <a:pt x="435" y="2218"/>
                </a:cubicBezTo>
                <a:cubicBezTo>
                  <a:pt x="592" y="2218"/>
                  <a:pt x="720" y="2345"/>
                  <a:pt x="720" y="2503"/>
                </a:cubicBezTo>
                <a:close/>
                <a:moveTo>
                  <a:pt x="2488" y="2788"/>
                </a:moveTo>
                <a:cubicBezTo>
                  <a:pt x="2330" y="2788"/>
                  <a:pt x="2203" y="2661"/>
                  <a:pt x="2203" y="2503"/>
                </a:cubicBezTo>
                <a:cubicBezTo>
                  <a:pt x="2203" y="2346"/>
                  <a:pt x="2331" y="2218"/>
                  <a:pt x="2488" y="2218"/>
                </a:cubicBezTo>
                <a:cubicBezTo>
                  <a:pt x="2646" y="2218"/>
                  <a:pt x="2773" y="2346"/>
                  <a:pt x="2773" y="2503"/>
                </a:cubicBezTo>
                <a:cubicBezTo>
                  <a:pt x="2773" y="2661"/>
                  <a:pt x="2645" y="2788"/>
                  <a:pt x="2488" y="27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66" name="Freeform 10"/>
          <p:cNvSpPr>
            <a:spLocks noChangeAspect="1" noChangeArrowheads="1"/>
          </p:cNvSpPr>
          <p:nvPr/>
        </p:nvSpPr>
        <p:spPr bwMode="auto">
          <a:xfrm>
            <a:off x="2522643" y="1152818"/>
            <a:ext cx="296630" cy="326868"/>
          </a:xfrm>
          <a:custGeom>
            <a:avLst/>
            <a:gdLst>
              <a:gd name="T0" fmla="*/ 278978 w 2668"/>
              <a:gd name="T1" fmla="*/ 80966 h 2939"/>
              <a:gd name="T2" fmla="*/ 278978 w 2668"/>
              <a:gd name="T3" fmla="*/ 80966 h 2939"/>
              <a:gd name="T4" fmla="*/ 272482 w 2668"/>
              <a:gd name="T5" fmla="*/ 78394 h 2939"/>
              <a:gd name="T6" fmla="*/ 263289 w 2668"/>
              <a:gd name="T7" fmla="*/ 87458 h 2939"/>
              <a:gd name="T8" fmla="*/ 266108 w 2668"/>
              <a:gd name="T9" fmla="*/ 94073 h 2939"/>
              <a:gd name="T10" fmla="*/ 308518 w 2668"/>
              <a:gd name="T11" fmla="*/ 196475 h 2939"/>
              <a:gd name="T12" fmla="*/ 163514 w 2668"/>
              <a:gd name="T13" fmla="*/ 341504 h 2939"/>
              <a:gd name="T14" fmla="*/ 18386 w 2668"/>
              <a:gd name="T15" fmla="*/ 196475 h 2939"/>
              <a:gd name="T16" fmla="*/ 60674 w 2668"/>
              <a:gd name="T17" fmla="*/ 94195 h 2939"/>
              <a:gd name="T18" fmla="*/ 63616 w 2668"/>
              <a:gd name="T19" fmla="*/ 87581 h 2939"/>
              <a:gd name="T20" fmla="*/ 54423 w 2668"/>
              <a:gd name="T21" fmla="*/ 78394 h 2939"/>
              <a:gd name="T22" fmla="*/ 47926 w 2668"/>
              <a:gd name="T23" fmla="*/ 80966 h 2939"/>
              <a:gd name="T24" fmla="*/ 47926 w 2668"/>
              <a:gd name="T25" fmla="*/ 80966 h 2939"/>
              <a:gd name="T26" fmla="*/ 0 w 2668"/>
              <a:gd name="T27" fmla="*/ 196475 h 2939"/>
              <a:gd name="T28" fmla="*/ 163514 w 2668"/>
              <a:gd name="T29" fmla="*/ 359878 h 2939"/>
              <a:gd name="T30" fmla="*/ 326904 w 2668"/>
              <a:gd name="T31" fmla="*/ 196475 h 2939"/>
              <a:gd name="T32" fmla="*/ 278978 w 2668"/>
              <a:gd name="T33" fmla="*/ 80966 h 2939"/>
              <a:gd name="T34" fmla="*/ 163391 w 2668"/>
              <a:gd name="T35" fmla="*/ 154828 h 2939"/>
              <a:gd name="T36" fmla="*/ 163514 w 2668"/>
              <a:gd name="T37" fmla="*/ 154828 h 2939"/>
              <a:gd name="T38" fmla="*/ 172584 w 2668"/>
              <a:gd name="T39" fmla="*/ 145886 h 2939"/>
              <a:gd name="T40" fmla="*/ 172584 w 2668"/>
              <a:gd name="T41" fmla="*/ 9064 h 2939"/>
              <a:gd name="T42" fmla="*/ 163514 w 2668"/>
              <a:gd name="T43" fmla="*/ 0 h 2939"/>
              <a:gd name="T44" fmla="*/ 163391 w 2668"/>
              <a:gd name="T45" fmla="*/ 0 h 2939"/>
              <a:gd name="T46" fmla="*/ 154320 w 2668"/>
              <a:gd name="T47" fmla="*/ 9064 h 2939"/>
              <a:gd name="T48" fmla="*/ 154320 w 2668"/>
              <a:gd name="T49" fmla="*/ 145886 h 2939"/>
              <a:gd name="T50" fmla="*/ 163391 w 2668"/>
              <a:gd name="T51" fmla="*/ 154828 h 293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668" h="2939">
                <a:moveTo>
                  <a:pt x="2276" y="661"/>
                </a:moveTo>
                <a:lnTo>
                  <a:pt x="2276" y="661"/>
                </a:lnTo>
                <a:cubicBezTo>
                  <a:pt x="2263" y="648"/>
                  <a:pt x="2244" y="640"/>
                  <a:pt x="2223" y="640"/>
                </a:cubicBezTo>
                <a:cubicBezTo>
                  <a:pt x="2182" y="640"/>
                  <a:pt x="2148" y="673"/>
                  <a:pt x="2148" y="714"/>
                </a:cubicBezTo>
                <a:cubicBezTo>
                  <a:pt x="2148" y="736"/>
                  <a:pt x="2157" y="755"/>
                  <a:pt x="2171" y="768"/>
                </a:cubicBezTo>
                <a:cubicBezTo>
                  <a:pt x="2385" y="983"/>
                  <a:pt x="2517" y="1278"/>
                  <a:pt x="2517" y="1604"/>
                </a:cubicBezTo>
                <a:cubicBezTo>
                  <a:pt x="2517" y="2258"/>
                  <a:pt x="1987" y="2788"/>
                  <a:pt x="1334" y="2788"/>
                </a:cubicBezTo>
                <a:cubicBezTo>
                  <a:pt x="680" y="2788"/>
                  <a:pt x="150" y="2258"/>
                  <a:pt x="150" y="1604"/>
                </a:cubicBezTo>
                <a:cubicBezTo>
                  <a:pt x="150" y="1279"/>
                  <a:pt x="282" y="983"/>
                  <a:pt x="495" y="769"/>
                </a:cubicBezTo>
                <a:cubicBezTo>
                  <a:pt x="510" y="755"/>
                  <a:pt x="519" y="736"/>
                  <a:pt x="519" y="715"/>
                </a:cubicBezTo>
                <a:cubicBezTo>
                  <a:pt x="519" y="673"/>
                  <a:pt x="485" y="640"/>
                  <a:pt x="444" y="640"/>
                </a:cubicBezTo>
                <a:cubicBezTo>
                  <a:pt x="423" y="640"/>
                  <a:pt x="404" y="648"/>
                  <a:pt x="391" y="661"/>
                </a:cubicBezTo>
                <a:cubicBezTo>
                  <a:pt x="149" y="903"/>
                  <a:pt x="0" y="1236"/>
                  <a:pt x="0" y="1604"/>
                </a:cubicBezTo>
                <a:cubicBezTo>
                  <a:pt x="0" y="2340"/>
                  <a:pt x="597" y="2938"/>
                  <a:pt x="1334" y="2938"/>
                </a:cubicBezTo>
                <a:cubicBezTo>
                  <a:pt x="2070" y="2938"/>
                  <a:pt x="2667" y="2340"/>
                  <a:pt x="2667" y="1604"/>
                </a:cubicBezTo>
                <a:cubicBezTo>
                  <a:pt x="2667" y="1236"/>
                  <a:pt x="2518" y="903"/>
                  <a:pt x="2276" y="661"/>
                </a:cubicBezTo>
                <a:close/>
                <a:moveTo>
                  <a:pt x="1333" y="1264"/>
                </a:moveTo>
                <a:lnTo>
                  <a:pt x="1334" y="1264"/>
                </a:lnTo>
                <a:cubicBezTo>
                  <a:pt x="1375" y="1264"/>
                  <a:pt x="1408" y="1231"/>
                  <a:pt x="1408" y="1191"/>
                </a:cubicBezTo>
                <a:lnTo>
                  <a:pt x="1408" y="74"/>
                </a:lnTo>
                <a:cubicBezTo>
                  <a:pt x="1408" y="33"/>
                  <a:pt x="1375" y="0"/>
                  <a:pt x="1334" y="0"/>
                </a:cubicBezTo>
                <a:lnTo>
                  <a:pt x="1333" y="0"/>
                </a:lnTo>
                <a:cubicBezTo>
                  <a:pt x="1292" y="0"/>
                  <a:pt x="1259" y="33"/>
                  <a:pt x="1259" y="74"/>
                </a:cubicBezTo>
                <a:lnTo>
                  <a:pt x="1259" y="1191"/>
                </a:lnTo>
                <a:cubicBezTo>
                  <a:pt x="1259" y="1231"/>
                  <a:pt x="1292" y="1264"/>
                  <a:pt x="1333" y="12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67" name="Freeform 13"/>
          <p:cNvSpPr>
            <a:spLocks noChangeAspect="1" noChangeArrowheads="1"/>
          </p:cNvSpPr>
          <p:nvPr/>
        </p:nvSpPr>
        <p:spPr bwMode="auto">
          <a:xfrm>
            <a:off x="3733639" y="1152818"/>
            <a:ext cx="306710" cy="326868"/>
          </a:xfrm>
          <a:custGeom>
            <a:avLst/>
            <a:gdLst>
              <a:gd name="T0" fmla="*/ 319414 w 2718"/>
              <a:gd name="T1" fmla="*/ 98441 h 2900"/>
              <a:gd name="T2" fmla="*/ 310858 w 2718"/>
              <a:gd name="T3" fmla="*/ 92855 h 2900"/>
              <a:gd name="T4" fmla="*/ 301434 w 2718"/>
              <a:gd name="T5" fmla="*/ 102290 h 2900"/>
              <a:gd name="T6" fmla="*/ 302426 w 2718"/>
              <a:gd name="T7" fmla="*/ 106634 h 2900"/>
              <a:gd name="T8" fmla="*/ 302426 w 2718"/>
              <a:gd name="T9" fmla="*/ 106634 h 2900"/>
              <a:gd name="T10" fmla="*/ 317926 w 2718"/>
              <a:gd name="T11" fmla="*/ 173172 h 2900"/>
              <a:gd name="T12" fmla="*/ 168511 w 2718"/>
              <a:gd name="T13" fmla="*/ 322759 h 2900"/>
              <a:gd name="T14" fmla="*/ 109860 w 2718"/>
              <a:gd name="T15" fmla="*/ 310841 h 2900"/>
              <a:gd name="T16" fmla="*/ 121516 w 2718"/>
              <a:gd name="T17" fmla="*/ 280055 h 2900"/>
              <a:gd name="T18" fmla="*/ 94485 w 2718"/>
              <a:gd name="T19" fmla="*/ 292593 h 2900"/>
              <a:gd name="T20" fmla="*/ 80969 w 2718"/>
              <a:gd name="T21" fmla="*/ 298924 h 2900"/>
              <a:gd name="T22" fmla="*/ 80969 w 2718"/>
              <a:gd name="T23" fmla="*/ 298924 h 2900"/>
              <a:gd name="T24" fmla="*/ 72042 w 2718"/>
              <a:gd name="T25" fmla="*/ 312455 h 2900"/>
              <a:gd name="T26" fmla="*/ 73406 w 2718"/>
              <a:gd name="T27" fmla="*/ 318786 h 2900"/>
              <a:gd name="T28" fmla="*/ 79357 w 2718"/>
              <a:gd name="T29" fmla="*/ 332566 h 2900"/>
              <a:gd name="T30" fmla="*/ 91385 w 2718"/>
              <a:gd name="T31" fmla="*/ 359876 h 2900"/>
              <a:gd name="T32" fmla="*/ 103165 w 2718"/>
              <a:gd name="T33" fmla="*/ 328469 h 2900"/>
              <a:gd name="T34" fmla="*/ 168511 w 2718"/>
              <a:gd name="T35" fmla="*/ 341628 h 2900"/>
              <a:gd name="T36" fmla="*/ 336897 w 2718"/>
              <a:gd name="T37" fmla="*/ 173172 h 2900"/>
              <a:gd name="T38" fmla="*/ 319414 w 2718"/>
              <a:gd name="T39" fmla="*/ 98441 h 2900"/>
              <a:gd name="T40" fmla="*/ 168511 w 2718"/>
              <a:gd name="T41" fmla="*/ 23338 h 2900"/>
              <a:gd name="T42" fmla="*/ 243776 w 2718"/>
              <a:gd name="T43" fmla="*/ 43697 h 2900"/>
              <a:gd name="T44" fmla="*/ 225673 w 2718"/>
              <a:gd name="T45" fmla="*/ 71379 h 2900"/>
              <a:gd name="T46" fmla="*/ 254812 w 2718"/>
              <a:gd name="T47" fmla="*/ 65048 h 2900"/>
              <a:gd name="T48" fmla="*/ 269319 w 2718"/>
              <a:gd name="T49" fmla="*/ 61821 h 2900"/>
              <a:gd name="T50" fmla="*/ 269319 w 2718"/>
              <a:gd name="T51" fmla="*/ 61821 h 2900"/>
              <a:gd name="T52" fmla="*/ 280975 w 2718"/>
              <a:gd name="T53" fmla="*/ 50400 h 2900"/>
              <a:gd name="T54" fmla="*/ 280975 w 2718"/>
              <a:gd name="T55" fmla="*/ 44069 h 2900"/>
              <a:gd name="T56" fmla="*/ 278123 w 2718"/>
              <a:gd name="T57" fmla="*/ 29297 h 2900"/>
              <a:gd name="T58" fmla="*/ 272295 w 2718"/>
              <a:gd name="T59" fmla="*/ 0 h 2900"/>
              <a:gd name="T60" fmla="*/ 254068 w 2718"/>
              <a:gd name="T61" fmla="*/ 27931 h 2900"/>
              <a:gd name="T62" fmla="*/ 168511 w 2718"/>
              <a:gd name="T63" fmla="*/ 4469 h 2900"/>
              <a:gd name="T64" fmla="*/ 0 w 2718"/>
              <a:gd name="T65" fmla="*/ 173172 h 2900"/>
              <a:gd name="T66" fmla="*/ 26783 w 2718"/>
              <a:gd name="T67" fmla="*/ 264166 h 2900"/>
              <a:gd name="T68" fmla="*/ 26783 w 2718"/>
              <a:gd name="T69" fmla="*/ 264166 h 2900"/>
              <a:gd name="T70" fmla="*/ 35091 w 2718"/>
              <a:gd name="T71" fmla="*/ 269007 h 2900"/>
              <a:gd name="T72" fmla="*/ 44515 w 2718"/>
              <a:gd name="T73" fmla="*/ 259572 h 2900"/>
              <a:gd name="T74" fmla="*/ 42655 w 2718"/>
              <a:gd name="T75" fmla="*/ 253862 h 2900"/>
              <a:gd name="T76" fmla="*/ 18971 w 2718"/>
              <a:gd name="T77" fmla="*/ 173172 h 2900"/>
              <a:gd name="T78" fmla="*/ 168511 w 2718"/>
              <a:gd name="T79" fmla="*/ 23338 h 290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718" h="2900">
                <a:moveTo>
                  <a:pt x="2576" y="793"/>
                </a:moveTo>
                <a:cubicBezTo>
                  <a:pt x="2564" y="767"/>
                  <a:pt x="2538" y="748"/>
                  <a:pt x="2507" y="748"/>
                </a:cubicBezTo>
                <a:cubicBezTo>
                  <a:pt x="2465" y="748"/>
                  <a:pt x="2431" y="782"/>
                  <a:pt x="2431" y="824"/>
                </a:cubicBezTo>
                <a:cubicBezTo>
                  <a:pt x="2431" y="837"/>
                  <a:pt x="2434" y="849"/>
                  <a:pt x="2439" y="859"/>
                </a:cubicBezTo>
                <a:cubicBezTo>
                  <a:pt x="2519" y="1020"/>
                  <a:pt x="2564" y="1202"/>
                  <a:pt x="2564" y="1395"/>
                </a:cubicBezTo>
                <a:cubicBezTo>
                  <a:pt x="2564" y="2060"/>
                  <a:pt x="2024" y="2600"/>
                  <a:pt x="1359" y="2600"/>
                </a:cubicBezTo>
                <a:cubicBezTo>
                  <a:pt x="1191" y="2600"/>
                  <a:pt x="1031" y="2566"/>
                  <a:pt x="886" y="2504"/>
                </a:cubicBezTo>
                <a:lnTo>
                  <a:pt x="980" y="2256"/>
                </a:lnTo>
                <a:lnTo>
                  <a:pt x="762" y="2357"/>
                </a:lnTo>
                <a:lnTo>
                  <a:pt x="653" y="2408"/>
                </a:lnTo>
                <a:cubicBezTo>
                  <a:pt x="610" y="2426"/>
                  <a:pt x="581" y="2468"/>
                  <a:pt x="581" y="2517"/>
                </a:cubicBezTo>
                <a:cubicBezTo>
                  <a:pt x="581" y="2535"/>
                  <a:pt x="585" y="2552"/>
                  <a:pt x="592" y="2568"/>
                </a:cubicBezTo>
                <a:lnTo>
                  <a:pt x="640" y="2679"/>
                </a:lnTo>
                <a:lnTo>
                  <a:pt x="737" y="2899"/>
                </a:lnTo>
                <a:lnTo>
                  <a:pt x="832" y="2646"/>
                </a:lnTo>
                <a:cubicBezTo>
                  <a:pt x="994" y="2714"/>
                  <a:pt x="1172" y="2752"/>
                  <a:pt x="1359" y="2752"/>
                </a:cubicBezTo>
                <a:cubicBezTo>
                  <a:pt x="2108" y="2752"/>
                  <a:pt x="2717" y="2144"/>
                  <a:pt x="2717" y="1395"/>
                </a:cubicBezTo>
                <a:cubicBezTo>
                  <a:pt x="2717" y="1178"/>
                  <a:pt x="2666" y="974"/>
                  <a:pt x="2576" y="793"/>
                </a:cubicBezTo>
                <a:close/>
                <a:moveTo>
                  <a:pt x="1359" y="188"/>
                </a:moveTo>
                <a:cubicBezTo>
                  <a:pt x="1580" y="188"/>
                  <a:pt x="1787" y="248"/>
                  <a:pt x="1966" y="352"/>
                </a:cubicBezTo>
                <a:lnTo>
                  <a:pt x="1820" y="575"/>
                </a:lnTo>
                <a:lnTo>
                  <a:pt x="2055" y="524"/>
                </a:lnTo>
                <a:lnTo>
                  <a:pt x="2172" y="498"/>
                </a:lnTo>
                <a:cubicBezTo>
                  <a:pt x="2218" y="489"/>
                  <a:pt x="2256" y="454"/>
                  <a:pt x="2266" y="406"/>
                </a:cubicBezTo>
                <a:cubicBezTo>
                  <a:pt x="2270" y="389"/>
                  <a:pt x="2270" y="371"/>
                  <a:pt x="2266" y="355"/>
                </a:cubicBezTo>
                <a:lnTo>
                  <a:pt x="2243" y="236"/>
                </a:lnTo>
                <a:lnTo>
                  <a:pt x="2196" y="0"/>
                </a:lnTo>
                <a:lnTo>
                  <a:pt x="2049" y="225"/>
                </a:lnTo>
                <a:cubicBezTo>
                  <a:pt x="1847" y="105"/>
                  <a:pt x="1610" y="36"/>
                  <a:pt x="1359" y="36"/>
                </a:cubicBezTo>
                <a:cubicBezTo>
                  <a:pt x="609" y="36"/>
                  <a:pt x="0" y="644"/>
                  <a:pt x="0" y="1395"/>
                </a:cubicBezTo>
                <a:cubicBezTo>
                  <a:pt x="0" y="1664"/>
                  <a:pt x="80" y="1916"/>
                  <a:pt x="216" y="2128"/>
                </a:cubicBezTo>
                <a:cubicBezTo>
                  <a:pt x="229" y="2151"/>
                  <a:pt x="254" y="2167"/>
                  <a:pt x="283" y="2167"/>
                </a:cubicBezTo>
                <a:cubicBezTo>
                  <a:pt x="325" y="2167"/>
                  <a:pt x="359" y="2133"/>
                  <a:pt x="359" y="2091"/>
                </a:cubicBezTo>
                <a:cubicBezTo>
                  <a:pt x="359" y="2074"/>
                  <a:pt x="353" y="2058"/>
                  <a:pt x="344" y="2045"/>
                </a:cubicBezTo>
                <a:cubicBezTo>
                  <a:pt x="223" y="1857"/>
                  <a:pt x="153" y="1634"/>
                  <a:pt x="153" y="1395"/>
                </a:cubicBezTo>
                <a:cubicBezTo>
                  <a:pt x="153" y="728"/>
                  <a:pt x="693" y="188"/>
                  <a:pt x="1359" y="1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68" name="Freeform 14"/>
          <p:cNvSpPr>
            <a:spLocks noChangeAspect="1" noChangeArrowheads="1"/>
          </p:cNvSpPr>
          <p:nvPr/>
        </p:nvSpPr>
        <p:spPr bwMode="auto">
          <a:xfrm>
            <a:off x="7627265" y="1152818"/>
            <a:ext cx="357107" cy="326868"/>
          </a:xfrm>
          <a:custGeom>
            <a:avLst/>
            <a:gdLst>
              <a:gd name="T0" fmla="*/ 67540 w 2927"/>
              <a:gd name="T1" fmla="*/ 9959 h 2675"/>
              <a:gd name="T2" fmla="*/ 57315 w 2927"/>
              <a:gd name="T3" fmla="*/ 0 h 2675"/>
              <a:gd name="T4" fmla="*/ 47359 w 2927"/>
              <a:gd name="T5" fmla="*/ 193929 h 2675"/>
              <a:gd name="T6" fmla="*/ 47897 w 2927"/>
              <a:gd name="T7" fmla="*/ 307110 h 2675"/>
              <a:gd name="T8" fmla="*/ 47359 w 2927"/>
              <a:gd name="T9" fmla="*/ 349907 h 2675"/>
              <a:gd name="T10" fmla="*/ 57719 w 2927"/>
              <a:gd name="T11" fmla="*/ 359865 h 2675"/>
              <a:gd name="T12" fmla="*/ 67540 w 2927"/>
              <a:gd name="T13" fmla="*/ 310340 h 2675"/>
              <a:gd name="T14" fmla="*/ 114899 w 2927"/>
              <a:gd name="T15" fmla="*/ 250452 h 2675"/>
              <a:gd name="T16" fmla="*/ 57450 w 2927"/>
              <a:gd name="T17" fmla="*/ 287731 h 2675"/>
              <a:gd name="T18" fmla="*/ 57450 w 2927"/>
              <a:gd name="T19" fmla="*/ 213174 h 2675"/>
              <a:gd name="T20" fmla="*/ 57450 w 2927"/>
              <a:gd name="T21" fmla="*/ 287731 h 2675"/>
              <a:gd name="T22" fmla="*/ 206119 w 2927"/>
              <a:gd name="T23" fmla="*/ 9959 h 2675"/>
              <a:gd name="T24" fmla="*/ 195894 w 2927"/>
              <a:gd name="T25" fmla="*/ 0 h 2675"/>
              <a:gd name="T26" fmla="*/ 186072 w 2927"/>
              <a:gd name="T27" fmla="*/ 42662 h 2675"/>
              <a:gd name="T28" fmla="*/ 186072 w 2927"/>
              <a:gd name="T29" fmla="*/ 155708 h 2675"/>
              <a:gd name="T30" fmla="*/ 195894 w 2927"/>
              <a:gd name="T31" fmla="*/ 348830 h 2675"/>
              <a:gd name="T32" fmla="*/ 206119 w 2927"/>
              <a:gd name="T33" fmla="*/ 338871 h 2675"/>
              <a:gd name="T34" fmla="*/ 253478 w 2927"/>
              <a:gd name="T35" fmla="*/ 99185 h 2675"/>
              <a:gd name="T36" fmla="*/ 196163 w 2927"/>
              <a:gd name="T37" fmla="*/ 136464 h 2675"/>
              <a:gd name="T38" fmla="*/ 196163 w 2927"/>
              <a:gd name="T39" fmla="*/ 61907 h 2675"/>
              <a:gd name="T40" fmla="*/ 196163 w 2927"/>
              <a:gd name="T41" fmla="*/ 136464 h 2675"/>
              <a:gd name="T42" fmla="*/ 346312 w 2927"/>
              <a:gd name="T43" fmla="*/ 193929 h 2675"/>
              <a:gd name="T44" fmla="*/ 336491 w 2927"/>
              <a:gd name="T45" fmla="*/ 0 h 2675"/>
              <a:gd name="T46" fmla="*/ 326131 w 2927"/>
              <a:gd name="T47" fmla="*/ 9959 h 2675"/>
              <a:gd name="T48" fmla="*/ 278772 w 2927"/>
              <a:gd name="T49" fmla="*/ 250452 h 2675"/>
              <a:gd name="T50" fmla="*/ 326131 w 2927"/>
              <a:gd name="T51" fmla="*/ 310340 h 2675"/>
              <a:gd name="T52" fmla="*/ 336087 w 2927"/>
              <a:gd name="T53" fmla="*/ 359865 h 2675"/>
              <a:gd name="T54" fmla="*/ 346312 w 2927"/>
              <a:gd name="T55" fmla="*/ 349907 h 2675"/>
              <a:gd name="T56" fmla="*/ 345909 w 2927"/>
              <a:gd name="T57" fmla="*/ 307110 h 2675"/>
              <a:gd name="T58" fmla="*/ 336222 w 2927"/>
              <a:gd name="T59" fmla="*/ 287731 h 2675"/>
              <a:gd name="T60" fmla="*/ 336222 w 2927"/>
              <a:gd name="T61" fmla="*/ 213174 h 2675"/>
              <a:gd name="T62" fmla="*/ 336222 w 2927"/>
              <a:gd name="T63" fmla="*/ 287731 h 267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927" h="2675">
                <a:moveTo>
                  <a:pt x="502" y="1441"/>
                </a:moveTo>
                <a:lnTo>
                  <a:pt x="502" y="74"/>
                </a:lnTo>
                <a:cubicBezTo>
                  <a:pt x="502" y="33"/>
                  <a:pt x="469" y="0"/>
                  <a:pt x="429" y="0"/>
                </a:cubicBezTo>
                <a:lnTo>
                  <a:pt x="426" y="0"/>
                </a:lnTo>
                <a:cubicBezTo>
                  <a:pt x="385" y="0"/>
                  <a:pt x="352" y="33"/>
                  <a:pt x="352" y="74"/>
                </a:cubicBezTo>
                <a:lnTo>
                  <a:pt x="352" y="1441"/>
                </a:lnTo>
                <a:cubicBezTo>
                  <a:pt x="152" y="1476"/>
                  <a:pt x="0" y="1651"/>
                  <a:pt x="0" y="1861"/>
                </a:cubicBezTo>
                <a:cubicBezTo>
                  <a:pt x="0" y="2073"/>
                  <a:pt x="154" y="2248"/>
                  <a:pt x="356" y="2282"/>
                </a:cubicBezTo>
                <a:cubicBezTo>
                  <a:pt x="354" y="2290"/>
                  <a:pt x="352" y="2297"/>
                  <a:pt x="352" y="2306"/>
                </a:cubicBezTo>
                <a:lnTo>
                  <a:pt x="352" y="2600"/>
                </a:lnTo>
                <a:cubicBezTo>
                  <a:pt x="352" y="2641"/>
                  <a:pt x="385" y="2674"/>
                  <a:pt x="426" y="2674"/>
                </a:cubicBezTo>
                <a:lnTo>
                  <a:pt x="429" y="2674"/>
                </a:lnTo>
                <a:cubicBezTo>
                  <a:pt x="469" y="2674"/>
                  <a:pt x="502" y="2641"/>
                  <a:pt x="502" y="2600"/>
                </a:cubicBezTo>
                <a:lnTo>
                  <a:pt x="502" y="2306"/>
                </a:lnTo>
                <a:cubicBezTo>
                  <a:pt x="502" y="2297"/>
                  <a:pt x="501" y="2290"/>
                  <a:pt x="498" y="2282"/>
                </a:cubicBezTo>
                <a:cubicBezTo>
                  <a:pt x="700" y="2248"/>
                  <a:pt x="854" y="2073"/>
                  <a:pt x="854" y="1861"/>
                </a:cubicBezTo>
                <a:cubicBezTo>
                  <a:pt x="854" y="1651"/>
                  <a:pt x="702" y="1476"/>
                  <a:pt x="502" y="1441"/>
                </a:cubicBezTo>
                <a:close/>
                <a:moveTo>
                  <a:pt x="427" y="2138"/>
                </a:moveTo>
                <a:cubicBezTo>
                  <a:pt x="274" y="2138"/>
                  <a:pt x="150" y="2014"/>
                  <a:pt x="150" y="1861"/>
                </a:cubicBezTo>
                <a:cubicBezTo>
                  <a:pt x="150" y="1708"/>
                  <a:pt x="274" y="1584"/>
                  <a:pt x="427" y="1584"/>
                </a:cubicBezTo>
                <a:cubicBezTo>
                  <a:pt x="580" y="1584"/>
                  <a:pt x="704" y="1708"/>
                  <a:pt x="704" y="1861"/>
                </a:cubicBezTo>
                <a:cubicBezTo>
                  <a:pt x="704" y="2014"/>
                  <a:pt x="580" y="2138"/>
                  <a:pt x="427" y="2138"/>
                </a:cubicBezTo>
                <a:close/>
                <a:moveTo>
                  <a:pt x="1532" y="317"/>
                </a:moveTo>
                <a:lnTo>
                  <a:pt x="1532" y="74"/>
                </a:lnTo>
                <a:cubicBezTo>
                  <a:pt x="1532" y="33"/>
                  <a:pt x="1499" y="0"/>
                  <a:pt x="1459" y="0"/>
                </a:cubicBezTo>
                <a:lnTo>
                  <a:pt x="1456" y="0"/>
                </a:lnTo>
                <a:cubicBezTo>
                  <a:pt x="1416" y="0"/>
                  <a:pt x="1383" y="33"/>
                  <a:pt x="1383" y="74"/>
                </a:cubicBezTo>
                <a:lnTo>
                  <a:pt x="1383" y="317"/>
                </a:lnTo>
                <a:cubicBezTo>
                  <a:pt x="1183" y="352"/>
                  <a:pt x="1031" y="527"/>
                  <a:pt x="1031" y="737"/>
                </a:cubicBezTo>
                <a:cubicBezTo>
                  <a:pt x="1031" y="947"/>
                  <a:pt x="1183" y="1122"/>
                  <a:pt x="1383" y="1157"/>
                </a:cubicBezTo>
                <a:lnTo>
                  <a:pt x="1383" y="2518"/>
                </a:lnTo>
                <a:cubicBezTo>
                  <a:pt x="1383" y="2559"/>
                  <a:pt x="1416" y="2592"/>
                  <a:pt x="1456" y="2592"/>
                </a:cubicBezTo>
                <a:lnTo>
                  <a:pt x="1459" y="2592"/>
                </a:lnTo>
                <a:cubicBezTo>
                  <a:pt x="1499" y="2592"/>
                  <a:pt x="1532" y="2559"/>
                  <a:pt x="1532" y="2518"/>
                </a:cubicBezTo>
                <a:lnTo>
                  <a:pt x="1532" y="1157"/>
                </a:lnTo>
                <a:cubicBezTo>
                  <a:pt x="1732" y="1122"/>
                  <a:pt x="1884" y="947"/>
                  <a:pt x="1884" y="737"/>
                </a:cubicBezTo>
                <a:cubicBezTo>
                  <a:pt x="1884" y="527"/>
                  <a:pt x="1732" y="352"/>
                  <a:pt x="1532" y="317"/>
                </a:cubicBezTo>
                <a:close/>
                <a:moveTo>
                  <a:pt x="1458" y="1014"/>
                </a:moveTo>
                <a:cubicBezTo>
                  <a:pt x="1305" y="1014"/>
                  <a:pt x="1181" y="890"/>
                  <a:pt x="1181" y="737"/>
                </a:cubicBezTo>
                <a:cubicBezTo>
                  <a:pt x="1181" y="584"/>
                  <a:pt x="1305" y="460"/>
                  <a:pt x="1458" y="460"/>
                </a:cubicBezTo>
                <a:cubicBezTo>
                  <a:pt x="1610" y="460"/>
                  <a:pt x="1734" y="584"/>
                  <a:pt x="1734" y="737"/>
                </a:cubicBezTo>
                <a:cubicBezTo>
                  <a:pt x="1734" y="890"/>
                  <a:pt x="1610" y="1014"/>
                  <a:pt x="1458" y="1014"/>
                </a:cubicBezTo>
                <a:close/>
                <a:moveTo>
                  <a:pt x="2926" y="1861"/>
                </a:moveTo>
                <a:cubicBezTo>
                  <a:pt x="2926" y="1651"/>
                  <a:pt x="2774" y="1476"/>
                  <a:pt x="2574" y="1441"/>
                </a:cubicBezTo>
                <a:lnTo>
                  <a:pt x="2574" y="74"/>
                </a:lnTo>
                <a:cubicBezTo>
                  <a:pt x="2574" y="33"/>
                  <a:pt x="2541" y="0"/>
                  <a:pt x="2501" y="0"/>
                </a:cubicBezTo>
                <a:lnTo>
                  <a:pt x="2498" y="0"/>
                </a:lnTo>
                <a:cubicBezTo>
                  <a:pt x="2457" y="0"/>
                  <a:pt x="2424" y="33"/>
                  <a:pt x="2424" y="74"/>
                </a:cubicBezTo>
                <a:lnTo>
                  <a:pt x="2424" y="1441"/>
                </a:lnTo>
                <a:cubicBezTo>
                  <a:pt x="2224" y="1476"/>
                  <a:pt x="2072" y="1651"/>
                  <a:pt x="2072" y="1861"/>
                </a:cubicBezTo>
                <a:cubicBezTo>
                  <a:pt x="2072" y="2073"/>
                  <a:pt x="2226" y="2248"/>
                  <a:pt x="2428" y="2282"/>
                </a:cubicBezTo>
                <a:cubicBezTo>
                  <a:pt x="2426" y="2290"/>
                  <a:pt x="2424" y="2297"/>
                  <a:pt x="2424" y="2306"/>
                </a:cubicBezTo>
                <a:lnTo>
                  <a:pt x="2424" y="2600"/>
                </a:lnTo>
                <a:cubicBezTo>
                  <a:pt x="2424" y="2641"/>
                  <a:pt x="2457" y="2674"/>
                  <a:pt x="2498" y="2674"/>
                </a:cubicBezTo>
                <a:lnTo>
                  <a:pt x="2501" y="2674"/>
                </a:lnTo>
                <a:cubicBezTo>
                  <a:pt x="2542" y="2674"/>
                  <a:pt x="2574" y="2641"/>
                  <a:pt x="2574" y="2600"/>
                </a:cubicBezTo>
                <a:lnTo>
                  <a:pt x="2574" y="2306"/>
                </a:lnTo>
                <a:cubicBezTo>
                  <a:pt x="2574" y="2297"/>
                  <a:pt x="2573" y="2290"/>
                  <a:pt x="2571" y="2282"/>
                </a:cubicBezTo>
                <a:cubicBezTo>
                  <a:pt x="2772" y="2248"/>
                  <a:pt x="2926" y="2073"/>
                  <a:pt x="2926" y="1861"/>
                </a:cubicBezTo>
                <a:close/>
                <a:moveTo>
                  <a:pt x="2499" y="2138"/>
                </a:moveTo>
                <a:cubicBezTo>
                  <a:pt x="2346" y="2138"/>
                  <a:pt x="2223" y="2014"/>
                  <a:pt x="2223" y="1861"/>
                </a:cubicBezTo>
                <a:cubicBezTo>
                  <a:pt x="2223" y="1708"/>
                  <a:pt x="2346" y="1584"/>
                  <a:pt x="2499" y="1584"/>
                </a:cubicBezTo>
                <a:cubicBezTo>
                  <a:pt x="2652" y="1584"/>
                  <a:pt x="2776" y="1708"/>
                  <a:pt x="2776" y="1861"/>
                </a:cubicBezTo>
                <a:cubicBezTo>
                  <a:pt x="2776" y="2014"/>
                  <a:pt x="2652" y="2138"/>
                  <a:pt x="2499" y="21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形状"/>
          <p:cNvSpPr/>
          <p:nvPr/>
        </p:nvSpPr>
        <p:spPr>
          <a:xfrm>
            <a:off x="3655882" y="2504932"/>
            <a:ext cx="296630" cy="296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274" y="21600"/>
                </a:moveTo>
                <a:cubicBezTo>
                  <a:pt x="16950" y="21600"/>
                  <a:pt x="16665" y="21521"/>
                  <a:pt x="16389" y="21354"/>
                </a:cubicBezTo>
                <a:cubicBezTo>
                  <a:pt x="16104" y="21197"/>
                  <a:pt x="15898" y="20991"/>
                  <a:pt x="15731" y="20706"/>
                </a:cubicBezTo>
                <a:cubicBezTo>
                  <a:pt x="15573" y="20421"/>
                  <a:pt x="15495" y="20146"/>
                  <a:pt x="15495" y="19821"/>
                </a:cubicBezTo>
                <a:lnTo>
                  <a:pt x="15495" y="1779"/>
                </a:lnTo>
                <a:cubicBezTo>
                  <a:pt x="15495" y="1454"/>
                  <a:pt x="15573" y="1169"/>
                  <a:pt x="15731" y="884"/>
                </a:cubicBezTo>
                <a:cubicBezTo>
                  <a:pt x="15898" y="609"/>
                  <a:pt x="16104" y="403"/>
                  <a:pt x="16389" y="236"/>
                </a:cubicBezTo>
                <a:cubicBezTo>
                  <a:pt x="16665" y="79"/>
                  <a:pt x="16950" y="0"/>
                  <a:pt x="17274" y="0"/>
                </a:cubicBezTo>
                <a:lnTo>
                  <a:pt x="19820" y="0"/>
                </a:lnTo>
                <a:cubicBezTo>
                  <a:pt x="20145" y="0"/>
                  <a:pt x="20440" y="69"/>
                  <a:pt x="20715" y="236"/>
                </a:cubicBezTo>
                <a:cubicBezTo>
                  <a:pt x="21000" y="393"/>
                  <a:pt x="21197" y="609"/>
                  <a:pt x="21364" y="884"/>
                </a:cubicBezTo>
                <a:cubicBezTo>
                  <a:pt x="21521" y="1169"/>
                  <a:pt x="21600" y="1454"/>
                  <a:pt x="21600" y="1779"/>
                </a:cubicBezTo>
                <a:lnTo>
                  <a:pt x="21600" y="19821"/>
                </a:lnTo>
                <a:cubicBezTo>
                  <a:pt x="21600" y="20146"/>
                  <a:pt x="21531" y="20421"/>
                  <a:pt x="21364" y="20706"/>
                </a:cubicBezTo>
                <a:cubicBezTo>
                  <a:pt x="21207" y="20991"/>
                  <a:pt x="20990" y="21197"/>
                  <a:pt x="20715" y="21354"/>
                </a:cubicBezTo>
                <a:cubicBezTo>
                  <a:pt x="20430" y="21521"/>
                  <a:pt x="20145" y="21600"/>
                  <a:pt x="19820" y="21600"/>
                </a:cubicBezTo>
                <a:lnTo>
                  <a:pt x="17274" y="21600"/>
                </a:lnTo>
                <a:close/>
                <a:moveTo>
                  <a:pt x="17274" y="688"/>
                </a:moveTo>
                <a:cubicBezTo>
                  <a:pt x="17068" y="688"/>
                  <a:pt x="16900" y="737"/>
                  <a:pt x="16724" y="835"/>
                </a:cubicBezTo>
                <a:cubicBezTo>
                  <a:pt x="16556" y="934"/>
                  <a:pt x="16429" y="1052"/>
                  <a:pt x="16330" y="1228"/>
                </a:cubicBezTo>
                <a:cubicBezTo>
                  <a:pt x="16232" y="1395"/>
                  <a:pt x="16183" y="1572"/>
                  <a:pt x="16183" y="1779"/>
                </a:cubicBezTo>
                <a:lnTo>
                  <a:pt x="16183" y="19821"/>
                </a:lnTo>
                <a:cubicBezTo>
                  <a:pt x="16183" y="20018"/>
                  <a:pt x="16232" y="20195"/>
                  <a:pt x="16330" y="20362"/>
                </a:cubicBezTo>
                <a:cubicBezTo>
                  <a:pt x="16429" y="20539"/>
                  <a:pt x="16556" y="20666"/>
                  <a:pt x="16724" y="20765"/>
                </a:cubicBezTo>
                <a:cubicBezTo>
                  <a:pt x="16900" y="20863"/>
                  <a:pt x="17068" y="20912"/>
                  <a:pt x="17274" y="20912"/>
                </a:cubicBezTo>
                <a:lnTo>
                  <a:pt x="19820" y="20912"/>
                </a:lnTo>
                <a:cubicBezTo>
                  <a:pt x="20027" y="20912"/>
                  <a:pt x="20204" y="20863"/>
                  <a:pt x="20371" y="20765"/>
                </a:cubicBezTo>
                <a:cubicBezTo>
                  <a:pt x="20548" y="20666"/>
                  <a:pt x="20666" y="20539"/>
                  <a:pt x="20764" y="20362"/>
                </a:cubicBezTo>
                <a:cubicBezTo>
                  <a:pt x="20863" y="20195"/>
                  <a:pt x="20912" y="20018"/>
                  <a:pt x="20912" y="19821"/>
                </a:cubicBezTo>
                <a:lnTo>
                  <a:pt x="20912" y="1779"/>
                </a:lnTo>
                <a:cubicBezTo>
                  <a:pt x="20912" y="1572"/>
                  <a:pt x="20863" y="1395"/>
                  <a:pt x="20764" y="1228"/>
                </a:cubicBezTo>
                <a:cubicBezTo>
                  <a:pt x="20666" y="1052"/>
                  <a:pt x="20548" y="934"/>
                  <a:pt x="20371" y="835"/>
                </a:cubicBezTo>
                <a:cubicBezTo>
                  <a:pt x="20204" y="737"/>
                  <a:pt x="20027" y="688"/>
                  <a:pt x="19820" y="688"/>
                </a:cubicBezTo>
                <a:lnTo>
                  <a:pt x="17274" y="688"/>
                </a:lnTo>
                <a:close/>
                <a:moveTo>
                  <a:pt x="9527" y="21531"/>
                </a:moveTo>
                <a:cubicBezTo>
                  <a:pt x="9202" y="21531"/>
                  <a:pt x="8927" y="21453"/>
                  <a:pt x="8642" y="21295"/>
                </a:cubicBezTo>
                <a:cubicBezTo>
                  <a:pt x="8357" y="21128"/>
                  <a:pt x="8150" y="20922"/>
                  <a:pt x="7993" y="20647"/>
                </a:cubicBezTo>
                <a:cubicBezTo>
                  <a:pt x="7826" y="20362"/>
                  <a:pt x="7757" y="20087"/>
                  <a:pt x="7757" y="19753"/>
                </a:cubicBezTo>
                <a:lnTo>
                  <a:pt x="7757" y="6682"/>
                </a:lnTo>
                <a:cubicBezTo>
                  <a:pt x="7757" y="6358"/>
                  <a:pt x="7826" y="6073"/>
                  <a:pt x="7993" y="5798"/>
                </a:cubicBezTo>
                <a:cubicBezTo>
                  <a:pt x="8150" y="5513"/>
                  <a:pt x="8357" y="5307"/>
                  <a:pt x="8642" y="5140"/>
                </a:cubicBezTo>
                <a:cubicBezTo>
                  <a:pt x="8927" y="4982"/>
                  <a:pt x="9202" y="4904"/>
                  <a:pt x="9527" y="4904"/>
                </a:cubicBezTo>
                <a:lnTo>
                  <a:pt x="12073" y="4904"/>
                </a:lnTo>
                <a:cubicBezTo>
                  <a:pt x="12398" y="4904"/>
                  <a:pt x="12683" y="4973"/>
                  <a:pt x="12958" y="5140"/>
                </a:cubicBezTo>
                <a:cubicBezTo>
                  <a:pt x="13253" y="5297"/>
                  <a:pt x="13450" y="5513"/>
                  <a:pt x="13607" y="5798"/>
                </a:cubicBezTo>
                <a:cubicBezTo>
                  <a:pt x="13774" y="6073"/>
                  <a:pt x="13843" y="6358"/>
                  <a:pt x="13843" y="6682"/>
                </a:cubicBezTo>
                <a:lnTo>
                  <a:pt x="13843" y="19753"/>
                </a:lnTo>
                <a:cubicBezTo>
                  <a:pt x="13843" y="20087"/>
                  <a:pt x="13774" y="20362"/>
                  <a:pt x="13607" y="20647"/>
                </a:cubicBezTo>
                <a:cubicBezTo>
                  <a:pt x="13450" y="20922"/>
                  <a:pt x="13253" y="21138"/>
                  <a:pt x="12958" y="21295"/>
                </a:cubicBezTo>
                <a:cubicBezTo>
                  <a:pt x="12683" y="21462"/>
                  <a:pt x="12398" y="21531"/>
                  <a:pt x="12073" y="21531"/>
                </a:cubicBezTo>
                <a:lnTo>
                  <a:pt x="9527" y="21531"/>
                </a:lnTo>
                <a:close/>
                <a:moveTo>
                  <a:pt x="9527" y="5592"/>
                </a:moveTo>
                <a:cubicBezTo>
                  <a:pt x="9330" y="5592"/>
                  <a:pt x="9163" y="5641"/>
                  <a:pt x="8986" y="5739"/>
                </a:cubicBezTo>
                <a:cubicBezTo>
                  <a:pt x="8809" y="5837"/>
                  <a:pt x="8681" y="5955"/>
                  <a:pt x="8583" y="6132"/>
                </a:cubicBezTo>
                <a:cubicBezTo>
                  <a:pt x="8475" y="6299"/>
                  <a:pt x="8445" y="6476"/>
                  <a:pt x="8445" y="6682"/>
                </a:cubicBezTo>
                <a:lnTo>
                  <a:pt x="8445" y="19753"/>
                </a:lnTo>
                <a:cubicBezTo>
                  <a:pt x="8445" y="19959"/>
                  <a:pt x="8475" y="20136"/>
                  <a:pt x="8583" y="20303"/>
                </a:cubicBezTo>
                <a:cubicBezTo>
                  <a:pt x="8681" y="20480"/>
                  <a:pt x="8809" y="20598"/>
                  <a:pt x="8986" y="20696"/>
                </a:cubicBezTo>
                <a:cubicBezTo>
                  <a:pt x="9163" y="20794"/>
                  <a:pt x="9330" y="20843"/>
                  <a:pt x="9527" y="20843"/>
                </a:cubicBezTo>
                <a:lnTo>
                  <a:pt x="12073" y="20843"/>
                </a:lnTo>
                <a:cubicBezTo>
                  <a:pt x="12270" y="20843"/>
                  <a:pt x="12437" y="20794"/>
                  <a:pt x="12614" y="20696"/>
                </a:cubicBezTo>
                <a:cubicBezTo>
                  <a:pt x="12791" y="20598"/>
                  <a:pt x="12919" y="20480"/>
                  <a:pt x="13017" y="20303"/>
                </a:cubicBezTo>
                <a:cubicBezTo>
                  <a:pt x="13125" y="20136"/>
                  <a:pt x="13155" y="19959"/>
                  <a:pt x="13155" y="19753"/>
                </a:cubicBezTo>
                <a:lnTo>
                  <a:pt x="13155" y="6682"/>
                </a:lnTo>
                <a:cubicBezTo>
                  <a:pt x="13155" y="6476"/>
                  <a:pt x="13125" y="6299"/>
                  <a:pt x="13017" y="6132"/>
                </a:cubicBezTo>
                <a:cubicBezTo>
                  <a:pt x="12919" y="5955"/>
                  <a:pt x="12791" y="5837"/>
                  <a:pt x="12614" y="5739"/>
                </a:cubicBezTo>
                <a:cubicBezTo>
                  <a:pt x="12437" y="5641"/>
                  <a:pt x="12270" y="5592"/>
                  <a:pt x="12073" y="5592"/>
                </a:cubicBezTo>
                <a:lnTo>
                  <a:pt x="9527" y="5592"/>
                </a:lnTo>
                <a:close/>
                <a:moveTo>
                  <a:pt x="4326" y="21394"/>
                </a:moveTo>
                <a:lnTo>
                  <a:pt x="1780" y="21394"/>
                </a:lnTo>
                <a:cubicBezTo>
                  <a:pt x="1455" y="21384"/>
                  <a:pt x="1170" y="21315"/>
                  <a:pt x="885" y="21148"/>
                </a:cubicBezTo>
                <a:cubicBezTo>
                  <a:pt x="610" y="20991"/>
                  <a:pt x="403" y="20784"/>
                  <a:pt x="236" y="20499"/>
                </a:cubicBezTo>
                <a:cubicBezTo>
                  <a:pt x="79" y="20214"/>
                  <a:pt x="0" y="19939"/>
                  <a:pt x="0" y="19615"/>
                </a:cubicBezTo>
                <a:lnTo>
                  <a:pt x="0" y="11960"/>
                </a:lnTo>
                <a:cubicBezTo>
                  <a:pt x="0" y="11635"/>
                  <a:pt x="79" y="11350"/>
                  <a:pt x="236" y="11075"/>
                </a:cubicBezTo>
                <a:cubicBezTo>
                  <a:pt x="403" y="10790"/>
                  <a:pt x="610" y="10594"/>
                  <a:pt x="885" y="10427"/>
                </a:cubicBezTo>
                <a:cubicBezTo>
                  <a:pt x="1170" y="10269"/>
                  <a:pt x="1455" y="10191"/>
                  <a:pt x="1780" y="10191"/>
                </a:cubicBezTo>
                <a:lnTo>
                  <a:pt x="4326" y="10191"/>
                </a:lnTo>
                <a:cubicBezTo>
                  <a:pt x="4650" y="10191"/>
                  <a:pt x="4935" y="10260"/>
                  <a:pt x="5211" y="10427"/>
                </a:cubicBezTo>
                <a:cubicBezTo>
                  <a:pt x="5496" y="10584"/>
                  <a:pt x="5702" y="10790"/>
                  <a:pt x="5869" y="11075"/>
                </a:cubicBezTo>
                <a:cubicBezTo>
                  <a:pt x="6027" y="11350"/>
                  <a:pt x="6105" y="11635"/>
                  <a:pt x="6105" y="11960"/>
                </a:cubicBezTo>
                <a:lnTo>
                  <a:pt x="6105" y="19615"/>
                </a:lnTo>
                <a:cubicBezTo>
                  <a:pt x="6105" y="19939"/>
                  <a:pt x="6027" y="20214"/>
                  <a:pt x="5869" y="20499"/>
                </a:cubicBezTo>
                <a:cubicBezTo>
                  <a:pt x="5702" y="20784"/>
                  <a:pt x="5486" y="20991"/>
                  <a:pt x="5211" y="21148"/>
                </a:cubicBezTo>
                <a:cubicBezTo>
                  <a:pt x="4926" y="21315"/>
                  <a:pt x="4650" y="21384"/>
                  <a:pt x="4326" y="21394"/>
                </a:cubicBezTo>
                <a:close/>
                <a:moveTo>
                  <a:pt x="1780" y="10869"/>
                </a:moveTo>
                <a:cubicBezTo>
                  <a:pt x="1573" y="10869"/>
                  <a:pt x="1396" y="10918"/>
                  <a:pt x="1229" y="11016"/>
                </a:cubicBezTo>
                <a:cubicBezTo>
                  <a:pt x="1052" y="11114"/>
                  <a:pt x="934" y="11252"/>
                  <a:pt x="836" y="11419"/>
                </a:cubicBezTo>
                <a:cubicBezTo>
                  <a:pt x="737" y="11596"/>
                  <a:pt x="688" y="11763"/>
                  <a:pt x="688" y="11960"/>
                </a:cubicBezTo>
                <a:lnTo>
                  <a:pt x="688" y="19615"/>
                </a:lnTo>
                <a:cubicBezTo>
                  <a:pt x="688" y="19811"/>
                  <a:pt x="737" y="19988"/>
                  <a:pt x="836" y="20155"/>
                </a:cubicBezTo>
                <a:cubicBezTo>
                  <a:pt x="934" y="20332"/>
                  <a:pt x="1052" y="20460"/>
                  <a:pt x="1229" y="20558"/>
                </a:cubicBezTo>
                <a:cubicBezTo>
                  <a:pt x="1396" y="20657"/>
                  <a:pt x="1573" y="20706"/>
                  <a:pt x="1780" y="20706"/>
                </a:cubicBezTo>
                <a:lnTo>
                  <a:pt x="4326" y="20706"/>
                </a:lnTo>
                <a:cubicBezTo>
                  <a:pt x="4532" y="20706"/>
                  <a:pt x="4699" y="20657"/>
                  <a:pt x="4876" y="20558"/>
                </a:cubicBezTo>
                <a:cubicBezTo>
                  <a:pt x="5044" y="20460"/>
                  <a:pt x="5171" y="20332"/>
                  <a:pt x="5270" y="20155"/>
                </a:cubicBezTo>
                <a:cubicBezTo>
                  <a:pt x="5368" y="19988"/>
                  <a:pt x="5417" y="19811"/>
                  <a:pt x="5417" y="19615"/>
                </a:cubicBezTo>
                <a:lnTo>
                  <a:pt x="5417" y="11960"/>
                </a:lnTo>
                <a:cubicBezTo>
                  <a:pt x="5417" y="11763"/>
                  <a:pt x="5368" y="11596"/>
                  <a:pt x="5270" y="11419"/>
                </a:cubicBezTo>
                <a:cubicBezTo>
                  <a:pt x="5171" y="11252"/>
                  <a:pt x="5044" y="11114"/>
                  <a:pt x="4876" y="11016"/>
                </a:cubicBezTo>
                <a:cubicBezTo>
                  <a:pt x="4699" y="10918"/>
                  <a:pt x="4532" y="10869"/>
                  <a:pt x="4326" y="10869"/>
                </a:cubicBezTo>
                <a:lnTo>
                  <a:pt x="1780" y="10869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7144" r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形状"/>
          <p:cNvSpPr/>
          <p:nvPr/>
        </p:nvSpPr>
        <p:spPr>
          <a:xfrm>
            <a:off x="8292520" y="1819516"/>
            <a:ext cx="318230" cy="315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87" y="0"/>
                </a:moveTo>
                <a:cubicBezTo>
                  <a:pt x="4721" y="0"/>
                  <a:pt x="4500" y="231"/>
                  <a:pt x="4500" y="499"/>
                </a:cubicBezTo>
                <a:lnTo>
                  <a:pt x="4500" y="4106"/>
                </a:lnTo>
                <a:cubicBezTo>
                  <a:pt x="4500" y="4375"/>
                  <a:pt x="4721" y="4605"/>
                  <a:pt x="4987" y="4605"/>
                </a:cubicBezTo>
                <a:lnTo>
                  <a:pt x="7268" y="4605"/>
                </a:lnTo>
                <a:cubicBezTo>
                  <a:pt x="6687" y="7257"/>
                  <a:pt x="5959" y="9018"/>
                  <a:pt x="5119" y="9791"/>
                </a:cubicBezTo>
                <a:cubicBezTo>
                  <a:pt x="4907" y="9986"/>
                  <a:pt x="4907" y="10321"/>
                  <a:pt x="5119" y="10515"/>
                </a:cubicBezTo>
                <a:cubicBezTo>
                  <a:pt x="6493" y="11735"/>
                  <a:pt x="7738" y="13046"/>
                  <a:pt x="8697" y="14386"/>
                </a:cubicBezTo>
                <a:cubicBezTo>
                  <a:pt x="9823" y="15964"/>
                  <a:pt x="10405" y="17408"/>
                  <a:pt x="10389" y="18666"/>
                </a:cubicBezTo>
                <a:lnTo>
                  <a:pt x="5048" y="18666"/>
                </a:lnTo>
                <a:lnTo>
                  <a:pt x="5048" y="16913"/>
                </a:lnTo>
                <a:cubicBezTo>
                  <a:pt x="5048" y="16646"/>
                  <a:pt x="4828" y="16424"/>
                  <a:pt x="4561" y="16424"/>
                </a:cubicBezTo>
                <a:lnTo>
                  <a:pt x="487" y="16424"/>
                </a:lnTo>
                <a:cubicBezTo>
                  <a:pt x="220" y="16424"/>
                  <a:pt x="0" y="16646"/>
                  <a:pt x="0" y="16913"/>
                </a:cubicBezTo>
                <a:lnTo>
                  <a:pt x="0" y="21111"/>
                </a:lnTo>
                <a:cubicBezTo>
                  <a:pt x="0" y="21379"/>
                  <a:pt x="220" y="21600"/>
                  <a:pt x="487" y="21600"/>
                </a:cubicBezTo>
                <a:lnTo>
                  <a:pt x="4561" y="21600"/>
                </a:lnTo>
                <a:cubicBezTo>
                  <a:pt x="4828" y="21600"/>
                  <a:pt x="5048" y="21379"/>
                  <a:pt x="5048" y="21111"/>
                </a:cubicBezTo>
                <a:lnTo>
                  <a:pt x="5048" y="19644"/>
                </a:lnTo>
                <a:lnTo>
                  <a:pt x="10815" y="19644"/>
                </a:lnTo>
                <a:lnTo>
                  <a:pt x="11008" y="19644"/>
                </a:lnTo>
                <a:lnTo>
                  <a:pt x="16562" y="19644"/>
                </a:lnTo>
                <a:lnTo>
                  <a:pt x="16562" y="21111"/>
                </a:lnTo>
                <a:cubicBezTo>
                  <a:pt x="16562" y="21379"/>
                  <a:pt x="16772" y="21600"/>
                  <a:pt x="17039" y="21600"/>
                </a:cubicBezTo>
                <a:lnTo>
                  <a:pt x="21113" y="21600"/>
                </a:lnTo>
                <a:cubicBezTo>
                  <a:pt x="21380" y="21600"/>
                  <a:pt x="21600" y="21379"/>
                  <a:pt x="21600" y="21111"/>
                </a:cubicBezTo>
                <a:lnTo>
                  <a:pt x="21600" y="16913"/>
                </a:lnTo>
                <a:cubicBezTo>
                  <a:pt x="21600" y="16646"/>
                  <a:pt x="21380" y="16424"/>
                  <a:pt x="21113" y="16424"/>
                </a:cubicBezTo>
                <a:lnTo>
                  <a:pt x="17039" y="16424"/>
                </a:lnTo>
                <a:cubicBezTo>
                  <a:pt x="16772" y="16424"/>
                  <a:pt x="16562" y="16646"/>
                  <a:pt x="16562" y="16913"/>
                </a:cubicBezTo>
                <a:lnTo>
                  <a:pt x="16562" y="18666"/>
                </a:lnTo>
                <a:lnTo>
                  <a:pt x="11434" y="18666"/>
                </a:lnTo>
                <a:cubicBezTo>
                  <a:pt x="11425" y="17408"/>
                  <a:pt x="11991" y="15964"/>
                  <a:pt x="13116" y="14386"/>
                </a:cubicBezTo>
                <a:cubicBezTo>
                  <a:pt x="14074" y="13046"/>
                  <a:pt x="15322" y="11735"/>
                  <a:pt x="16694" y="10515"/>
                </a:cubicBezTo>
                <a:cubicBezTo>
                  <a:pt x="16906" y="10321"/>
                  <a:pt x="16906" y="9986"/>
                  <a:pt x="16694" y="9791"/>
                </a:cubicBezTo>
                <a:cubicBezTo>
                  <a:pt x="15847" y="9018"/>
                  <a:pt x="15122" y="7257"/>
                  <a:pt x="14535" y="4605"/>
                </a:cubicBezTo>
                <a:lnTo>
                  <a:pt x="16542" y="4605"/>
                </a:lnTo>
                <a:cubicBezTo>
                  <a:pt x="16808" y="4605"/>
                  <a:pt x="17018" y="4375"/>
                  <a:pt x="17018" y="4106"/>
                </a:cubicBezTo>
                <a:lnTo>
                  <a:pt x="17018" y="499"/>
                </a:lnTo>
                <a:cubicBezTo>
                  <a:pt x="17019" y="231"/>
                  <a:pt x="16808" y="0"/>
                  <a:pt x="16542" y="0"/>
                </a:cubicBezTo>
                <a:lnTo>
                  <a:pt x="4987" y="0"/>
                </a:lnTo>
                <a:close/>
                <a:moveTo>
                  <a:pt x="5473" y="978"/>
                </a:moveTo>
                <a:lnTo>
                  <a:pt x="16056" y="978"/>
                </a:lnTo>
                <a:lnTo>
                  <a:pt x="16056" y="3627"/>
                </a:lnTo>
                <a:lnTo>
                  <a:pt x="5473" y="3627"/>
                </a:lnTo>
                <a:lnTo>
                  <a:pt x="5473" y="978"/>
                </a:lnTo>
                <a:close/>
                <a:moveTo>
                  <a:pt x="8251" y="4605"/>
                </a:moveTo>
                <a:lnTo>
                  <a:pt x="13572" y="4605"/>
                </a:lnTo>
                <a:cubicBezTo>
                  <a:pt x="14120" y="7196"/>
                  <a:pt x="14802" y="9079"/>
                  <a:pt x="15681" y="10128"/>
                </a:cubicBezTo>
                <a:cubicBezTo>
                  <a:pt x="14400" y="11293"/>
                  <a:pt x="13247" y="12541"/>
                  <a:pt x="12336" y="13826"/>
                </a:cubicBezTo>
                <a:cubicBezTo>
                  <a:pt x="11985" y="14316"/>
                  <a:pt x="11681" y="14798"/>
                  <a:pt x="11423" y="15273"/>
                </a:cubicBezTo>
                <a:lnTo>
                  <a:pt x="11423" y="11167"/>
                </a:lnTo>
                <a:cubicBezTo>
                  <a:pt x="12355" y="10901"/>
                  <a:pt x="13045" y="10068"/>
                  <a:pt x="13045" y="9048"/>
                </a:cubicBezTo>
                <a:cubicBezTo>
                  <a:pt x="13045" y="7806"/>
                  <a:pt x="12051" y="6806"/>
                  <a:pt x="10825" y="6806"/>
                </a:cubicBezTo>
                <a:cubicBezTo>
                  <a:pt x="9591" y="6806"/>
                  <a:pt x="8595" y="7806"/>
                  <a:pt x="8595" y="9048"/>
                </a:cubicBezTo>
                <a:cubicBezTo>
                  <a:pt x="8595" y="10149"/>
                  <a:pt x="9410" y="11026"/>
                  <a:pt x="10460" y="11208"/>
                </a:cubicBezTo>
                <a:lnTo>
                  <a:pt x="10460" y="15436"/>
                </a:lnTo>
                <a:cubicBezTo>
                  <a:pt x="10186" y="14908"/>
                  <a:pt x="9876" y="14373"/>
                  <a:pt x="9487" y="13826"/>
                </a:cubicBezTo>
                <a:cubicBezTo>
                  <a:pt x="8565" y="12541"/>
                  <a:pt x="7405" y="11293"/>
                  <a:pt x="6132" y="10128"/>
                </a:cubicBezTo>
                <a:cubicBezTo>
                  <a:pt x="7012" y="9079"/>
                  <a:pt x="7702" y="7196"/>
                  <a:pt x="8251" y="4605"/>
                </a:cubicBezTo>
                <a:close/>
                <a:moveTo>
                  <a:pt x="10825" y="7784"/>
                </a:moveTo>
                <a:cubicBezTo>
                  <a:pt x="11516" y="7784"/>
                  <a:pt x="12082" y="8344"/>
                  <a:pt x="12082" y="9048"/>
                </a:cubicBezTo>
                <a:cubicBezTo>
                  <a:pt x="12082" y="9742"/>
                  <a:pt x="11516" y="10321"/>
                  <a:pt x="10825" y="10321"/>
                </a:cubicBezTo>
                <a:cubicBezTo>
                  <a:pt x="10125" y="10321"/>
                  <a:pt x="9568" y="9742"/>
                  <a:pt x="9568" y="9048"/>
                </a:cubicBezTo>
                <a:cubicBezTo>
                  <a:pt x="9568" y="8344"/>
                  <a:pt x="10125" y="7784"/>
                  <a:pt x="10825" y="7784"/>
                </a:cubicBezTo>
                <a:close/>
                <a:moveTo>
                  <a:pt x="973" y="17402"/>
                </a:moveTo>
                <a:lnTo>
                  <a:pt x="4075" y="17402"/>
                </a:lnTo>
                <a:lnTo>
                  <a:pt x="4075" y="20622"/>
                </a:lnTo>
                <a:lnTo>
                  <a:pt x="973" y="20622"/>
                </a:lnTo>
                <a:lnTo>
                  <a:pt x="973" y="17402"/>
                </a:lnTo>
                <a:close/>
                <a:moveTo>
                  <a:pt x="17535" y="17402"/>
                </a:moveTo>
                <a:lnTo>
                  <a:pt x="20637" y="17402"/>
                </a:lnTo>
                <a:lnTo>
                  <a:pt x="20637" y="20622"/>
                </a:lnTo>
                <a:lnTo>
                  <a:pt x="17535" y="20622"/>
                </a:lnTo>
                <a:lnTo>
                  <a:pt x="17535" y="17402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7144" r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形状"/>
          <p:cNvSpPr/>
          <p:nvPr/>
        </p:nvSpPr>
        <p:spPr>
          <a:xfrm>
            <a:off x="4243381" y="2509252"/>
            <a:ext cx="300950" cy="2894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1" h="21600" extrusionOk="0">
                <a:moveTo>
                  <a:pt x="11618" y="0"/>
                </a:moveTo>
                <a:cubicBezTo>
                  <a:pt x="11358" y="0"/>
                  <a:pt x="11230" y="12"/>
                  <a:pt x="11066" y="22"/>
                </a:cubicBezTo>
                <a:cubicBezTo>
                  <a:pt x="10826" y="52"/>
                  <a:pt x="10609" y="108"/>
                  <a:pt x="10387" y="189"/>
                </a:cubicBezTo>
                <a:cubicBezTo>
                  <a:pt x="9251" y="641"/>
                  <a:pt x="8546" y="2010"/>
                  <a:pt x="8276" y="4646"/>
                </a:cubicBezTo>
                <a:cubicBezTo>
                  <a:pt x="7428" y="7222"/>
                  <a:pt x="4858" y="8737"/>
                  <a:pt x="456" y="9170"/>
                </a:cubicBezTo>
                <a:cubicBezTo>
                  <a:pt x="196" y="9200"/>
                  <a:pt x="0" y="9431"/>
                  <a:pt x="0" y="9702"/>
                </a:cubicBezTo>
                <a:lnTo>
                  <a:pt x="0" y="21068"/>
                </a:lnTo>
                <a:cubicBezTo>
                  <a:pt x="0" y="21360"/>
                  <a:pt x="230" y="21600"/>
                  <a:pt x="509" y="21600"/>
                </a:cubicBezTo>
                <a:lnTo>
                  <a:pt x="16732" y="21600"/>
                </a:lnTo>
                <a:cubicBezTo>
                  <a:pt x="18167" y="21600"/>
                  <a:pt x="19403" y="20541"/>
                  <a:pt x="19682" y="19072"/>
                </a:cubicBezTo>
                <a:lnTo>
                  <a:pt x="21369" y="10235"/>
                </a:lnTo>
                <a:cubicBezTo>
                  <a:pt x="21600" y="9057"/>
                  <a:pt x="20862" y="7916"/>
                  <a:pt x="19735" y="7684"/>
                </a:cubicBezTo>
                <a:cubicBezTo>
                  <a:pt x="19600" y="7654"/>
                  <a:pt x="19467" y="7640"/>
                  <a:pt x="19332" y="7640"/>
                </a:cubicBezTo>
                <a:lnTo>
                  <a:pt x="14493" y="7640"/>
                </a:lnTo>
                <a:cubicBezTo>
                  <a:pt x="14802" y="5366"/>
                  <a:pt x="14774" y="3619"/>
                  <a:pt x="14398" y="2362"/>
                </a:cubicBezTo>
                <a:cubicBezTo>
                  <a:pt x="13955" y="883"/>
                  <a:pt x="13028" y="60"/>
                  <a:pt x="11661" y="0"/>
                </a:cubicBezTo>
                <a:cubicBezTo>
                  <a:pt x="11661" y="0"/>
                  <a:pt x="11649" y="0"/>
                  <a:pt x="11639" y="0"/>
                </a:cubicBezTo>
                <a:lnTo>
                  <a:pt x="11618" y="0"/>
                </a:lnTo>
                <a:close/>
                <a:moveTo>
                  <a:pt x="11618" y="1064"/>
                </a:moveTo>
                <a:lnTo>
                  <a:pt x="11629" y="1064"/>
                </a:lnTo>
                <a:cubicBezTo>
                  <a:pt x="12544" y="1115"/>
                  <a:pt x="13125" y="1616"/>
                  <a:pt x="13443" y="2672"/>
                </a:cubicBezTo>
                <a:cubicBezTo>
                  <a:pt x="13790" y="3859"/>
                  <a:pt x="13788" y="5659"/>
                  <a:pt x="13422" y="8083"/>
                </a:cubicBezTo>
                <a:cubicBezTo>
                  <a:pt x="13374" y="8405"/>
                  <a:pt x="13603" y="8693"/>
                  <a:pt x="13921" y="8693"/>
                </a:cubicBezTo>
                <a:lnTo>
                  <a:pt x="19332" y="8693"/>
                </a:lnTo>
                <a:cubicBezTo>
                  <a:pt x="19399" y="8693"/>
                  <a:pt x="19466" y="8695"/>
                  <a:pt x="19533" y="8715"/>
                </a:cubicBezTo>
                <a:cubicBezTo>
                  <a:pt x="20111" y="8836"/>
                  <a:pt x="20487" y="9420"/>
                  <a:pt x="20371" y="10024"/>
                </a:cubicBezTo>
                <a:lnTo>
                  <a:pt x="18684" y="18872"/>
                </a:lnTo>
                <a:cubicBezTo>
                  <a:pt x="18501" y="19848"/>
                  <a:pt x="17686" y="20547"/>
                  <a:pt x="16732" y="20547"/>
                </a:cubicBezTo>
                <a:lnTo>
                  <a:pt x="1019" y="20547"/>
                </a:lnTo>
                <a:lnTo>
                  <a:pt x="1019" y="10179"/>
                </a:lnTo>
                <a:cubicBezTo>
                  <a:pt x="5536" y="9646"/>
                  <a:pt x="8309" y="7901"/>
                  <a:pt x="9263" y="4923"/>
                </a:cubicBezTo>
                <a:cubicBezTo>
                  <a:pt x="9272" y="4883"/>
                  <a:pt x="9284" y="4853"/>
                  <a:pt x="9284" y="4812"/>
                </a:cubicBezTo>
                <a:cubicBezTo>
                  <a:pt x="9409" y="3535"/>
                  <a:pt x="9634" y="2622"/>
                  <a:pt x="9942" y="2018"/>
                </a:cubicBezTo>
                <a:cubicBezTo>
                  <a:pt x="10173" y="1555"/>
                  <a:pt x="10429" y="1296"/>
                  <a:pt x="10737" y="1175"/>
                </a:cubicBezTo>
                <a:cubicBezTo>
                  <a:pt x="10969" y="1085"/>
                  <a:pt x="11175" y="1064"/>
                  <a:pt x="11618" y="1064"/>
                </a:cubicBezTo>
                <a:close/>
                <a:moveTo>
                  <a:pt x="4074" y="11621"/>
                </a:moveTo>
                <a:cubicBezTo>
                  <a:pt x="3796" y="11621"/>
                  <a:pt x="3565" y="11861"/>
                  <a:pt x="3565" y="12153"/>
                </a:cubicBezTo>
                <a:lnTo>
                  <a:pt x="3565" y="18495"/>
                </a:lnTo>
                <a:cubicBezTo>
                  <a:pt x="3565" y="18787"/>
                  <a:pt x="3796" y="19028"/>
                  <a:pt x="4074" y="19028"/>
                </a:cubicBezTo>
                <a:cubicBezTo>
                  <a:pt x="4353" y="19028"/>
                  <a:pt x="4573" y="18787"/>
                  <a:pt x="4573" y="18495"/>
                </a:cubicBezTo>
                <a:lnTo>
                  <a:pt x="4573" y="12153"/>
                </a:lnTo>
                <a:cubicBezTo>
                  <a:pt x="4573" y="11861"/>
                  <a:pt x="4353" y="11621"/>
                  <a:pt x="4074" y="1162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7144" r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形状"/>
          <p:cNvSpPr/>
          <p:nvPr/>
        </p:nvSpPr>
        <p:spPr>
          <a:xfrm>
            <a:off x="5955481" y="3141388"/>
            <a:ext cx="299510" cy="312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7" h="21600" extrusionOk="0">
                <a:moveTo>
                  <a:pt x="10587" y="0"/>
                </a:moveTo>
                <a:cubicBezTo>
                  <a:pt x="6303" y="0"/>
                  <a:pt x="2842" y="3363"/>
                  <a:pt x="2842" y="7509"/>
                </a:cubicBezTo>
                <a:cubicBezTo>
                  <a:pt x="2842" y="10272"/>
                  <a:pt x="5307" y="13994"/>
                  <a:pt x="10226" y="18802"/>
                </a:cubicBezTo>
                <a:cubicBezTo>
                  <a:pt x="10418" y="18998"/>
                  <a:pt x="10744" y="18998"/>
                  <a:pt x="10937" y="18802"/>
                </a:cubicBezTo>
                <a:cubicBezTo>
                  <a:pt x="15856" y="13994"/>
                  <a:pt x="18320" y="10272"/>
                  <a:pt x="18320" y="7509"/>
                </a:cubicBezTo>
                <a:cubicBezTo>
                  <a:pt x="18321" y="3363"/>
                  <a:pt x="14861" y="0"/>
                  <a:pt x="10587" y="0"/>
                </a:cubicBezTo>
                <a:close/>
                <a:moveTo>
                  <a:pt x="10587" y="987"/>
                </a:moveTo>
                <a:cubicBezTo>
                  <a:pt x="14302" y="987"/>
                  <a:pt x="17313" y="3905"/>
                  <a:pt x="17313" y="7509"/>
                </a:cubicBezTo>
                <a:cubicBezTo>
                  <a:pt x="17313" y="9861"/>
                  <a:pt x="15073" y="13301"/>
                  <a:pt x="10587" y="17763"/>
                </a:cubicBezTo>
                <a:cubicBezTo>
                  <a:pt x="6091" y="13301"/>
                  <a:pt x="3861" y="9861"/>
                  <a:pt x="3861" y="7509"/>
                </a:cubicBezTo>
                <a:cubicBezTo>
                  <a:pt x="3861" y="3905"/>
                  <a:pt x="6861" y="987"/>
                  <a:pt x="10587" y="987"/>
                </a:cubicBezTo>
                <a:close/>
                <a:moveTo>
                  <a:pt x="10629" y="4320"/>
                </a:moveTo>
                <a:cubicBezTo>
                  <a:pt x="8748" y="4320"/>
                  <a:pt x="7213" y="5807"/>
                  <a:pt x="7213" y="7642"/>
                </a:cubicBezTo>
                <a:cubicBezTo>
                  <a:pt x="7213" y="9468"/>
                  <a:pt x="8748" y="10944"/>
                  <a:pt x="10629" y="10944"/>
                </a:cubicBezTo>
                <a:cubicBezTo>
                  <a:pt x="12500" y="10944"/>
                  <a:pt x="14034" y="9468"/>
                  <a:pt x="14034" y="7642"/>
                </a:cubicBezTo>
                <a:cubicBezTo>
                  <a:pt x="14034" y="5807"/>
                  <a:pt x="12500" y="4320"/>
                  <a:pt x="10629" y="4320"/>
                </a:cubicBezTo>
                <a:close/>
                <a:moveTo>
                  <a:pt x="10629" y="5307"/>
                </a:moveTo>
                <a:cubicBezTo>
                  <a:pt x="11944" y="5307"/>
                  <a:pt x="13037" y="6347"/>
                  <a:pt x="13037" y="7642"/>
                </a:cubicBezTo>
                <a:cubicBezTo>
                  <a:pt x="13037" y="8928"/>
                  <a:pt x="11944" y="9977"/>
                  <a:pt x="10629" y="9977"/>
                </a:cubicBezTo>
                <a:cubicBezTo>
                  <a:pt x="9305" y="9977"/>
                  <a:pt x="8221" y="8928"/>
                  <a:pt x="8221" y="7642"/>
                </a:cubicBezTo>
                <a:cubicBezTo>
                  <a:pt x="8221" y="6347"/>
                  <a:pt x="9305" y="5307"/>
                  <a:pt x="10629" y="5307"/>
                </a:cubicBezTo>
                <a:close/>
                <a:moveTo>
                  <a:pt x="3245" y="15974"/>
                </a:moveTo>
                <a:cubicBezTo>
                  <a:pt x="3120" y="16004"/>
                  <a:pt x="3010" y="16073"/>
                  <a:pt x="2938" y="16190"/>
                </a:cubicBezTo>
                <a:lnTo>
                  <a:pt x="73" y="20849"/>
                </a:lnTo>
                <a:cubicBezTo>
                  <a:pt x="-129" y="21177"/>
                  <a:pt x="113" y="21600"/>
                  <a:pt x="508" y="21600"/>
                </a:cubicBezTo>
                <a:lnTo>
                  <a:pt x="20835" y="21600"/>
                </a:lnTo>
                <a:cubicBezTo>
                  <a:pt x="21230" y="21600"/>
                  <a:pt x="21471" y="21177"/>
                  <a:pt x="21259" y="20849"/>
                </a:cubicBezTo>
                <a:lnTo>
                  <a:pt x="18278" y="16190"/>
                </a:lnTo>
                <a:cubicBezTo>
                  <a:pt x="18124" y="15965"/>
                  <a:pt x="17820" y="15885"/>
                  <a:pt x="17588" y="16025"/>
                </a:cubicBezTo>
                <a:cubicBezTo>
                  <a:pt x="17348" y="16175"/>
                  <a:pt x="17265" y="16480"/>
                  <a:pt x="17419" y="16714"/>
                </a:cubicBezTo>
                <a:lnTo>
                  <a:pt x="19912" y="20613"/>
                </a:lnTo>
                <a:lnTo>
                  <a:pt x="1399" y="20613"/>
                </a:lnTo>
                <a:lnTo>
                  <a:pt x="3808" y="16704"/>
                </a:lnTo>
                <a:cubicBezTo>
                  <a:pt x="3952" y="16470"/>
                  <a:pt x="3868" y="16166"/>
                  <a:pt x="3627" y="16025"/>
                </a:cubicBezTo>
                <a:cubicBezTo>
                  <a:pt x="3507" y="15955"/>
                  <a:pt x="3370" y="15943"/>
                  <a:pt x="3245" y="15974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7144" r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形状"/>
          <p:cNvSpPr/>
          <p:nvPr/>
        </p:nvSpPr>
        <p:spPr>
          <a:xfrm>
            <a:off x="5450059" y="2504932"/>
            <a:ext cx="295190" cy="296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8" y="0"/>
                </a:moveTo>
                <a:cubicBezTo>
                  <a:pt x="4763" y="0"/>
                  <a:pt x="4474" y="71"/>
                  <a:pt x="4198" y="239"/>
                </a:cubicBezTo>
                <a:cubicBezTo>
                  <a:pt x="3913" y="396"/>
                  <a:pt x="3694" y="604"/>
                  <a:pt x="3537" y="889"/>
                </a:cubicBezTo>
                <a:cubicBezTo>
                  <a:pt x="3369" y="1175"/>
                  <a:pt x="3298" y="1453"/>
                  <a:pt x="3298" y="1778"/>
                </a:cubicBezTo>
                <a:lnTo>
                  <a:pt x="3298" y="4912"/>
                </a:lnTo>
                <a:lnTo>
                  <a:pt x="250" y="11125"/>
                </a:lnTo>
                <a:cubicBezTo>
                  <a:pt x="230" y="11174"/>
                  <a:pt x="217" y="11218"/>
                  <a:pt x="217" y="11277"/>
                </a:cubicBezTo>
                <a:cubicBezTo>
                  <a:pt x="217" y="11300"/>
                  <a:pt x="236" y="11320"/>
                  <a:pt x="239" y="11342"/>
                </a:cubicBezTo>
                <a:cubicBezTo>
                  <a:pt x="85" y="11624"/>
                  <a:pt x="0" y="11900"/>
                  <a:pt x="0" y="12220"/>
                </a:cubicBezTo>
                <a:lnTo>
                  <a:pt x="0" y="19811"/>
                </a:lnTo>
                <a:cubicBezTo>
                  <a:pt x="0" y="20135"/>
                  <a:pt x="81" y="20415"/>
                  <a:pt x="239" y="20700"/>
                </a:cubicBezTo>
                <a:cubicBezTo>
                  <a:pt x="406" y="20985"/>
                  <a:pt x="614" y="21193"/>
                  <a:pt x="890" y="21351"/>
                </a:cubicBezTo>
                <a:cubicBezTo>
                  <a:pt x="1175" y="21518"/>
                  <a:pt x="1455" y="21600"/>
                  <a:pt x="1779" y="21600"/>
                </a:cubicBezTo>
                <a:lnTo>
                  <a:pt x="19821" y="21600"/>
                </a:lnTo>
                <a:cubicBezTo>
                  <a:pt x="20145" y="21600"/>
                  <a:pt x="20436" y="21518"/>
                  <a:pt x="20721" y="21351"/>
                </a:cubicBezTo>
                <a:cubicBezTo>
                  <a:pt x="20997" y="21193"/>
                  <a:pt x="21215" y="20985"/>
                  <a:pt x="21372" y="20700"/>
                </a:cubicBezTo>
                <a:cubicBezTo>
                  <a:pt x="21539" y="20415"/>
                  <a:pt x="21600" y="20135"/>
                  <a:pt x="21600" y="19811"/>
                </a:cubicBezTo>
                <a:lnTo>
                  <a:pt x="21600" y="12220"/>
                </a:lnTo>
                <a:cubicBezTo>
                  <a:pt x="21600" y="11896"/>
                  <a:pt x="21539" y="11616"/>
                  <a:pt x="21372" y="11331"/>
                </a:cubicBezTo>
                <a:lnTo>
                  <a:pt x="19126" y="4825"/>
                </a:lnTo>
                <a:lnTo>
                  <a:pt x="19126" y="1778"/>
                </a:lnTo>
                <a:cubicBezTo>
                  <a:pt x="19126" y="1453"/>
                  <a:pt x="19066" y="1175"/>
                  <a:pt x="18899" y="889"/>
                </a:cubicBezTo>
                <a:cubicBezTo>
                  <a:pt x="18731" y="604"/>
                  <a:pt x="18533" y="396"/>
                  <a:pt x="18248" y="239"/>
                </a:cubicBezTo>
                <a:cubicBezTo>
                  <a:pt x="17962" y="71"/>
                  <a:pt x="17683" y="0"/>
                  <a:pt x="17358" y="0"/>
                </a:cubicBezTo>
                <a:lnTo>
                  <a:pt x="5088" y="0"/>
                </a:lnTo>
                <a:close/>
                <a:moveTo>
                  <a:pt x="5088" y="694"/>
                </a:moveTo>
                <a:lnTo>
                  <a:pt x="17358" y="694"/>
                </a:lnTo>
                <a:cubicBezTo>
                  <a:pt x="17555" y="694"/>
                  <a:pt x="17723" y="727"/>
                  <a:pt x="17901" y="835"/>
                </a:cubicBezTo>
                <a:cubicBezTo>
                  <a:pt x="18078" y="933"/>
                  <a:pt x="18204" y="1059"/>
                  <a:pt x="18302" y="1236"/>
                </a:cubicBezTo>
                <a:cubicBezTo>
                  <a:pt x="18410" y="1413"/>
                  <a:pt x="18443" y="1581"/>
                  <a:pt x="18443" y="1778"/>
                </a:cubicBezTo>
                <a:lnTo>
                  <a:pt x="18443" y="4782"/>
                </a:lnTo>
                <a:cubicBezTo>
                  <a:pt x="18441" y="4800"/>
                  <a:pt x="18432" y="4818"/>
                  <a:pt x="18432" y="4836"/>
                </a:cubicBezTo>
                <a:cubicBezTo>
                  <a:pt x="18432" y="4856"/>
                  <a:pt x="18441" y="4872"/>
                  <a:pt x="18443" y="4890"/>
                </a:cubicBezTo>
                <a:lnTo>
                  <a:pt x="18443" y="10453"/>
                </a:lnTo>
                <a:lnTo>
                  <a:pt x="3992" y="10453"/>
                </a:lnTo>
                <a:lnTo>
                  <a:pt x="3992" y="1778"/>
                </a:lnTo>
                <a:cubicBezTo>
                  <a:pt x="3992" y="1581"/>
                  <a:pt x="4046" y="1413"/>
                  <a:pt x="4144" y="1236"/>
                </a:cubicBezTo>
                <a:cubicBezTo>
                  <a:pt x="4243" y="1059"/>
                  <a:pt x="4368" y="933"/>
                  <a:pt x="4546" y="835"/>
                </a:cubicBezTo>
                <a:cubicBezTo>
                  <a:pt x="4713" y="727"/>
                  <a:pt x="4891" y="694"/>
                  <a:pt x="5088" y="694"/>
                </a:cubicBezTo>
                <a:close/>
                <a:moveTo>
                  <a:pt x="7442" y="2559"/>
                </a:moveTo>
                <a:cubicBezTo>
                  <a:pt x="7373" y="2559"/>
                  <a:pt x="7318" y="2574"/>
                  <a:pt x="7269" y="2613"/>
                </a:cubicBezTo>
                <a:cubicBezTo>
                  <a:pt x="7210" y="2643"/>
                  <a:pt x="7179" y="2684"/>
                  <a:pt x="7149" y="2743"/>
                </a:cubicBezTo>
                <a:cubicBezTo>
                  <a:pt x="7110" y="2792"/>
                  <a:pt x="7106" y="2847"/>
                  <a:pt x="7106" y="2906"/>
                </a:cubicBezTo>
                <a:cubicBezTo>
                  <a:pt x="7106" y="2965"/>
                  <a:pt x="7110" y="3021"/>
                  <a:pt x="7149" y="3080"/>
                </a:cubicBezTo>
                <a:cubicBezTo>
                  <a:pt x="7179" y="3129"/>
                  <a:pt x="7210" y="3159"/>
                  <a:pt x="7269" y="3199"/>
                </a:cubicBezTo>
                <a:cubicBezTo>
                  <a:pt x="7318" y="3228"/>
                  <a:pt x="7373" y="3253"/>
                  <a:pt x="7442" y="3253"/>
                </a:cubicBezTo>
                <a:lnTo>
                  <a:pt x="14863" y="3253"/>
                </a:lnTo>
                <a:cubicBezTo>
                  <a:pt x="14922" y="3253"/>
                  <a:pt x="14976" y="3228"/>
                  <a:pt x="15026" y="3199"/>
                </a:cubicBezTo>
                <a:cubicBezTo>
                  <a:pt x="15085" y="3159"/>
                  <a:pt x="15126" y="3129"/>
                  <a:pt x="15156" y="3080"/>
                </a:cubicBezTo>
                <a:cubicBezTo>
                  <a:pt x="15185" y="3021"/>
                  <a:pt x="15199" y="2965"/>
                  <a:pt x="15199" y="2906"/>
                </a:cubicBezTo>
                <a:cubicBezTo>
                  <a:pt x="15199" y="2847"/>
                  <a:pt x="15185" y="2793"/>
                  <a:pt x="15156" y="2743"/>
                </a:cubicBezTo>
                <a:cubicBezTo>
                  <a:pt x="15126" y="2684"/>
                  <a:pt x="15085" y="2643"/>
                  <a:pt x="15026" y="2613"/>
                </a:cubicBezTo>
                <a:cubicBezTo>
                  <a:pt x="14976" y="2574"/>
                  <a:pt x="14922" y="2559"/>
                  <a:pt x="14863" y="2559"/>
                </a:cubicBezTo>
                <a:lnTo>
                  <a:pt x="7442" y="2559"/>
                </a:lnTo>
                <a:close/>
                <a:moveTo>
                  <a:pt x="7442" y="5487"/>
                </a:moveTo>
                <a:cubicBezTo>
                  <a:pt x="7373" y="5487"/>
                  <a:pt x="7318" y="5501"/>
                  <a:pt x="7269" y="5530"/>
                </a:cubicBezTo>
                <a:cubicBezTo>
                  <a:pt x="7210" y="5560"/>
                  <a:pt x="7179" y="5601"/>
                  <a:pt x="7149" y="5660"/>
                </a:cubicBezTo>
                <a:cubicBezTo>
                  <a:pt x="7110" y="5709"/>
                  <a:pt x="7106" y="5754"/>
                  <a:pt x="7106" y="5823"/>
                </a:cubicBezTo>
                <a:cubicBezTo>
                  <a:pt x="7106" y="5882"/>
                  <a:pt x="7110" y="5948"/>
                  <a:pt x="7149" y="6007"/>
                </a:cubicBezTo>
                <a:cubicBezTo>
                  <a:pt x="7179" y="6056"/>
                  <a:pt x="7210" y="6087"/>
                  <a:pt x="7269" y="6127"/>
                </a:cubicBezTo>
                <a:cubicBezTo>
                  <a:pt x="7318" y="6156"/>
                  <a:pt x="7373" y="6170"/>
                  <a:pt x="7442" y="6170"/>
                </a:cubicBezTo>
                <a:lnTo>
                  <a:pt x="14863" y="6170"/>
                </a:lnTo>
                <a:cubicBezTo>
                  <a:pt x="14922" y="6170"/>
                  <a:pt x="14976" y="6156"/>
                  <a:pt x="15026" y="6127"/>
                </a:cubicBezTo>
                <a:cubicBezTo>
                  <a:pt x="15085" y="6087"/>
                  <a:pt x="15126" y="6056"/>
                  <a:pt x="15156" y="6007"/>
                </a:cubicBezTo>
                <a:cubicBezTo>
                  <a:pt x="15185" y="5948"/>
                  <a:pt x="15199" y="5882"/>
                  <a:pt x="15199" y="5823"/>
                </a:cubicBezTo>
                <a:cubicBezTo>
                  <a:pt x="15199" y="5754"/>
                  <a:pt x="15185" y="5709"/>
                  <a:pt x="15156" y="5660"/>
                </a:cubicBezTo>
                <a:cubicBezTo>
                  <a:pt x="15126" y="5601"/>
                  <a:pt x="15085" y="5560"/>
                  <a:pt x="15026" y="5530"/>
                </a:cubicBezTo>
                <a:cubicBezTo>
                  <a:pt x="14976" y="5501"/>
                  <a:pt x="14922" y="5487"/>
                  <a:pt x="14863" y="5487"/>
                </a:cubicBezTo>
                <a:lnTo>
                  <a:pt x="7442" y="5487"/>
                </a:lnTo>
                <a:close/>
                <a:moveTo>
                  <a:pt x="3298" y="6473"/>
                </a:moveTo>
                <a:lnTo>
                  <a:pt x="3298" y="10453"/>
                </a:lnTo>
                <a:lnTo>
                  <a:pt x="1779" y="10453"/>
                </a:lnTo>
                <a:cubicBezTo>
                  <a:pt x="1597" y="10453"/>
                  <a:pt x="1445" y="10536"/>
                  <a:pt x="1280" y="10583"/>
                </a:cubicBezTo>
                <a:lnTo>
                  <a:pt x="3298" y="6473"/>
                </a:lnTo>
                <a:close/>
                <a:moveTo>
                  <a:pt x="19126" y="6907"/>
                </a:moveTo>
                <a:lnTo>
                  <a:pt x="20396" y="10594"/>
                </a:lnTo>
                <a:cubicBezTo>
                  <a:pt x="20211" y="10533"/>
                  <a:pt x="20028" y="10453"/>
                  <a:pt x="19821" y="10453"/>
                </a:cubicBezTo>
                <a:lnTo>
                  <a:pt x="19126" y="10453"/>
                </a:lnTo>
                <a:lnTo>
                  <a:pt x="19126" y="6907"/>
                </a:lnTo>
                <a:close/>
                <a:moveTo>
                  <a:pt x="7442" y="8414"/>
                </a:moveTo>
                <a:cubicBezTo>
                  <a:pt x="7373" y="8414"/>
                  <a:pt x="7318" y="8408"/>
                  <a:pt x="7269" y="8447"/>
                </a:cubicBezTo>
                <a:cubicBezTo>
                  <a:pt x="7210" y="8477"/>
                  <a:pt x="7179" y="8518"/>
                  <a:pt x="7149" y="8577"/>
                </a:cubicBezTo>
                <a:cubicBezTo>
                  <a:pt x="7110" y="8626"/>
                  <a:pt x="7106" y="8682"/>
                  <a:pt x="7106" y="8751"/>
                </a:cubicBezTo>
                <a:cubicBezTo>
                  <a:pt x="7106" y="8810"/>
                  <a:pt x="7110" y="8865"/>
                  <a:pt x="7149" y="8924"/>
                </a:cubicBezTo>
                <a:cubicBezTo>
                  <a:pt x="7179" y="8973"/>
                  <a:pt x="7210" y="9025"/>
                  <a:pt x="7269" y="9054"/>
                </a:cubicBezTo>
                <a:cubicBezTo>
                  <a:pt x="7318" y="9084"/>
                  <a:pt x="7373" y="9098"/>
                  <a:pt x="7442" y="9098"/>
                </a:cubicBezTo>
                <a:lnTo>
                  <a:pt x="14863" y="9098"/>
                </a:lnTo>
                <a:cubicBezTo>
                  <a:pt x="14922" y="9098"/>
                  <a:pt x="14976" y="9084"/>
                  <a:pt x="15026" y="9054"/>
                </a:cubicBezTo>
                <a:cubicBezTo>
                  <a:pt x="15085" y="9025"/>
                  <a:pt x="15126" y="8973"/>
                  <a:pt x="15156" y="8924"/>
                </a:cubicBezTo>
                <a:cubicBezTo>
                  <a:pt x="15185" y="8865"/>
                  <a:pt x="15199" y="8810"/>
                  <a:pt x="15199" y="8751"/>
                </a:cubicBezTo>
                <a:cubicBezTo>
                  <a:pt x="15199" y="8682"/>
                  <a:pt x="15185" y="8626"/>
                  <a:pt x="15156" y="8577"/>
                </a:cubicBezTo>
                <a:cubicBezTo>
                  <a:pt x="15126" y="8518"/>
                  <a:pt x="15085" y="8476"/>
                  <a:pt x="15026" y="8447"/>
                </a:cubicBezTo>
                <a:cubicBezTo>
                  <a:pt x="14976" y="8408"/>
                  <a:pt x="14922" y="8414"/>
                  <a:pt x="14863" y="8414"/>
                </a:cubicBezTo>
                <a:lnTo>
                  <a:pt x="7442" y="8414"/>
                </a:lnTo>
                <a:close/>
                <a:moveTo>
                  <a:pt x="1779" y="11136"/>
                </a:moveTo>
                <a:lnTo>
                  <a:pt x="19821" y="11136"/>
                </a:lnTo>
                <a:cubicBezTo>
                  <a:pt x="20027" y="11136"/>
                  <a:pt x="20207" y="11179"/>
                  <a:pt x="20374" y="11277"/>
                </a:cubicBezTo>
                <a:cubicBezTo>
                  <a:pt x="20551" y="11385"/>
                  <a:pt x="20666" y="11501"/>
                  <a:pt x="20765" y="11678"/>
                </a:cubicBezTo>
                <a:cubicBezTo>
                  <a:pt x="20863" y="11855"/>
                  <a:pt x="20917" y="12024"/>
                  <a:pt x="20917" y="12220"/>
                </a:cubicBezTo>
                <a:lnTo>
                  <a:pt x="20917" y="19811"/>
                </a:lnTo>
                <a:cubicBezTo>
                  <a:pt x="20917" y="20007"/>
                  <a:pt x="20863" y="20186"/>
                  <a:pt x="20765" y="20353"/>
                </a:cubicBezTo>
                <a:cubicBezTo>
                  <a:pt x="20666" y="20530"/>
                  <a:pt x="20551" y="20656"/>
                  <a:pt x="20374" y="20754"/>
                </a:cubicBezTo>
                <a:cubicBezTo>
                  <a:pt x="20207" y="20853"/>
                  <a:pt x="20027" y="20906"/>
                  <a:pt x="19821" y="20906"/>
                </a:cubicBezTo>
                <a:lnTo>
                  <a:pt x="1779" y="20906"/>
                </a:lnTo>
                <a:cubicBezTo>
                  <a:pt x="1573" y="20906"/>
                  <a:pt x="1404" y="20853"/>
                  <a:pt x="1237" y="20754"/>
                </a:cubicBezTo>
                <a:cubicBezTo>
                  <a:pt x="1060" y="20656"/>
                  <a:pt x="934" y="20530"/>
                  <a:pt x="835" y="20353"/>
                </a:cubicBezTo>
                <a:cubicBezTo>
                  <a:pt x="737" y="20186"/>
                  <a:pt x="694" y="20007"/>
                  <a:pt x="694" y="19811"/>
                </a:cubicBezTo>
                <a:lnTo>
                  <a:pt x="694" y="12220"/>
                </a:lnTo>
                <a:cubicBezTo>
                  <a:pt x="694" y="12024"/>
                  <a:pt x="737" y="11855"/>
                  <a:pt x="835" y="11678"/>
                </a:cubicBezTo>
                <a:cubicBezTo>
                  <a:pt x="934" y="11501"/>
                  <a:pt x="1060" y="11385"/>
                  <a:pt x="1237" y="11277"/>
                </a:cubicBezTo>
                <a:cubicBezTo>
                  <a:pt x="1404" y="11179"/>
                  <a:pt x="1573" y="11136"/>
                  <a:pt x="1779" y="1113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7144" r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形状"/>
          <p:cNvSpPr/>
          <p:nvPr/>
        </p:nvSpPr>
        <p:spPr>
          <a:xfrm>
            <a:off x="3579566" y="3154348"/>
            <a:ext cx="329748" cy="28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637" y="0"/>
                </a:moveTo>
                <a:cubicBezTo>
                  <a:pt x="5548" y="0"/>
                  <a:pt x="5483" y="28"/>
                  <a:pt x="5412" y="78"/>
                </a:cubicBezTo>
                <a:cubicBezTo>
                  <a:pt x="5332" y="129"/>
                  <a:pt x="5282" y="188"/>
                  <a:pt x="5246" y="269"/>
                </a:cubicBezTo>
                <a:lnTo>
                  <a:pt x="78" y="10542"/>
                </a:lnTo>
                <a:cubicBezTo>
                  <a:pt x="34" y="10624"/>
                  <a:pt x="0" y="10698"/>
                  <a:pt x="0" y="10800"/>
                </a:cubicBezTo>
                <a:cubicBezTo>
                  <a:pt x="0" y="10892"/>
                  <a:pt x="34" y="10976"/>
                  <a:pt x="78" y="11058"/>
                </a:cubicBezTo>
                <a:lnTo>
                  <a:pt x="5246" y="21331"/>
                </a:lnTo>
                <a:cubicBezTo>
                  <a:pt x="5282" y="21412"/>
                  <a:pt x="5332" y="21471"/>
                  <a:pt x="5412" y="21522"/>
                </a:cubicBezTo>
                <a:cubicBezTo>
                  <a:pt x="5483" y="21572"/>
                  <a:pt x="5548" y="21600"/>
                  <a:pt x="5637" y="21600"/>
                </a:cubicBezTo>
                <a:lnTo>
                  <a:pt x="15963" y="21600"/>
                </a:lnTo>
                <a:cubicBezTo>
                  <a:pt x="16052" y="21600"/>
                  <a:pt x="16127" y="21572"/>
                  <a:pt x="16198" y="21522"/>
                </a:cubicBezTo>
                <a:cubicBezTo>
                  <a:pt x="16277" y="21471"/>
                  <a:pt x="16328" y="21412"/>
                  <a:pt x="16364" y="21331"/>
                </a:cubicBezTo>
                <a:lnTo>
                  <a:pt x="21532" y="11058"/>
                </a:lnTo>
                <a:cubicBezTo>
                  <a:pt x="21576" y="10976"/>
                  <a:pt x="21600" y="10892"/>
                  <a:pt x="21600" y="10800"/>
                </a:cubicBezTo>
                <a:cubicBezTo>
                  <a:pt x="21600" y="10698"/>
                  <a:pt x="21576" y="10624"/>
                  <a:pt x="21532" y="10542"/>
                </a:cubicBezTo>
                <a:lnTo>
                  <a:pt x="16364" y="269"/>
                </a:lnTo>
                <a:cubicBezTo>
                  <a:pt x="16328" y="188"/>
                  <a:pt x="16277" y="129"/>
                  <a:pt x="16198" y="78"/>
                </a:cubicBezTo>
                <a:cubicBezTo>
                  <a:pt x="16127" y="28"/>
                  <a:pt x="16052" y="0"/>
                  <a:pt x="15963" y="0"/>
                </a:cubicBezTo>
                <a:lnTo>
                  <a:pt x="5637" y="0"/>
                </a:lnTo>
                <a:close/>
                <a:moveTo>
                  <a:pt x="5910" y="1076"/>
                </a:moveTo>
                <a:lnTo>
                  <a:pt x="15699" y="1076"/>
                </a:lnTo>
                <a:lnTo>
                  <a:pt x="20594" y="10800"/>
                </a:lnTo>
                <a:lnTo>
                  <a:pt x="15699" y="20524"/>
                </a:lnTo>
                <a:lnTo>
                  <a:pt x="5910" y="20524"/>
                </a:lnTo>
                <a:lnTo>
                  <a:pt x="1016" y="10800"/>
                </a:lnTo>
                <a:lnTo>
                  <a:pt x="5910" y="1076"/>
                </a:lnTo>
                <a:close/>
                <a:moveTo>
                  <a:pt x="10805" y="6632"/>
                </a:moveTo>
                <a:cubicBezTo>
                  <a:pt x="8808" y="6632"/>
                  <a:pt x="7190" y="8487"/>
                  <a:pt x="7190" y="10778"/>
                </a:cubicBezTo>
                <a:cubicBezTo>
                  <a:pt x="7190" y="13058"/>
                  <a:pt x="8808" y="14923"/>
                  <a:pt x="10805" y="14923"/>
                </a:cubicBezTo>
                <a:cubicBezTo>
                  <a:pt x="12793" y="14923"/>
                  <a:pt x="14410" y="13058"/>
                  <a:pt x="14410" y="10778"/>
                </a:cubicBezTo>
                <a:cubicBezTo>
                  <a:pt x="14410" y="8487"/>
                  <a:pt x="12793" y="6632"/>
                  <a:pt x="10805" y="6632"/>
                </a:cubicBezTo>
                <a:close/>
                <a:moveTo>
                  <a:pt x="10805" y="7697"/>
                </a:moveTo>
                <a:cubicBezTo>
                  <a:pt x="12281" y="7697"/>
                  <a:pt x="13482" y="9075"/>
                  <a:pt x="13482" y="10778"/>
                </a:cubicBezTo>
                <a:cubicBezTo>
                  <a:pt x="13482" y="12470"/>
                  <a:pt x="12281" y="13859"/>
                  <a:pt x="10805" y="13859"/>
                </a:cubicBezTo>
                <a:cubicBezTo>
                  <a:pt x="9320" y="13859"/>
                  <a:pt x="8118" y="12470"/>
                  <a:pt x="8118" y="10778"/>
                </a:cubicBezTo>
                <a:cubicBezTo>
                  <a:pt x="8118" y="9075"/>
                  <a:pt x="9320" y="7697"/>
                  <a:pt x="10805" y="769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7144" r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形状"/>
          <p:cNvSpPr/>
          <p:nvPr/>
        </p:nvSpPr>
        <p:spPr>
          <a:xfrm>
            <a:off x="6522823" y="3825366"/>
            <a:ext cx="277910" cy="3038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4" y="0"/>
                </a:moveTo>
                <a:cubicBezTo>
                  <a:pt x="10699" y="0"/>
                  <a:pt x="10611" y="26"/>
                  <a:pt x="10527" y="74"/>
                </a:cubicBezTo>
                <a:cubicBezTo>
                  <a:pt x="10485" y="93"/>
                  <a:pt x="10478" y="97"/>
                  <a:pt x="10457" y="116"/>
                </a:cubicBezTo>
                <a:lnTo>
                  <a:pt x="198" y="7995"/>
                </a:lnTo>
                <a:cubicBezTo>
                  <a:pt x="145" y="8042"/>
                  <a:pt x="113" y="8084"/>
                  <a:pt x="81" y="8132"/>
                </a:cubicBezTo>
                <a:cubicBezTo>
                  <a:pt x="29" y="8218"/>
                  <a:pt x="0" y="8299"/>
                  <a:pt x="0" y="8385"/>
                </a:cubicBezTo>
                <a:lnTo>
                  <a:pt x="0" y="21094"/>
                </a:lnTo>
                <a:cubicBezTo>
                  <a:pt x="0" y="21371"/>
                  <a:pt x="252" y="21600"/>
                  <a:pt x="558" y="21600"/>
                </a:cubicBezTo>
                <a:lnTo>
                  <a:pt x="7529" y="21600"/>
                </a:lnTo>
                <a:lnTo>
                  <a:pt x="13896" y="21600"/>
                </a:lnTo>
                <a:lnTo>
                  <a:pt x="21054" y="21600"/>
                </a:lnTo>
                <a:cubicBezTo>
                  <a:pt x="21360" y="21600"/>
                  <a:pt x="21600" y="21371"/>
                  <a:pt x="21600" y="21094"/>
                </a:cubicBezTo>
                <a:lnTo>
                  <a:pt x="21600" y="8385"/>
                </a:lnTo>
                <a:cubicBezTo>
                  <a:pt x="21600" y="8299"/>
                  <a:pt x="21583" y="8218"/>
                  <a:pt x="21530" y="8132"/>
                </a:cubicBezTo>
                <a:cubicBezTo>
                  <a:pt x="21499" y="8084"/>
                  <a:pt x="21456" y="8042"/>
                  <a:pt x="21414" y="7995"/>
                </a:cubicBezTo>
                <a:lnTo>
                  <a:pt x="11154" y="116"/>
                </a:lnTo>
                <a:cubicBezTo>
                  <a:pt x="11133" y="97"/>
                  <a:pt x="11127" y="93"/>
                  <a:pt x="11085" y="74"/>
                </a:cubicBezTo>
                <a:cubicBezTo>
                  <a:pt x="11000" y="26"/>
                  <a:pt x="10900" y="0"/>
                  <a:pt x="10794" y="0"/>
                </a:cubicBezTo>
                <a:close/>
                <a:moveTo>
                  <a:pt x="10794" y="1160"/>
                </a:moveTo>
                <a:lnTo>
                  <a:pt x="20496" y="8617"/>
                </a:lnTo>
                <a:lnTo>
                  <a:pt x="20496" y="20588"/>
                </a:lnTo>
                <a:lnTo>
                  <a:pt x="14443" y="20588"/>
                </a:lnTo>
                <a:lnTo>
                  <a:pt x="14443" y="16274"/>
                </a:lnTo>
                <a:cubicBezTo>
                  <a:pt x="14443" y="14392"/>
                  <a:pt x="12768" y="12867"/>
                  <a:pt x="10713" y="12867"/>
                </a:cubicBezTo>
                <a:cubicBezTo>
                  <a:pt x="8647" y="12867"/>
                  <a:pt x="6971" y="14392"/>
                  <a:pt x="6971" y="16274"/>
                </a:cubicBezTo>
                <a:lnTo>
                  <a:pt x="6971" y="20588"/>
                </a:lnTo>
                <a:lnTo>
                  <a:pt x="1115" y="20588"/>
                </a:lnTo>
                <a:lnTo>
                  <a:pt x="1115" y="8617"/>
                </a:lnTo>
                <a:lnTo>
                  <a:pt x="10794" y="1160"/>
                </a:lnTo>
                <a:close/>
                <a:moveTo>
                  <a:pt x="10713" y="13880"/>
                </a:moveTo>
                <a:cubicBezTo>
                  <a:pt x="12157" y="13880"/>
                  <a:pt x="13339" y="14946"/>
                  <a:pt x="13339" y="16274"/>
                </a:cubicBezTo>
                <a:lnTo>
                  <a:pt x="13339" y="20588"/>
                </a:lnTo>
                <a:lnTo>
                  <a:pt x="8075" y="20588"/>
                </a:lnTo>
                <a:lnTo>
                  <a:pt x="8075" y="16274"/>
                </a:lnTo>
                <a:cubicBezTo>
                  <a:pt x="8075" y="14946"/>
                  <a:pt x="9258" y="13880"/>
                  <a:pt x="10713" y="1388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7144" r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任意形状 95"/>
          <p:cNvSpPr/>
          <p:nvPr/>
        </p:nvSpPr>
        <p:spPr>
          <a:xfrm>
            <a:off x="607509" y="3829684"/>
            <a:ext cx="228952" cy="296630"/>
          </a:xfrm>
          <a:custGeom>
            <a:avLst/>
            <a:gdLst>
              <a:gd name="connsiteX0" fmla="*/ 214509 w 251196"/>
              <a:gd name="connsiteY0" fmla="*/ 226690 h 326833"/>
              <a:gd name="connsiteX1" fmla="*/ 219773 w 251196"/>
              <a:gd name="connsiteY1" fmla="*/ 246037 h 326833"/>
              <a:gd name="connsiteX2" fmla="*/ 214503 w 251196"/>
              <a:gd name="connsiteY2" fmla="*/ 265533 h 326833"/>
              <a:gd name="connsiteX3" fmla="*/ 214610 w 251196"/>
              <a:gd name="connsiteY3" fmla="*/ 265426 h 326833"/>
              <a:gd name="connsiteX4" fmla="*/ 219834 w 251196"/>
              <a:gd name="connsiteY4" fmla="*/ 246036 h 326833"/>
              <a:gd name="connsiteX5" fmla="*/ 214610 w 251196"/>
              <a:gd name="connsiteY5" fmla="*/ 226791 h 326833"/>
              <a:gd name="connsiteX6" fmla="*/ 53158 w 251196"/>
              <a:gd name="connsiteY6" fmla="*/ 202137 h 326833"/>
              <a:gd name="connsiteX7" fmla="*/ 120923 w 251196"/>
              <a:gd name="connsiteY7" fmla="*/ 202137 h 326833"/>
              <a:gd name="connsiteX8" fmla="*/ 123714 w 251196"/>
              <a:gd name="connsiteY8" fmla="*/ 202954 h 326833"/>
              <a:gd name="connsiteX9" fmla="*/ 125354 w 251196"/>
              <a:gd name="connsiteY9" fmla="*/ 204770 h 326833"/>
              <a:gd name="connsiteX10" fmla="*/ 126168 w 251196"/>
              <a:gd name="connsiteY10" fmla="*/ 207388 h 326833"/>
              <a:gd name="connsiteX11" fmla="*/ 125354 w 251196"/>
              <a:gd name="connsiteY11" fmla="*/ 209854 h 326833"/>
              <a:gd name="connsiteX12" fmla="*/ 123714 w 251196"/>
              <a:gd name="connsiteY12" fmla="*/ 211821 h 326833"/>
              <a:gd name="connsiteX13" fmla="*/ 120923 w 251196"/>
              <a:gd name="connsiteY13" fmla="*/ 212638 h 326833"/>
              <a:gd name="connsiteX14" fmla="*/ 53158 w 251196"/>
              <a:gd name="connsiteY14" fmla="*/ 212638 h 326833"/>
              <a:gd name="connsiteX15" fmla="*/ 50704 w 251196"/>
              <a:gd name="connsiteY15" fmla="*/ 211821 h 326833"/>
              <a:gd name="connsiteX16" fmla="*/ 48727 w 251196"/>
              <a:gd name="connsiteY16" fmla="*/ 209854 h 326833"/>
              <a:gd name="connsiteX17" fmla="*/ 47913 w 251196"/>
              <a:gd name="connsiteY17" fmla="*/ 207388 h 326833"/>
              <a:gd name="connsiteX18" fmla="*/ 48727 w 251196"/>
              <a:gd name="connsiteY18" fmla="*/ 204770 h 326833"/>
              <a:gd name="connsiteX19" fmla="*/ 50704 w 251196"/>
              <a:gd name="connsiteY19" fmla="*/ 202954 h 326833"/>
              <a:gd name="connsiteX20" fmla="*/ 53158 w 251196"/>
              <a:gd name="connsiteY20" fmla="*/ 202137 h 326833"/>
              <a:gd name="connsiteX21" fmla="*/ 181053 w 251196"/>
              <a:gd name="connsiteY21" fmla="*/ 196961 h 326833"/>
              <a:gd name="connsiteX22" fmla="*/ 205663 w 251196"/>
              <a:gd name="connsiteY22" fmla="*/ 203523 h 326833"/>
              <a:gd name="connsiteX23" fmla="*/ 223711 w 251196"/>
              <a:gd name="connsiteY23" fmla="*/ 221571 h 326833"/>
              <a:gd name="connsiteX24" fmla="*/ 230273 w 251196"/>
              <a:gd name="connsiteY24" fmla="*/ 246036 h 326833"/>
              <a:gd name="connsiteX25" fmla="*/ 223711 w 251196"/>
              <a:gd name="connsiteY25" fmla="*/ 270646 h 326833"/>
              <a:gd name="connsiteX26" fmla="*/ 213140 w 251196"/>
              <a:gd name="connsiteY26" fmla="*/ 281218 h 326833"/>
              <a:gd name="connsiteX27" fmla="*/ 241544 w 251196"/>
              <a:gd name="connsiteY27" fmla="*/ 313535 h 326833"/>
              <a:gd name="connsiteX28" fmla="*/ 242144 w 251196"/>
              <a:gd name="connsiteY28" fmla="*/ 314280 h 326833"/>
              <a:gd name="connsiteX29" fmla="*/ 242743 w 251196"/>
              <a:gd name="connsiteY29" fmla="*/ 316958 h 326833"/>
              <a:gd name="connsiteX30" fmla="*/ 242144 w 251196"/>
              <a:gd name="connsiteY30" fmla="*/ 319488 h 326833"/>
              <a:gd name="connsiteX31" fmla="*/ 240195 w 251196"/>
              <a:gd name="connsiteY31" fmla="*/ 321422 h 326833"/>
              <a:gd name="connsiteX32" fmla="*/ 237497 w 251196"/>
              <a:gd name="connsiteY32" fmla="*/ 322165 h 326833"/>
              <a:gd name="connsiteX33" fmla="*/ 234949 w 251196"/>
              <a:gd name="connsiteY33" fmla="*/ 321422 h 326833"/>
              <a:gd name="connsiteX34" fmla="*/ 233600 w 251196"/>
              <a:gd name="connsiteY34" fmla="*/ 320230 h 326833"/>
              <a:gd name="connsiteX35" fmla="*/ 205720 w 251196"/>
              <a:gd name="connsiteY35" fmla="*/ 288637 h 326833"/>
              <a:gd name="connsiteX36" fmla="*/ 205663 w 251196"/>
              <a:gd name="connsiteY36" fmla="*/ 288694 h 326833"/>
              <a:gd name="connsiteX37" fmla="*/ 181053 w 251196"/>
              <a:gd name="connsiteY37" fmla="*/ 295256 h 326833"/>
              <a:gd name="connsiteX38" fmla="*/ 156588 w 251196"/>
              <a:gd name="connsiteY38" fmla="*/ 288694 h 326833"/>
              <a:gd name="connsiteX39" fmla="*/ 138540 w 251196"/>
              <a:gd name="connsiteY39" fmla="*/ 270646 h 326833"/>
              <a:gd name="connsiteX40" fmla="*/ 137885 w 251196"/>
              <a:gd name="connsiteY40" fmla="*/ 268189 h 326833"/>
              <a:gd name="connsiteX41" fmla="*/ 137790 w 251196"/>
              <a:gd name="connsiteY41" fmla="*/ 268095 h 326833"/>
              <a:gd name="connsiteX42" fmla="*/ 131978 w 251196"/>
              <a:gd name="connsiteY42" fmla="*/ 246037 h 326833"/>
              <a:gd name="connsiteX43" fmla="*/ 131978 w 251196"/>
              <a:gd name="connsiteY43" fmla="*/ 246036 h 326833"/>
              <a:gd name="connsiteX44" fmla="*/ 131978 w 251196"/>
              <a:gd name="connsiteY44" fmla="*/ 246036 h 326833"/>
              <a:gd name="connsiteX45" fmla="*/ 132002 w 251196"/>
              <a:gd name="connsiteY45" fmla="*/ 245947 h 326833"/>
              <a:gd name="connsiteX46" fmla="*/ 137790 w 251196"/>
              <a:gd name="connsiteY46" fmla="*/ 224124 h 326833"/>
              <a:gd name="connsiteX47" fmla="*/ 137879 w 251196"/>
              <a:gd name="connsiteY47" fmla="*/ 224035 h 326833"/>
              <a:gd name="connsiteX48" fmla="*/ 138540 w 251196"/>
              <a:gd name="connsiteY48" fmla="*/ 221571 h 326833"/>
              <a:gd name="connsiteX49" fmla="*/ 156588 w 251196"/>
              <a:gd name="connsiteY49" fmla="*/ 203523 h 326833"/>
              <a:gd name="connsiteX50" fmla="*/ 181053 w 251196"/>
              <a:gd name="connsiteY50" fmla="*/ 196961 h 326833"/>
              <a:gd name="connsiteX51" fmla="*/ 53158 w 251196"/>
              <a:gd name="connsiteY51" fmla="*/ 136181 h 326833"/>
              <a:gd name="connsiteX52" fmla="*/ 200829 w 251196"/>
              <a:gd name="connsiteY52" fmla="*/ 136181 h 326833"/>
              <a:gd name="connsiteX53" fmla="*/ 203283 w 251196"/>
              <a:gd name="connsiteY53" fmla="*/ 136998 h 326833"/>
              <a:gd name="connsiteX54" fmla="*/ 205260 w 251196"/>
              <a:gd name="connsiteY54" fmla="*/ 138965 h 326833"/>
              <a:gd name="connsiteX55" fmla="*/ 205911 w 251196"/>
              <a:gd name="connsiteY55" fmla="*/ 141431 h 326833"/>
              <a:gd name="connsiteX56" fmla="*/ 205260 w 251196"/>
              <a:gd name="connsiteY56" fmla="*/ 144049 h 326833"/>
              <a:gd name="connsiteX57" fmla="*/ 203283 w 251196"/>
              <a:gd name="connsiteY57" fmla="*/ 146031 h 326833"/>
              <a:gd name="connsiteX58" fmla="*/ 200829 w 251196"/>
              <a:gd name="connsiteY58" fmla="*/ 146682 h 326833"/>
              <a:gd name="connsiteX59" fmla="*/ 53158 w 251196"/>
              <a:gd name="connsiteY59" fmla="*/ 146682 h 326833"/>
              <a:gd name="connsiteX60" fmla="*/ 50704 w 251196"/>
              <a:gd name="connsiteY60" fmla="*/ 146031 h 326833"/>
              <a:gd name="connsiteX61" fmla="*/ 48727 w 251196"/>
              <a:gd name="connsiteY61" fmla="*/ 144049 h 326833"/>
              <a:gd name="connsiteX62" fmla="*/ 47913 w 251196"/>
              <a:gd name="connsiteY62" fmla="*/ 141431 h 326833"/>
              <a:gd name="connsiteX63" fmla="*/ 48727 w 251196"/>
              <a:gd name="connsiteY63" fmla="*/ 138965 h 326833"/>
              <a:gd name="connsiteX64" fmla="*/ 50704 w 251196"/>
              <a:gd name="connsiteY64" fmla="*/ 136998 h 326833"/>
              <a:gd name="connsiteX65" fmla="*/ 53158 w 251196"/>
              <a:gd name="connsiteY65" fmla="*/ 136181 h 326833"/>
              <a:gd name="connsiteX66" fmla="*/ 53158 w 251196"/>
              <a:gd name="connsiteY66" fmla="*/ 70224 h 326833"/>
              <a:gd name="connsiteX67" fmla="*/ 200829 w 251196"/>
              <a:gd name="connsiteY67" fmla="*/ 70224 h 326833"/>
              <a:gd name="connsiteX68" fmla="*/ 203283 w 251196"/>
              <a:gd name="connsiteY68" fmla="*/ 71041 h 326833"/>
              <a:gd name="connsiteX69" fmla="*/ 205260 w 251196"/>
              <a:gd name="connsiteY69" fmla="*/ 72842 h 326833"/>
              <a:gd name="connsiteX70" fmla="*/ 205911 w 251196"/>
              <a:gd name="connsiteY70" fmla="*/ 75474 h 326833"/>
              <a:gd name="connsiteX71" fmla="*/ 205260 w 251196"/>
              <a:gd name="connsiteY71" fmla="*/ 78092 h 326833"/>
              <a:gd name="connsiteX72" fmla="*/ 203283 w 251196"/>
              <a:gd name="connsiteY72" fmla="*/ 79908 h 326833"/>
              <a:gd name="connsiteX73" fmla="*/ 200829 w 251196"/>
              <a:gd name="connsiteY73" fmla="*/ 80725 h 326833"/>
              <a:gd name="connsiteX74" fmla="*/ 53158 w 251196"/>
              <a:gd name="connsiteY74" fmla="*/ 80725 h 326833"/>
              <a:gd name="connsiteX75" fmla="*/ 50704 w 251196"/>
              <a:gd name="connsiteY75" fmla="*/ 79908 h 326833"/>
              <a:gd name="connsiteX76" fmla="*/ 48727 w 251196"/>
              <a:gd name="connsiteY76" fmla="*/ 78092 h 326833"/>
              <a:gd name="connsiteX77" fmla="*/ 47913 w 251196"/>
              <a:gd name="connsiteY77" fmla="*/ 75474 h 326833"/>
              <a:gd name="connsiteX78" fmla="*/ 48727 w 251196"/>
              <a:gd name="connsiteY78" fmla="*/ 72842 h 326833"/>
              <a:gd name="connsiteX79" fmla="*/ 50704 w 251196"/>
              <a:gd name="connsiteY79" fmla="*/ 71041 h 326833"/>
              <a:gd name="connsiteX80" fmla="*/ 53158 w 251196"/>
              <a:gd name="connsiteY80" fmla="*/ 70224 h 326833"/>
              <a:gd name="connsiteX81" fmla="*/ 26911 w 251196"/>
              <a:gd name="connsiteY81" fmla="*/ 0 h 326833"/>
              <a:gd name="connsiteX82" fmla="*/ 224448 w 251196"/>
              <a:gd name="connsiteY82" fmla="*/ 0 h 326833"/>
              <a:gd name="connsiteX83" fmla="*/ 237741 w 251196"/>
              <a:gd name="connsiteY83" fmla="*/ 3617 h 326833"/>
              <a:gd name="connsiteX84" fmla="*/ 247591 w 251196"/>
              <a:gd name="connsiteY84" fmla="*/ 13452 h 326833"/>
              <a:gd name="connsiteX85" fmla="*/ 251196 w 251196"/>
              <a:gd name="connsiteY85" fmla="*/ 26903 h 326833"/>
              <a:gd name="connsiteX86" fmla="*/ 251196 w 251196"/>
              <a:gd name="connsiteY86" fmla="*/ 249059 h 326833"/>
              <a:gd name="connsiteX87" fmla="*/ 250545 w 251196"/>
              <a:gd name="connsiteY87" fmla="*/ 251692 h 326833"/>
              <a:gd name="connsiteX88" fmla="*/ 248568 w 251196"/>
              <a:gd name="connsiteY88" fmla="*/ 253659 h 326833"/>
              <a:gd name="connsiteX89" fmla="*/ 246114 w 251196"/>
              <a:gd name="connsiteY89" fmla="*/ 254310 h 326833"/>
              <a:gd name="connsiteX90" fmla="*/ 243323 w 251196"/>
              <a:gd name="connsiteY90" fmla="*/ 253659 h 326833"/>
              <a:gd name="connsiteX91" fmla="*/ 241520 w 251196"/>
              <a:gd name="connsiteY91" fmla="*/ 251692 h 326833"/>
              <a:gd name="connsiteX92" fmla="*/ 240857 w 251196"/>
              <a:gd name="connsiteY92" fmla="*/ 249059 h 326833"/>
              <a:gd name="connsiteX93" fmla="*/ 240857 w 251196"/>
              <a:gd name="connsiteY93" fmla="*/ 26903 h 326833"/>
              <a:gd name="connsiteX94" fmla="*/ 238566 w 251196"/>
              <a:gd name="connsiteY94" fmla="*/ 18702 h 326833"/>
              <a:gd name="connsiteX95" fmla="*/ 232496 w 251196"/>
              <a:gd name="connsiteY95" fmla="*/ 12635 h 326833"/>
              <a:gd name="connsiteX96" fmla="*/ 224448 w 251196"/>
              <a:gd name="connsiteY96" fmla="*/ 10501 h 326833"/>
              <a:gd name="connsiteX97" fmla="*/ 26911 w 251196"/>
              <a:gd name="connsiteY97" fmla="*/ 10501 h 326833"/>
              <a:gd name="connsiteX98" fmla="*/ 18700 w 251196"/>
              <a:gd name="connsiteY98" fmla="*/ 12635 h 326833"/>
              <a:gd name="connsiteX99" fmla="*/ 12630 w 251196"/>
              <a:gd name="connsiteY99" fmla="*/ 18702 h 326833"/>
              <a:gd name="connsiteX100" fmla="*/ 10501 w 251196"/>
              <a:gd name="connsiteY100" fmla="*/ 26903 h 326833"/>
              <a:gd name="connsiteX101" fmla="*/ 10501 w 251196"/>
              <a:gd name="connsiteY101" fmla="*/ 299930 h 326833"/>
              <a:gd name="connsiteX102" fmla="*/ 12630 w 251196"/>
              <a:gd name="connsiteY102" fmla="*/ 307965 h 326833"/>
              <a:gd name="connsiteX103" fmla="*/ 18700 w 251196"/>
              <a:gd name="connsiteY103" fmla="*/ 314199 h 326833"/>
              <a:gd name="connsiteX104" fmla="*/ 26911 w 251196"/>
              <a:gd name="connsiteY104" fmla="*/ 316332 h 326833"/>
              <a:gd name="connsiteX105" fmla="*/ 168999 w 251196"/>
              <a:gd name="connsiteY105" fmla="*/ 316332 h 326833"/>
              <a:gd name="connsiteX106" fmla="*/ 171453 w 251196"/>
              <a:gd name="connsiteY106" fmla="*/ 316983 h 326833"/>
              <a:gd name="connsiteX107" fmla="*/ 173430 w 251196"/>
              <a:gd name="connsiteY107" fmla="*/ 318965 h 326833"/>
              <a:gd name="connsiteX108" fmla="*/ 174081 w 251196"/>
              <a:gd name="connsiteY108" fmla="*/ 321583 h 326833"/>
              <a:gd name="connsiteX109" fmla="*/ 173430 w 251196"/>
              <a:gd name="connsiteY109" fmla="*/ 324049 h 326833"/>
              <a:gd name="connsiteX110" fmla="*/ 171453 w 251196"/>
              <a:gd name="connsiteY110" fmla="*/ 326016 h 326833"/>
              <a:gd name="connsiteX111" fmla="*/ 168999 w 251196"/>
              <a:gd name="connsiteY111" fmla="*/ 326833 h 326833"/>
              <a:gd name="connsiteX112" fmla="*/ 26911 w 251196"/>
              <a:gd name="connsiteY112" fmla="*/ 326833 h 326833"/>
              <a:gd name="connsiteX113" fmla="*/ 13455 w 251196"/>
              <a:gd name="connsiteY113" fmla="*/ 323066 h 326833"/>
              <a:gd name="connsiteX114" fmla="*/ 3605 w 251196"/>
              <a:gd name="connsiteY114" fmla="*/ 313215 h 326833"/>
              <a:gd name="connsiteX115" fmla="*/ 0 w 251196"/>
              <a:gd name="connsiteY115" fmla="*/ 299930 h 326833"/>
              <a:gd name="connsiteX116" fmla="*/ 0 w 251196"/>
              <a:gd name="connsiteY116" fmla="*/ 26903 h 326833"/>
              <a:gd name="connsiteX117" fmla="*/ 3605 w 251196"/>
              <a:gd name="connsiteY117" fmla="*/ 13452 h 326833"/>
              <a:gd name="connsiteX118" fmla="*/ 13455 w 251196"/>
              <a:gd name="connsiteY118" fmla="*/ 3617 h 326833"/>
              <a:gd name="connsiteX119" fmla="*/ 26911 w 251196"/>
              <a:gd name="connsiteY119" fmla="*/ 0 h 326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251196" h="326833">
                <a:moveTo>
                  <a:pt x="214509" y="226690"/>
                </a:moveTo>
                <a:lnTo>
                  <a:pt x="219773" y="246037"/>
                </a:lnTo>
                <a:lnTo>
                  <a:pt x="214503" y="265533"/>
                </a:lnTo>
                <a:lnTo>
                  <a:pt x="214610" y="265426"/>
                </a:lnTo>
                <a:cubicBezTo>
                  <a:pt x="218191" y="259310"/>
                  <a:pt x="219834" y="253194"/>
                  <a:pt x="219834" y="246036"/>
                </a:cubicBezTo>
                <a:cubicBezTo>
                  <a:pt x="219834" y="239023"/>
                  <a:pt x="218191" y="232907"/>
                  <a:pt x="214610" y="226791"/>
                </a:cubicBezTo>
                <a:close/>
                <a:moveTo>
                  <a:pt x="53158" y="202137"/>
                </a:moveTo>
                <a:lnTo>
                  <a:pt x="120923" y="202137"/>
                </a:lnTo>
                <a:cubicBezTo>
                  <a:pt x="121970" y="202137"/>
                  <a:pt x="122819" y="202516"/>
                  <a:pt x="123714" y="202954"/>
                </a:cubicBezTo>
                <a:cubicBezTo>
                  <a:pt x="124458" y="203560"/>
                  <a:pt x="124761" y="204014"/>
                  <a:pt x="125354" y="204770"/>
                </a:cubicBezTo>
                <a:cubicBezTo>
                  <a:pt x="125796" y="205648"/>
                  <a:pt x="126168" y="206495"/>
                  <a:pt x="126168" y="207388"/>
                </a:cubicBezTo>
                <a:cubicBezTo>
                  <a:pt x="126168" y="208432"/>
                  <a:pt x="125796" y="209113"/>
                  <a:pt x="125354" y="209854"/>
                </a:cubicBezTo>
                <a:cubicBezTo>
                  <a:pt x="124761" y="210747"/>
                  <a:pt x="124458" y="211367"/>
                  <a:pt x="123714" y="211821"/>
                </a:cubicBezTo>
                <a:cubicBezTo>
                  <a:pt x="122819" y="212260"/>
                  <a:pt x="121970" y="212638"/>
                  <a:pt x="120923" y="212638"/>
                </a:cubicBezTo>
                <a:lnTo>
                  <a:pt x="53158" y="212638"/>
                </a:lnTo>
                <a:cubicBezTo>
                  <a:pt x="52263" y="212638"/>
                  <a:pt x="51588" y="212260"/>
                  <a:pt x="50704" y="211821"/>
                </a:cubicBezTo>
                <a:cubicBezTo>
                  <a:pt x="49809" y="211367"/>
                  <a:pt x="49181" y="210747"/>
                  <a:pt x="48727" y="209854"/>
                </a:cubicBezTo>
                <a:cubicBezTo>
                  <a:pt x="48285" y="209113"/>
                  <a:pt x="47913" y="208432"/>
                  <a:pt x="47913" y="207388"/>
                </a:cubicBezTo>
                <a:cubicBezTo>
                  <a:pt x="47913" y="206495"/>
                  <a:pt x="48285" y="205648"/>
                  <a:pt x="48727" y="204770"/>
                </a:cubicBezTo>
                <a:cubicBezTo>
                  <a:pt x="49181" y="204014"/>
                  <a:pt x="49809" y="203560"/>
                  <a:pt x="50704" y="202954"/>
                </a:cubicBezTo>
                <a:cubicBezTo>
                  <a:pt x="51588" y="202516"/>
                  <a:pt x="52263" y="202137"/>
                  <a:pt x="53158" y="202137"/>
                </a:cubicBezTo>
                <a:close/>
                <a:moveTo>
                  <a:pt x="181053" y="196961"/>
                </a:moveTo>
                <a:cubicBezTo>
                  <a:pt x="190150" y="196961"/>
                  <a:pt x="197904" y="199050"/>
                  <a:pt x="205663" y="203523"/>
                </a:cubicBezTo>
                <a:cubicBezTo>
                  <a:pt x="213567" y="207997"/>
                  <a:pt x="219238" y="213817"/>
                  <a:pt x="223711" y="221571"/>
                </a:cubicBezTo>
                <a:cubicBezTo>
                  <a:pt x="228334" y="229476"/>
                  <a:pt x="230273" y="237085"/>
                  <a:pt x="230273" y="246036"/>
                </a:cubicBezTo>
                <a:cubicBezTo>
                  <a:pt x="230273" y="255133"/>
                  <a:pt x="228184" y="262742"/>
                  <a:pt x="223711" y="270646"/>
                </a:cubicBezTo>
                <a:lnTo>
                  <a:pt x="213140" y="281218"/>
                </a:lnTo>
                <a:lnTo>
                  <a:pt x="241544" y="313535"/>
                </a:lnTo>
                <a:cubicBezTo>
                  <a:pt x="241694" y="313683"/>
                  <a:pt x="241994" y="313982"/>
                  <a:pt x="242144" y="314280"/>
                </a:cubicBezTo>
                <a:cubicBezTo>
                  <a:pt x="242743" y="315171"/>
                  <a:pt x="242743" y="316065"/>
                  <a:pt x="242743" y="316958"/>
                </a:cubicBezTo>
                <a:cubicBezTo>
                  <a:pt x="242743" y="317999"/>
                  <a:pt x="242743" y="318594"/>
                  <a:pt x="242144" y="319488"/>
                </a:cubicBezTo>
                <a:cubicBezTo>
                  <a:pt x="241694" y="320381"/>
                  <a:pt x="240944" y="320976"/>
                  <a:pt x="240195" y="321422"/>
                </a:cubicBezTo>
                <a:cubicBezTo>
                  <a:pt x="239296" y="321867"/>
                  <a:pt x="238546" y="322165"/>
                  <a:pt x="237497" y="322165"/>
                </a:cubicBezTo>
                <a:cubicBezTo>
                  <a:pt x="236598" y="322017"/>
                  <a:pt x="235699" y="321867"/>
                  <a:pt x="234949" y="321422"/>
                </a:cubicBezTo>
                <a:cubicBezTo>
                  <a:pt x="234350" y="321124"/>
                  <a:pt x="234050" y="320825"/>
                  <a:pt x="233600" y="320230"/>
                </a:cubicBezTo>
                <a:lnTo>
                  <a:pt x="205720" y="288637"/>
                </a:lnTo>
                <a:lnTo>
                  <a:pt x="205663" y="288694"/>
                </a:lnTo>
                <a:cubicBezTo>
                  <a:pt x="197758" y="293167"/>
                  <a:pt x="190150" y="295256"/>
                  <a:pt x="181053" y="295256"/>
                </a:cubicBezTo>
                <a:cubicBezTo>
                  <a:pt x="172102" y="295256"/>
                  <a:pt x="164493" y="293318"/>
                  <a:pt x="156588" y="288694"/>
                </a:cubicBezTo>
                <a:cubicBezTo>
                  <a:pt x="148834" y="284221"/>
                  <a:pt x="143013" y="278551"/>
                  <a:pt x="138540" y="270646"/>
                </a:cubicBezTo>
                <a:lnTo>
                  <a:pt x="137885" y="268189"/>
                </a:lnTo>
                <a:lnTo>
                  <a:pt x="137790" y="268095"/>
                </a:lnTo>
                <a:cubicBezTo>
                  <a:pt x="133766" y="261092"/>
                  <a:pt x="131978" y="254235"/>
                  <a:pt x="131978" y="246037"/>
                </a:cubicBezTo>
                <a:lnTo>
                  <a:pt x="131978" y="246036"/>
                </a:lnTo>
                <a:lnTo>
                  <a:pt x="131978" y="246036"/>
                </a:lnTo>
                <a:lnTo>
                  <a:pt x="132002" y="245947"/>
                </a:lnTo>
                <a:lnTo>
                  <a:pt x="137790" y="224124"/>
                </a:lnTo>
                <a:lnTo>
                  <a:pt x="137879" y="224035"/>
                </a:lnTo>
                <a:lnTo>
                  <a:pt x="138540" y="221571"/>
                </a:lnTo>
                <a:cubicBezTo>
                  <a:pt x="143013" y="213817"/>
                  <a:pt x="148834" y="207997"/>
                  <a:pt x="156588" y="203523"/>
                </a:cubicBezTo>
                <a:cubicBezTo>
                  <a:pt x="164493" y="199050"/>
                  <a:pt x="172102" y="196961"/>
                  <a:pt x="181053" y="196961"/>
                </a:cubicBezTo>
                <a:close/>
                <a:moveTo>
                  <a:pt x="53158" y="136181"/>
                </a:moveTo>
                <a:lnTo>
                  <a:pt x="200829" y="136181"/>
                </a:lnTo>
                <a:cubicBezTo>
                  <a:pt x="201724" y="136181"/>
                  <a:pt x="202387" y="136559"/>
                  <a:pt x="203283" y="136998"/>
                </a:cubicBezTo>
                <a:cubicBezTo>
                  <a:pt x="204178" y="137452"/>
                  <a:pt x="204806" y="138072"/>
                  <a:pt x="205260" y="138965"/>
                </a:cubicBezTo>
                <a:cubicBezTo>
                  <a:pt x="205702" y="139706"/>
                  <a:pt x="205911" y="140387"/>
                  <a:pt x="205911" y="141431"/>
                </a:cubicBezTo>
                <a:cubicBezTo>
                  <a:pt x="205911" y="142324"/>
                  <a:pt x="205702" y="143171"/>
                  <a:pt x="205260" y="144049"/>
                </a:cubicBezTo>
                <a:cubicBezTo>
                  <a:pt x="204806" y="144805"/>
                  <a:pt x="204178" y="145426"/>
                  <a:pt x="203283" y="146031"/>
                </a:cubicBezTo>
                <a:cubicBezTo>
                  <a:pt x="202387" y="146470"/>
                  <a:pt x="201724" y="146682"/>
                  <a:pt x="200829" y="146682"/>
                </a:cubicBezTo>
                <a:lnTo>
                  <a:pt x="53158" y="146682"/>
                </a:lnTo>
                <a:cubicBezTo>
                  <a:pt x="52263" y="146682"/>
                  <a:pt x="51588" y="146470"/>
                  <a:pt x="50704" y="146031"/>
                </a:cubicBezTo>
                <a:cubicBezTo>
                  <a:pt x="49809" y="145426"/>
                  <a:pt x="49181" y="144805"/>
                  <a:pt x="48727" y="144049"/>
                </a:cubicBezTo>
                <a:cubicBezTo>
                  <a:pt x="48285" y="143171"/>
                  <a:pt x="47913" y="142324"/>
                  <a:pt x="47913" y="141431"/>
                </a:cubicBezTo>
                <a:cubicBezTo>
                  <a:pt x="47913" y="140387"/>
                  <a:pt x="48285" y="139706"/>
                  <a:pt x="48727" y="138965"/>
                </a:cubicBezTo>
                <a:cubicBezTo>
                  <a:pt x="49181" y="138072"/>
                  <a:pt x="49809" y="137452"/>
                  <a:pt x="50704" y="136998"/>
                </a:cubicBezTo>
                <a:cubicBezTo>
                  <a:pt x="51588" y="136559"/>
                  <a:pt x="52263" y="136181"/>
                  <a:pt x="53158" y="136181"/>
                </a:cubicBezTo>
                <a:close/>
                <a:moveTo>
                  <a:pt x="53158" y="70224"/>
                </a:moveTo>
                <a:lnTo>
                  <a:pt x="200829" y="70224"/>
                </a:lnTo>
                <a:cubicBezTo>
                  <a:pt x="201724" y="70224"/>
                  <a:pt x="202387" y="70451"/>
                  <a:pt x="203283" y="71041"/>
                </a:cubicBezTo>
                <a:cubicBezTo>
                  <a:pt x="204178" y="71495"/>
                  <a:pt x="204806" y="71964"/>
                  <a:pt x="205260" y="72842"/>
                </a:cubicBezTo>
                <a:cubicBezTo>
                  <a:pt x="205702" y="73598"/>
                  <a:pt x="205911" y="74430"/>
                  <a:pt x="205911" y="75474"/>
                </a:cubicBezTo>
                <a:cubicBezTo>
                  <a:pt x="205911" y="76367"/>
                  <a:pt x="205702" y="77215"/>
                  <a:pt x="205260" y="78092"/>
                </a:cubicBezTo>
                <a:cubicBezTo>
                  <a:pt x="204806" y="78849"/>
                  <a:pt x="204178" y="79454"/>
                  <a:pt x="203283" y="79908"/>
                </a:cubicBezTo>
                <a:cubicBezTo>
                  <a:pt x="202387" y="80347"/>
                  <a:pt x="201724" y="80725"/>
                  <a:pt x="200829" y="80725"/>
                </a:cubicBezTo>
                <a:lnTo>
                  <a:pt x="53158" y="80725"/>
                </a:lnTo>
                <a:cubicBezTo>
                  <a:pt x="52263" y="80725"/>
                  <a:pt x="51588" y="80347"/>
                  <a:pt x="50704" y="79908"/>
                </a:cubicBezTo>
                <a:cubicBezTo>
                  <a:pt x="49809" y="79454"/>
                  <a:pt x="49181" y="78849"/>
                  <a:pt x="48727" y="78092"/>
                </a:cubicBezTo>
                <a:cubicBezTo>
                  <a:pt x="48285" y="77215"/>
                  <a:pt x="47913" y="76367"/>
                  <a:pt x="47913" y="75474"/>
                </a:cubicBezTo>
                <a:cubicBezTo>
                  <a:pt x="47913" y="74430"/>
                  <a:pt x="48285" y="73598"/>
                  <a:pt x="48727" y="72842"/>
                </a:cubicBezTo>
                <a:cubicBezTo>
                  <a:pt x="49181" y="71964"/>
                  <a:pt x="49809" y="71495"/>
                  <a:pt x="50704" y="71041"/>
                </a:cubicBezTo>
                <a:cubicBezTo>
                  <a:pt x="51588" y="70451"/>
                  <a:pt x="52263" y="70224"/>
                  <a:pt x="53158" y="70224"/>
                </a:cubicBezTo>
                <a:close/>
                <a:moveTo>
                  <a:pt x="26911" y="0"/>
                </a:moveTo>
                <a:lnTo>
                  <a:pt x="224448" y="0"/>
                </a:lnTo>
                <a:cubicBezTo>
                  <a:pt x="229356" y="0"/>
                  <a:pt x="233426" y="1090"/>
                  <a:pt x="237741" y="3617"/>
                </a:cubicBezTo>
                <a:cubicBezTo>
                  <a:pt x="242055" y="5992"/>
                  <a:pt x="245207" y="9139"/>
                  <a:pt x="247591" y="13452"/>
                </a:cubicBezTo>
                <a:cubicBezTo>
                  <a:pt x="250115" y="17764"/>
                  <a:pt x="251196" y="22001"/>
                  <a:pt x="251196" y="26903"/>
                </a:cubicBezTo>
                <a:lnTo>
                  <a:pt x="251196" y="249059"/>
                </a:lnTo>
                <a:cubicBezTo>
                  <a:pt x="251196" y="249952"/>
                  <a:pt x="250987" y="250950"/>
                  <a:pt x="250545" y="251692"/>
                </a:cubicBezTo>
                <a:cubicBezTo>
                  <a:pt x="250091" y="252585"/>
                  <a:pt x="249463" y="253205"/>
                  <a:pt x="248568" y="253659"/>
                </a:cubicBezTo>
                <a:cubicBezTo>
                  <a:pt x="247684" y="254098"/>
                  <a:pt x="247149" y="254310"/>
                  <a:pt x="246114" y="254310"/>
                </a:cubicBezTo>
                <a:cubicBezTo>
                  <a:pt x="245219" y="254310"/>
                  <a:pt x="244207" y="254098"/>
                  <a:pt x="243323" y="253659"/>
                </a:cubicBezTo>
                <a:cubicBezTo>
                  <a:pt x="242579" y="253205"/>
                  <a:pt x="241962" y="252585"/>
                  <a:pt x="241520" y="251692"/>
                </a:cubicBezTo>
                <a:cubicBezTo>
                  <a:pt x="241067" y="250950"/>
                  <a:pt x="240857" y="249952"/>
                  <a:pt x="240857" y="249059"/>
                </a:cubicBezTo>
                <a:lnTo>
                  <a:pt x="240857" y="26903"/>
                </a:lnTo>
                <a:cubicBezTo>
                  <a:pt x="240857" y="23938"/>
                  <a:pt x="240043" y="21381"/>
                  <a:pt x="238566" y="18702"/>
                </a:cubicBezTo>
                <a:cubicBezTo>
                  <a:pt x="237078" y="16024"/>
                  <a:pt x="235171" y="14118"/>
                  <a:pt x="232496" y="12635"/>
                </a:cubicBezTo>
                <a:cubicBezTo>
                  <a:pt x="229961" y="11001"/>
                  <a:pt x="227425" y="10501"/>
                  <a:pt x="224448" y="10501"/>
                </a:cubicBezTo>
                <a:lnTo>
                  <a:pt x="26911" y="10501"/>
                </a:lnTo>
                <a:cubicBezTo>
                  <a:pt x="23782" y="10501"/>
                  <a:pt x="21375" y="11001"/>
                  <a:pt x="18700" y="12635"/>
                </a:cubicBezTo>
                <a:cubicBezTo>
                  <a:pt x="16025" y="14118"/>
                  <a:pt x="14118" y="16024"/>
                  <a:pt x="12630" y="18702"/>
                </a:cubicBezTo>
                <a:cubicBezTo>
                  <a:pt x="11001" y="21381"/>
                  <a:pt x="10501" y="23938"/>
                  <a:pt x="10501" y="26903"/>
                </a:cubicBezTo>
                <a:lnTo>
                  <a:pt x="10501" y="299930"/>
                </a:lnTo>
                <a:cubicBezTo>
                  <a:pt x="10501" y="302896"/>
                  <a:pt x="11001" y="305438"/>
                  <a:pt x="12630" y="307965"/>
                </a:cubicBezTo>
                <a:cubicBezTo>
                  <a:pt x="14118" y="310643"/>
                  <a:pt x="16025" y="312716"/>
                  <a:pt x="18700" y="314199"/>
                </a:cubicBezTo>
                <a:cubicBezTo>
                  <a:pt x="21375" y="315682"/>
                  <a:pt x="23782" y="316332"/>
                  <a:pt x="26911" y="316332"/>
                </a:cubicBezTo>
                <a:lnTo>
                  <a:pt x="168999" y="316332"/>
                </a:lnTo>
                <a:cubicBezTo>
                  <a:pt x="169883" y="316332"/>
                  <a:pt x="170709" y="316544"/>
                  <a:pt x="171453" y="316983"/>
                </a:cubicBezTo>
                <a:cubicBezTo>
                  <a:pt x="172348" y="317588"/>
                  <a:pt x="172976" y="318208"/>
                  <a:pt x="173430" y="318965"/>
                </a:cubicBezTo>
                <a:cubicBezTo>
                  <a:pt x="173872" y="319843"/>
                  <a:pt x="174081" y="320690"/>
                  <a:pt x="174081" y="321583"/>
                </a:cubicBezTo>
                <a:cubicBezTo>
                  <a:pt x="174081" y="322627"/>
                  <a:pt x="173872" y="323308"/>
                  <a:pt x="173430" y="324049"/>
                </a:cubicBezTo>
                <a:cubicBezTo>
                  <a:pt x="172976" y="324942"/>
                  <a:pt x="172348" y="325562"/>
                  <a:pt x="171453" y="326016"/>
                </a:cubicBezTo>
                <a:cubicBezTo>
                  <a:pt x="170709" y="326455"/>
                  <a:pt x="169883" y="326833"/>
                  <a:pt x="168999" y="326833"/>
                </a:cubicBezTo>
                <a:lnTo>
                  <a:pt x="26911" y="326833"/>
                </a:lnTo>
                <a:cubicBezTo>
                  <a:pt x="21852" y="326833"/>
                  <a:pt x="17770" y="325592"/>
                  <a:pt x="13455" y="323066"/>
                </a:cubicBezTo>
                <a:cubicBezTo>
                  <a:pt x="9141" y="320675"/>
                  <a:pt x="6140" y="317528"/>
                  <a:pt x="3605" y="313215"/>
                </a:cubicBezTo>
                <a:cubicBezTo>
                  <a:pt x="1082" y="308903"/>
                  <a:pt x="0" y="304833"/>
                  <a:pt x="0" y="299930"/>
                </a:cubicBezTo>
                <a:lnTo>
                  <a:pt x="0" y="26903"/>
                </a:lnTo>
                <a:cubicBezTo>
                  <a:pt x="0" y="22001"/>
                  <a:pt x="1082" y="17764"/>
                  <a:pt x="3605" y="13452"/>
                </a:cubicBezTo>
                <a:cubicBezTo>
                  <a:pt x="6140" y="9139"/>
                  <a:pt x="9141" y="5992"/>
                  <a:pt x="13455" y="3617"/>
                </a:cubicBezTo>
                <a:cubicBezTo>
                  <a:pt x="17770" y="1075"/>
                  <a:pt x="21852" y="0"/>
                  <a:pt x="26911" y="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lIns="17144" tIns="17144" rIns="17144" b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形状"/>
          <p:cNvSpPr/>
          <p:nvPr/>
        </p:nvSpPr>
        <p:spPr>
          <a:xfrm>
            <a:off x="7699261" y="3148590"/>
            <a:ext cx="316789" cy="2980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586" y="0"/>
                </a:moveTo>
                <a:cubicBezTo>
                  <a:pt x="7319" y="0"/>
                  <a:pt x="7109" y="245"/>
                  <a:pt x="7109" y="528"/>
                </a:cubicBezTo>
                <a:lnTo>
                  <a:pt x="7109" y="3837"/>
                </a:lnTo>
                <a:lnTo>
                  <a:pt x="498" y="3837"/>
                </a:lnTo>
                <a:cubicBezTo>
                  <a:pt x="230" y="3837"/>
                  <a:pt x="0" y="4071"/>
                  <a:pt x="0" y="4354"/>
                </a:cubicBezTo>
                <a:lnTo>
                  <a:pt x="0" y="21083"/>
                </a:lnTo>
                <a:cubicBezTo>
                  <a:pt x="0" y="21366"/>
                  <a:pt x="230" y="21600"/>
                  <a:pt x="498" y="21600"/>
                </a:cubicBezTo>
                <a:lnTo>
                  <a:pt x="21113" y="21600"/>
                </a:lnTo>
                <a:cubicBezTo>
                  <a:pt x="21380" y="21600"/>
                  <a:pt x="21600" y="21366"/>
                  <a:pt x="21600" y="21083"/>
                </a:cubicBezTo>
                <a:lnTo>
                  <a:pt x="21600" y="4354"/>
                </a:lnTo>
                <a:cubicBezTo>
                  <a:pt x="21600" y="4071"/>
                  <a:pt x="21380" y="3837"/>
                  <a:pt x="21113" y="3837"/>
                </a:cubicBezTo>
                <a:lnTo>
                  <a:pt x="14491" y="3837"/>
                </a:lnTo>
                <a:lnTo>
                  <a:pt x="14491" y="528"/>
                </a:lnTo>
                <a:cubicBezTo>
                  <a:pt x="14491" y="245"/>
                  <a:pt x="14281" y="0"/>
                  <a:pt x="14014" y="0"/>
                </a:cubicBezTo>
                <a:lnTo>
                  <a:pt x="7586" y="0"/>
                </a:lnTo>
                <a:close/>
                <a:moveTo>
                  <a:pt x="8073" y="1035"/>
                </a:moveTo>
                <a:lnTo>
                  <a:pt x="13527" y="1035"/>
                </a:lnTo>
                <a:lnTo>
                  <a:pt x="13527" y="3837"/>
                </a:lnTo>
                <a:lnTo>
                  <a:pt x="8073" y="3837"/>
                </a:lnTo>
                <a:lnTo>
                  <a:pt x="8073" y="1035"/>
                </a:lnTo>
                <a:close/>
                <a:moveTo>
                  <a:pt x="975" y="4872"/>
                </a:moveTo>
                <a:lnTo>
                  <a:pt x="7494" y="4872"/>
                </a:lnTo>
                <a:cubicBezTo>
                  <a:pt x="7528" y="4880"/>
                  <a:pt x="7550" y="4915"/>
                  <a:pt x="7586" y="4915"/>
                </a:cubicBezTo>
                <a:lnTo>
                  <a:pt x="14014" y="4915"/>
                </a:lnTo>
                <a:cubicBezTo>
                  <a:pt x="14049" y="4915"/>
                  <a:pt x="14072" y="4880"/>
                  <a:pt x="14105" y="4872"/>
                </a:cubicBezTo>
                <a:lnTo>
                  <a:pt x="20635" y="4872"/>
                </a:lnTo>
                <a:lnTo>
                  <a:pt x="20635" y="20565"/>
                </a:lnTo>
                <a:lnTo>
                  <a:pt x="975" y="20565"/>
                </a:lnTo>
                <a:lnTo>
                  <a:pt x="975" y="4872"/>
                </a:lnTo>
                <a:close/>
                <a:moveTo>
                  <a:pt x="10927" y="9356"/>
                </a:moveTo>
                <a:cubicBezTo>
                  <a:pt x="10667" y="9356"/>
                  <a:pt x="10439" y="9600"/>
                  <a:pt x="10439" y="9884"/>
                </a:cubicBezTo>
                <a:lnTo>
                  <a:pt x="10439" y="12201"/>
                </a:lnTo>
                <a:lnTo>
                  <a:pt x="8246" y="12201"/>
                </a:lnTo>
                <a:cubicBezTo>
                  <a:pt x="7979" y="12201"/>
                  <a:pt x="7759" y="12435"/>
                  <a:pt x="7759" y="12719"/>
                </a:cubicBezTo>
                <a:cubicBezTo>
                  <a:pt x="7759" y="13002"/>
                  <a:pt x="7979" y="13236"/>
                  <a:pt x="8246" y="13236"/>
                </a:cubicBezTo>
                <a:lnTo>
                  <a:pt x="10439" y="13236"/>
                </a:lnTo>
                <a:lnTo>
                  <a:pt x="10439" y="15564"/>
                </a:lnTo>
                <a:cubicBezTo>
                  <a:pt x="10439" y="15848"/>
                  <a:pt x="10667" y="16081"/>
                  <a:pt x="10927" y="16081"/>
                </a:cubicBezTo>
                <a:cubicBezTo>
                  <a:pt x="11196" y="16081"/>
                  <a:pt x="11404" y="15848"/>
                  <a:pt x="11404" y="15564"/>
                </a:cubicBezTo>
                <a:lnTo>
                  <a:pt x="11404" y="13236"/>
                </a:lnTo>
                <a:lnTo>
                  <a:pt x="13598" y="13236"/>
                </a:lnTo>
                <a:cubicBezTo>
                  <a:pt x="13865" y="13236"/>
                  <a:pt x="14085" y="13002"/>
                  <a:pt x="14085" y="12719"/>
                </a:cubicBezTo>
                <a:cubicBezTo>
                  <a:pt x="14085" y="12435"/>
                  <a:pt x="13865" y="12201"/>
                  <a:pt x="13598" y="12201"/>
                </a:cubicBezTo>
                <a:lnTo>
                  <a:pt x="11404" y="12201"/>
                </a:lnTo>
                <a:lnTo>
                  <a:pt x="11404" y="9884"/>
                </a:lnTo>
                <a:cubicBezTo>
                  <a:pt x="11404" y="9600"/>
                  <a:pt x="11196" y="9356"/>
                  <a:pt x="10927" y="935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7144" r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形状"/>
          <p:cNvSpPr/>
          <p:nvPr/>
        </p:nvSpPr>
        <p:spPr>
          <a:xfrm>
            <a:off x="5359342" y="3829684"/>
            <a:ext cx="280790" cy="2951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83" y="0"/>
                </a:moveTo>
                <a:cubicBezTo>
                  <a:pt x="9142" y="10"/>
                  <a:pt x="8849" y="83"/>
                  <a:pt x="8549" y="250"/>
                </a:cubicBezTo>
                <a:cubicBezTo>
                  <a:pt x="8249" y="408"/>
                  <a:pt x="8041" y="617"/>
                  <a:pt x="7865" y="904"/>
                </a:cubicBezTo>
                <a:cubicBezTo>
                  <a:pt x="7689" y="1190"/>
                  <a:pt x="7626" y="1471"/>
                  <a:pt x="7626" y="1796"/>
                </a:cubicBezTo>
                <a:lnTo>
                  <a:pt x="7626" y="3397"/>
                </a:lnTo>
                <a:cubicBezTo>
                  <a:pt x="7626" y="3409"/>
                  <a:pt x="7637" y="3418"/>
                  <a:pt x="7637" y="3429"/>
                </a:cubicBezTo>
                <a:cubicBezTo>
                  <a:pt x="7402" y="3535"/>
                  <a:pt x="7189" y="3634"/>
                  <a:pt x="6953" y="3767"/>
                </a:cubicBezTo>
                <a:cubicBezTo>
                  <a:pt x="6467" y="4041"/>
                  <a:pt x="6069" y="4337"/>
                  <a:pt x="5654" y="4681"/>
                </a:cubicBezTo>
                <a:lnTo>
                  <a:pt x="4024" y="3832"/>
                </a:lnTo>
                <a:cubicBezTo>
                  <a:pt x="3734" y="3694"/>
                  <a:pt x="3465" y="3625"/>
                  <a:pt x="3135" y="3625"/>
                </a:cubicBezTo>
                <a:cubicBezTo>
                  <a:pt x="2793" y="3625"/>
                  <a:pt x="2511" y="3697"/>
                  <a:pt x="2211" y="3865"/>
                </a:cubicBezTo>
                <a:cubicBezTo>
                  <a:pt x="1912" y="4033"/>
                  <a:pt x="1692" y="4232"/>
                  <a:pt x="1516" y="4518"/>
                </a:cubicBezTo>
                <a:cubicBezTo>
                  <a:pt x="1516" y="4538"/>
                  <a:pt x="1504" y="4541"/>
                  <a:pt x="1493" y="4551"/>
                </a:cubicBezTo>
                <a:lnTo>
                  <a:pt x="228" y="6783"/>
                </a:lnTo>
                <a:cubicBezTo>
                  <a:pt x="73" y="7059"/>
                  <a:pt x="0" y="7316"/>
                  <a:pt x="0" y="7632"/>
                </a:cubicBezTo>
                <a:cubicBezTo>
                  <a:pt x="0" y="7958"/>
                  <a:pt x="86" y="8238"/>
                  <a:pt x="262" y="8525"/>
                </a:cubicBezTo>
                <a:cubicBezTo>
                  <a:pt x="428" y="8811"/>
                  <a:pt x="646" y="9010"/>
                  <a:pt x="946" y="9178"/>
                </a:cubicBezTo>
                <a:cubicBezTo>
                  <a:pt x="956" y="9178"/>
                  <a:pt x="981" y="9190"/>
                  <a:pt x="992" y="9200"/>
                </a:cubicBezTo>
                <a:lnTo>
                  <a:pt x="2656" y="10060"/>
                </a:lnTo>
                <a:cubicBezTo>
                  <a:pt x="2698" y="10080"/>
                  <a:pt x="2731" y="10087"/>
                  <a:pt x="2770" y="10092"/>
                </a:cubicBezTo>
                <a:cubicBezTo>
                  <a:pt x="2755" y="10290"/>
                  <a:pt x="2736" y="10487"/>
                  <a:pt x="2736" y="10691"/>
                </a:cubicBezTo>
                <a:lnTo>
                  <a:pt x="2736" y="10854"/>
                </a:lnTo>
                <a:cubicBezTo>
                  <a:pt x="2736" y="11227"/>
                  <a:pt x="2759" y="11565"/>
                  <a:pt x="2815" y="11932"/>
                </a:cubicBezTo>
                <a:cubicBezTo>
                  <a:pt x="2782" y="11938"/>
                  <a:pt x="2747" y="11937"/>
                  <a:pt x="2713" y="11954"/>
                </a:cubicBezTo>
                <a:lnTo>
                  <a:pt x="2713" y="11965"/>
                </a:lnTo>
                <a:lnTo>
                  <a:pt x="1094" y="12901"/>
                </a:lnTo>
                <a:cubicBezTo>
                  <a:pt x="815" y="13069"/>
                  <a:pt x="610" y="13266"/>
                  <a:pt x="445" y="13533"/>
                </a:cubicBezTo>
                <a:cubicBezTo>
                  <a:pt x="269" y="13819"/>
                  <a:pt x="205" y="14111"/>
                  <a:pt x="205" y="14436"/>
                </a:cubicBezTo>
                <a:cubicBezTo>
                  <a:pt x="205" y="14772"/>
                  <a:pt x="269" y="15032"/>
                  <a:pt x="445" y="15318"/>
                </a:cubicBezTo>
                <a:cubicBezTo>
                  <a:pt x="455" y="15328"/>
                  <a:pt x="457" y="15352"/>
                  <a:pt x="467" y="15362"/>
                </a:cubicBezTo>
                <a:lnTo>
                  <a:pt x="1858" y="17517"/>
                </a:lnTo>
                <a:cubicBezTo>
                  <a:pt x="2034" y="17784"/>
                  <a:pt x="2240" y="17969"/>
                  <a:pt x="2519" y="18127"/>
                </a:cubicBezTo>
                <a:cubicBezTo>
                  <a:pt x="2819" y="18285"/>
                  <a:pt x="3091" y="18367"/>
                  <a:pt x="3442" y="18367"/>
                </a:cubicBezTo>
                <a:cubicBezTo>
                  <a:pt x="3783" y="18367"/>
                  <a:pt x="4089" y="18285"/>
                  <a:pt x="4388" y="18127"/>
                </a:cubicBezTo>
                <a:cubicBezTo>
                  <a:pt x="4399" y="18117"/>
                  <a:pt x="4402" y="18116"/>
                  <a:pt x="4423" y="18116"/>
                </a:cubicBezTo>
                <a:lnTo>
                  <a:pt x="6041" y="17169"/>
                </a:lnTo>
                <a:cubicBezTo>
                  <a:pt x="6073" y="17151"/>
                  <a:pt x="6097" y="17120"/>
                  <a:pt x="6121" y="17093"/>
                </a:cubicBezTo>
                <a:cubicBezTo>
                  <a:pt x="6396" y="17284"/>
                  <a:pt x="6657" y="17459"/>
                  <a:pt x="6964" y="17626"/>
                </a:cubicBezTo>
                <a:cubicBezTo>
                  <a:pt x="7187" y="17749"/>
                  <a:pt x="7413" y="17844"/>
                  <a:pt x="7637" y="17942"/>
                </a:cubicBezTo>
                <a:cubicBezTo>
                  <a:pt x="7635" y="17962"/>
                  <a:pt x="7626" y="17985"/>
                  <a:pt x="7626" y="18007"/>
                </a:cubicBezTo>
                <a:lnTo>
                  <a:pt x="7626" y="19815"/>
                </a:lnTo>
                <a:cubicBezTo>
                  <a:pt x="7626" y="20140"/>
                  <a:pt x="7689" y="20421"/>
                  <a:pt x="7865" y="20707"/>
                </a:cubicBezTo>
                <a:cubicBezTo>
                  <a:pt x="8041" y="20993"/>
                  <a:pt x="8249" y="21203"/>
                  <a:pt x="8549" y="21360"/>
                </a:cubicBezTo>
                <a:cubicBezTo>
                  <a:pt x="8849" y="21528"/>
                  <a:pt x="9142" y="21600"/>
                  <a:pt x="9483" y="21600"/>
                </a:cubicBezTo>
                <a:lnTo>
                  <a:pt x="12128" y="21600"/>
                </a:lnTo>
                <a:cubicBezTo>
                  <a:pt x="12469" y="21600"/>
                  <a:pt x="12773" y="21528"/>
                  <a:pt x="13063" y="21360"/>
                </a:cubicBezTo>
                <a:cubicBezTo>
                  <a:pt x="13362" y="21203"/>
                  <a:pt x="13581" y="20993"/>
                  <a:pt x="13746" y="20707"/>
                </a:cubicBezTo>
                <a:cubicBezTo>
                  <a:pt x="13922" y="20421"/>
                  <a:pt x="13997" y="20140"/>
                  <a:pt x="13997" y="19815"/>
                </a:cubicBezTo>
                <a:lnTo>
                  <a:pt x="13997" y="18247"/>
                </a:lnTo>
                <a:cubicBezTo>
                  <a:pt x="14764" y="17957"/>
                  <a:pt x="15559" y="17514"/>
                  <a:pt x="16197" y="17049"/>
                </a:cubicBezTo>
                <a:lnTo>
                  <a:pt x="17599" y="17768"/>
                </a:lnTo>
                <a:cubicBezTo>
                  <a:pt x="17878" y="17916"/>
                  <a:pt x="18156" y="17985"/>
                  <a:pt x="18477" y="17985"/>
                </a:cubicBezTo>
                <a:cubicBezTo>
                  <a:pt x="18828" y="17985"/>
                  <a:pt x="19112" y="17914"/>
                  <a:pt x="19412" y="17746"/>
                </a:cubicBezTo>
                <a:cubicBezTo>
                  <a:pt x="19711" y="17578"/>
                  <a:pt x="19920" y="17369"/>
                  <a:pt x="20095" y="17093"/>
                </a:cubicBezTo>
                <a:cubicBezTo>
                  <a:pt x="20106" y="17073"/>
                  <a:pt x="20118" y="17070"/>
                  <a:pt x="20118" y="17060"/>
                </a:cubicBezTo>
                <a:lnTo>
                  <a:pt x="21383" y="14828"/>
                </a:lnTo>
                <a:cubicBezTo>
                  <a:pt x="21538" y="14552"/>
                  <a:pt x="21600" y="14285"/>
                  <a:pt x="21600" y="13979"/>
                </a:cubicBezTo>
                <a:cubicBezTo>
                  <a:pt x="21600" y="13653"/>
                  <a:pt x="21536" y="13372"/>
                  <a:pt x="21361" y="13086"/>
                </a:cubicBezTo>
                <a:cubicBezTo>
                  <a:pt x="21185" y="12810"/>
                  <a:pt x="20976" y="12601"/>
                  <a:pt x="20677" y="12433"/>
                </a:cubicBezTo>
                <a:cubicBezTo>
                  <a:pt x="20656" y="12423"/>
                  <a:pt x="20641" y="12421"/>
                  <a:pt x="20631" y="12411"/>
                </a:cubicBezTo>
                <a:lnTo>
                  <a:pt x="19434" y="11791"/>
                </a:lnTo>
                <a:cubicBezTo>
                  <a:pt x="19462" y="11530"/>
                  <a:pt x="19457" y="11099"/>
                  <a:pt x="19457" y="10702"/>
                </a:cubicBezTo>
                <a:lnTo>
                  <a:pt x="19457" y="10680"/>
                </a:lnTo>
                <a:cubicBezTo>
                  <a:pt x="19457" y="10325"/>
                  <a:pt x="19422" y="9784"/>
                  <a:pt x="19366" y="9385"/>
                </a:cubicBezTo>
                <a:lnTo>
                  <a:pt x="20517" y="8710"/>
                </a:lnTo>
                <a:cubicBezTo>
                  <a:pt x="20796" y="8542"/>
                  <a:pt x="21000" y="8345"/>
                  <a:pt x="21155" y="8078"/>
                </a:cubicBezTo>
                <a:cubicBezTo>
                  <a:pt x="21331" y="7792"/>
                  <a:pt x="21418" y="7500"/>
                  <a:pt x="21418" y="7175"/>
                </a:cubicBezTo>
                <a:cubicBezTo>
                  <a:pt x="21418" y="6839"/>
                  <a:pt x="21331" y="6579"/>
                  <a:pt x="21155" y="6293"/>
                </a:cubicBezTo>
                <a:cubicBezTo>
                  <a:pt x="21155" y="6283"/>
                  <a:pt x="21154" y="6259"/>
                  <a:pt x="21144" y="6249"/>
                </a:cubicBezTo>
                <a:lnTo>
                  <a:pt x="19753" y="4094"/>
                </a:lnTo>
                <a:cubicBezTo>
                  <a:pt x="19588" y="3827"/>
                  <a:pt x="19383" y="3631"/>
                  <a:pt x="19104" y="3473"/>
                </a:cubicBezTo>
                <a:cubicBezTo>
                  <a:pt x="18804" y="3305"/>
                  <a:pt x="18510" y="3244"/>
                  <a:pt x="18169" y="3244"/>
                </a:cubicBezTo>
                <a:cubicBezTo>
                  <a:pt x="17828" y="3244"/>
                  <a:pt x="17524" y="3305"/>
                  <a:pt x="17234" y="3473"/>
                </a:cubicBezTo>
                <a:cubicBezTo>
                  <a:pt x="17214" y="3483"/>
                  <a:pt x="17199" y="3495"/>
                  <a:pt x="17189" y="3495"/>
                </a:cubicBezTo>
                <a:lnTo>
                  <a:pt x="15935" y="4224"/>
                </a:lnTo>
                <a:cubicBezTo>
                  <a:pt x="15886" y="4191"/>
                  <a:pt x="15831" y="4156"/>
                  <a:pt x="15787" y="4126"/>
                </a:cubicBezTo>
                <a:cubicBezTo>
                  <a:pt x="15255" y="3764"/>
                  <a:pt x="14790" y="3474"/>
                  <a:pt x="13997" y="3223"/>
                </a:cubicBezTo>
                <a:lnTo>
                  <a:pt x="13997" y="1796"/>
                </a:lnTo>
                <a:cubicBezTo>
                  <a:pt x="13997" y="1471"/>
                  <a:pt x="13912" y="1190"/>
                  <a:pt x="13746" y="904"/>
                </a:cubicBezTo>
                <a:cubicBezTo>
                  <a:pt x="13571" y="617"/>
                  <a:pt x="13362" y="408"/>
                  <a:pt x="13063" y="250"/>
                </a:cubicBezTo>
                <a:cubicBezTo>
                  <a:pt x="12773" y="83"/>
                  <a:pt x="12469" y="10"/>
                  <a:pt x="12128" y="0"/>
                </a:cubicBezTo>
                <a:lnTo>
                  <a:pt x="9483" y="0"/>
                </a:lnTo>
                <a:close/>
                <a:moveTo>
                  <a:pt x="9483" y="697"/>
                </a:moveTo>
                <a:lnTo>
                  <a:pt x="12128" y="697"/>
                </a:lnTo>
                <a:cubicBezTo>
                  <a:pt x="12335" y="697"/>
                  <a:pt x="12522" y="740"/>
                  <a:pt x="12698" y="838"/>
                </a:cubicBezTo>
                <a:cubicBezTo>
                  <a:pt x="12884" y="937"/>
                  <a:pt x="13016" y="1074"/>
                  <a:pt x="13120" y="1252"/>
                </a:cubicBezTo>
                <a:cubicBezTo>
                  <a:pt x="13223" y="1430"/>
                  <a:pt x="13279" y="1599"/>
                  <a:pt x="13279" y="1796"/>
                </a:cubicBezTo>
                <a:lnTo>
                  <a:pt x="13279" y="3397"/>
                </a:lnTo>
                <a:cubicBezTo>
                  <a:pt x="13279" y="3466"/>
                  <a:pt x="13282" y="3523"/>
                  <a:pt x="13313" y="3582"/>
                </a:cubicBezTo>
                <a:cubicBezTo>
                  <a:pt x="13355" y="3631"/>
                  <a:pt x="13398" y="3651"/>
                  <a:pt x="13450" y="3691"/>
                </a:cubicBezTo>
                <a:cubicBezTo>
                  <a:pt x="13477" y="3722"/>
                  <a:pt x="13498" y="3761"/>
                  <a:pt x="13541" y="3789"/>
                </a:cubicBezTo>
                <a:cubicBezTo>
                  <a:pt x="13562" y="3799"/>
                  <a:pt x="13589" y="3812"/>
                  <a:pt x="13610" y="3821"/>
                </a:cubicBezTo>
                <a:cubicBezTo>
                  <a:pt x="14432" y="4057"/>
                  <a:pt x="14800" y="4310"/>
                  <a:pt x="15365" y="4692"/>
                </a:cubicBezTo>
                <a:cubicBezTo>
                  <a:pt x="15447" y="4741"/>
                  <a:pt x="15523" y="4797"/>
                  <a:pt x="15616" y="4856"/>
                </a:cubicBezTo>
                <a:cubicBezTo>
                  <a:pt x="15616" y="4856"/>
                  <a:pt x="15628" y="4867"/>
                  <a:pt x="15639" y="4867"/>
                </a:cubicBezTo>
                <a:cubicBezTo>
                  <a:pt x="15662" y="4881"/>
                  <a:pt x="15685" y="4881"/>
                  <a:pt x="15707" y="4888"/>
                </a:cubicBezTo>
                <a:cubicBezTo>
                  <a:pt x="15727" y="4905"/>
                  <a:pt x="15742" y="4926"/>
                  <a:pt x="15764" y="4943"/>
                </a:cubicBezTo>
                <a:cubicBezTo>
                  <a:pt x="15826" y="4972"/>
                  <a:pt x="15884" y="4975"/>
                  <a:pt x="15946" y="4975"/>
                </a:cubicBezTo>
                <a:cubicBezTo>
                  <a:pt x="16019" y="4975"/>
                  <a:pt x="16067" y="4972"/>
                  <a:pt x="16129" y="4943"/>
                </a:cubicBezTo>
                <a:cubicBezTo>
                  <a:pt x="16129" y="4933"/>
                  <a:pt x="16129" y="4932"/>
                  <a:pt x="16129" y="4932"/>
                </a:cubicBezTo>
                <a:lnTo>
                  <a:pt x="17565" y="4094"/>
                </a:lnTo>
                <a:cubicBezTo>
                  <a:pt x="17575" y="4094"/>
                  <a:pt x="17589" y="4083"/>
                  <a:pt x="17599" y="4083"/>
                </a:cubicBezTo>
                <a:cubicBezTo>
                  <a:pt x="17775" y="3974"/>
                  <a:pt x="17962" y="3930"/>
                  <a:pt x="18169" y="3930"/>
                </a:cubicBezTo>
                <a:cubicBezTo>
                  <a:pt x="18386" y="3930"/>
                  <a:pt x="18553" y="3974"/>
                  <a:pt x="18739" y="4083"/>
                </a:cubicBezTo>
                <a:cubicBezTo>
                  <a:pt x="18904" y="4171"/>
                  <a:pt x="19036" y="4285"/>
                  <a:pt x="19149" y="4453"/>
                </a:cubicBezTo>
                <a:lnTo>
                  <a:pt x="20529" y="6619"/>
                </a:lnTo>
                <a:cubicBezTo>
                  <a:pt x="20529" y="6619"/>
                  <a:pt x="20530" y="6631"/>
                  <a:pt x="20540" y="6641"/>
                </a:cubicBezTo>
                <a:cubicBezTo>
                  <a:pt x="20643" y="6819"/>
                  <a:pt x="20700" y="6967"/>
                  <a:pt x="20700" y="7175"/>
                </a:cubicBezTo>
                <a:cubicBezTo>
                  <a:pt x="20700" y="7372"/>
                  <a:pt x="20643" y="7552"/>
                  <a:pt x="20540" y="7730"/>
                </a:cubicBezTo>
                <a:cubicBezTo>
                  <a:pt x="20437" y="7898"/>
                  <a:pt x="20318" y="8012"/>
                  <a:pt x="20152" y="8111"/>
                </a:cubicBezTo>
                <a:lnTo>
                  <a:pt x="18716" y="8960"/>
                </a:lnTo>
                <a:cubicBezTo>
                  <a:pt x="18665" y="8990"/>
                  <a:pt x="18622" y="9020"/>
                  <a:pt x="18591" y="9069"/>
                </a:cubicBezTo>
                <a:cubicBezTo>
                  <a:pt x="18560" y="9128"/>
                  <a:pt x="18534" y="9185"/>
                  <a:pt x="18534" y="9254"/>
                </a:cubicBezTo>
                <a:cubicBezTo>
                  <a:pt x="18534" y="9313"/>
                  <a:pt x="18560" y="9358"/>
                  <a:pt x="18591" y="9417"/>
                </a:cubicBezTo>
                <a:cubicBezTo>
                  <a:pt x="18604" y="9438"/>
                  <a:pt x="18629" y="9453"/>
                  <a:pt x="18648" y="9472"/>
                </a:cubicBezTo>
                <a:cubicBezTo>
                  <a:pt x="18704" y="9890"/>
                  <a:pt x="18739" y="10257"/>
                  <a:pt x="18739" y="10680"/>
                </a:cubicBezTo>
                <a:lnTo>
                  <a:pt x="18739" y="10702"/>
                </a:lnTo>
                <a:cubicBezTo>
                  <a:pt x="18739" y="10959"/>
                  <a:pt x="18735" y="11470"/>
                  <a:pt x="18716" y="11725"/>
                </a:cubicBezTo>
                <a:cubicBezTo>
                  <a:pt x="18699" y="11745"/>
                  <a:pt x="18672" y="11759"/>
                  <a:pt x="18659" y="11780"/>
                </a:cubicBezTo>
                <a:cubicBezTo>
                  <a:pt x="18628" y="11839"/>
                  <a:pt x="18614" y="11884"/>
                  <a:pt x="18614" y="11943"/>
                </a:cubicBezTo>
                <a:cubicBezTo>
                  <a:pt x="18614" y="12012"/>
                  <a:pt x="18628" y="12068"/>
                  <a:pt x="18659" y="12117"/>
                </a:cubicBezTo>
                <a:cubicBezTo>
                  <a:pt x="18690" y="12177"/>
                  <a:pt x="18734" y="12209"/>
                  <a:pt x="18796" y="12248"/>
                </a:cubicBezTo>
                <a:lnTo>
                  <a:pt x="18807" y="12248"/>
                </a:lnTo>
                <a:lnTo>
                  <a:pt x="20278" y="13021"/>
                </a:lnTo>
                <a:cubicBezTo>
                  <a:pt x="20288" y="13021"/>
                  <a:pt x="20302" y="13022"/>
                  <a:pt x="20312" y="13032"/>
                </a:cubicBezTo>
                <a:cubicBezTo>
                  <a:pt x="20488" y="13131"/>
                  <a:pt x="20619" y="13267"/>
                  <a:pt x="20722" y="13435"/>
                </a:cubicBezTo>
                <a:cubicBezTo>
                  <a:pt x="20836" y="13612"/>
                  <a:pt x="20882" y="13782"/>
                  <a:pt x="20882" y="13979"/>
                </a:cubicBezTo>
                <a:cubicBezTo>
                  <a:pt x="20882" y="14166"/>
                  <a:pt x="20838" y="14334"/>
                  <a:pt x="20745" y="14502"/>
                </a:cubicBezTo>
                <a:lnTo>
                  <a:pt x="19491" y="16723"/>
                </a:lnTo>
                <a:cubicBezTo>
                  <a:pt x="19481" y="16732"/>
                  <a:pt x="19479" y="16745"/>
                  <a:pt x="19468" y="16755"/>
                </a:cubicBezTo>
                <a:cubicBezTo>
                  <a:pt x="19365" y="16933"/>
                  <a:pt x="19244" y="17049"/>
                  <a:pt x="19058" y="17147"/>
                </a:cubicBezTo>
                <a:cubicBezTo>
                  <a:pt x="18872" y="17256"/>
                  <a:pt x="18695" y="17289"/>
                  <a:pt x="18488" y="17289"/>
                </a:cubicBezTo>
                <a:cubicBezTo>
                  <a:pt x="18282" y="17289"/>
                  <a:pt x="18117" y="17258"/>
                  <a:pt x="17941" y="17169"/>
                </a:cubicBezTo>
                <a:lnTo>
                  <a:pt x="16448" y="16396"/>
                </a:lnTo>
                <a:cubicBezTo>
                  <a:pt x="16445" y="16394"/>
                  <a:pt x="16440" y="16398"/>
                  <a:pt x="16437" y="16396"/>
                </a:cubicBezTo>
                <a:cubicBezTo>
                  <a:pt x="16414" y="16375"/>
                  <a:pt x="16399" y="16351"/>
                  <a:pt x="16368" y="16331"/>
                </a:cubicBezTo>
                <a:cubicBezTo>
                  <a:pt x="16316" y="16301"/>
                  <a:pt x="16258" y="16287"/>
                  <a:pt x="16186" y="16287"/>
                </a:cubicBezTo>
                <a:cubicBezTo>
                  <a:pt x="16124" y="16287"/>
                  <a:pt x="16055" y="16301"/>
                  <a:pt x="16003" y="16331"/>
                </a:cubicBezTo>
                <a:cubicBezTo>
                  <a:pt x="15983" y="16341"/>
                  <a:pt x="15979" y="16354"/>
                  <a:pt x="15958" y="16374"/>
                </a:cubicBezTo>
                <a:cubicBezTo>
                  <a:pt x="15336" y="16863"/>
                  <a:pt x="14478" y="17315"/>
                  <a:pt x="13689" y="17604"/>
                </a:cubicBezTo>
                <a:cubicBezTo>
                  <a:pt x="13669" y="17614"/>
                  <a:pt x="13665" y="17616"/>
                  <a:pt x="13644" y="17626"/>
                </a:cubicBezTo>
                <a:cubicBezTo>
                  <a:pt x="13623" y="17639"/>
                  <a:pt x="13615" y="17656"/>
                  <a:pt x="13598" y="17670"/>
                </a:cubicBezTo>
                <a:cubicBezTo>
                  <a:pt x="13548" y="17676"/>
                  <a:pt x="13500" y="17678"/>
                  <a:pt x="13450" y="17702"/>
                </a:cubicBezTo>
                <a:cubicBezTo>
                  <a:pt x="13398" y="17732"/>
                  <a:pt x="13355" y="17784"/>
                  <a:pt x="13313" y="17833"/>
                </a:cubicBezTo>
                <a:cubicBezTo>
                  <a:pt x="13282" y="17892"/>
                  <a:pt x="13279" y="17948"/>
                  <a:pt x="13279" y="18007"/>
                </a:cubicBezTo>
                <a:lnTo>
                  <a:pt x="13279" y="19815"/>
                </a:lnTo>
                <a:cubicBezTo>
                  <a:pt x="13279" y="20012"/>
                  <a:pt x="13223" y="20181"/>
                  <a:pt x="13120" y="20359"/>
                </a:cubicBezTo>
                <a:cubicBezTo>
                  <a:pt x="13016" y="20536"/>
                  <a:pt x="12884" y="20663"/>
                  <a:pt x="12698" y="20762"/>
                </a:cubicBezTo>
                <a:cubicBezTo>
                  <a:pt x="12522" y="20870"/>
                  <a:pt x="12335" y="20903"/>
                  <a:pt x="12128" y="20903"/>
                </a:cubicBezTo>
                <a:lnTo>
                  <a:pt x="9483" y="20903"/>
                </a:lnTo>
                <a:cubicBezTo>
                  <a:pt x="9277" y="20903"/>
                  <a:pt x="9100" y="20870"/>
                  <a:pt x="8914" y="20762"/>
                </a:cubicBezTo>
                <a:cubicBezTo>
                  <a:pt x="8728" y="20663"/>
                  <a:pt x="8607" y="20536"/>
                  <a:pt x="8503" y="20359"/>
                </a:cubicBezTo>
                <a:cubicBezTo>
                  <a:pt x="8390" y="20181"/>
                  <a:pt x="8344" y="20012"/>
                  <a:pt x="8344" y="19815"/>
                </a:cubicBezTo>
                <a:lnTo>
                  <a:pt x="8344" y="18007"/>
                </a:lnTo>
                <a:cubicBezTo>
                  <a:pt x="8344" y="18000"/>
                  <a:pt x="8344" y="17992"/>
                  <a:pt x="8344" y="17985"/>
                </a:cubicBezTo>
                <a:cubicBezTo>
                  <a:pt x="8358" y="17971"/>
                  <a:pt x="8375" y="17962"/>
                  <a:pt x="8389" y="17942"/>
                </a:cubicBezTo>
                <a:cubicBezTo>
                  <a:pt x="8420" y="17893"/>
                  <a:pt x="8423" y="17837"/>
                  <a:pt x="8423" y="17768"/>
                </a:cubicBezTo>
                <a:cubicBezTo>
                  <a:pt x="8423" y="17709"/>
                  <a:pt x="8420" y="17663"/>
                  <a:pt x="8389" y="17604"/>
                </a:cubicBezTo>
                <a:cubicBezTo>
                  <a:pt x="8348" y="17555"/>
                  <a:pt x="8304" y="17503"/>
                  <a:pt x="8252" y="17474"/>
                </a:cubicBezTo>
                <a:cubicBezTo>
                  <a:pt x="8242" y="17464"/>
                  <a:pt x="8228" y="17462"/>
                  <a:pt x="8207" y="17452"/>
                </a:cubicBezTo>
                <a:cubicBezTo>
                  <a:pt x="7896" y="17324"/>
                  <a:pt x="7630" y="17196"/>
                  <a:pt x="7341" y="17038"/>
                </a:cubicBezTo>
                <a:cubicBezTo>
                  <a:pt x="6999" y="16851"/>
                  <a:pt x="6728" y="16678"/>
                  <a:pt x="6417" y="16461"/>
                </a:cubicBezTo>
                <a:cubicBezTo>
                  <a:pt x="6407" y="16451"/>
                  <a:pt x="6405" y="16438"/>
                  <a:pt x="6395" y="16429"/>
                </a:cubicBezTo>
                <a:cubicBezTo>
                  <a:pt x="6332" y="16399"/>
                  <a:pt x="6263" y="16374"/>
                  <a:pt x="6201" y="16374"/>
                </a:cubicBezTo>
                <a:cubicBezTo>
                  <a:pt x="6139" y="16374"/>
                  <a:pt x="6082" y="16399"/>
                  <a:pt x="6030" y="16429"/>
                </a:cubicBezTo>
                <a:cubicBezTo>
                  <a:pt x="5978" y="16453"/>
                  <a:pt x="5945" y="16497"/>
                  <a:pt x="5916" y="16537"/>
                </a:cubicBezTo>
                <a:cubicBezTo>
                  <a:pt x="5897" y="16534"/>
                  <a:pt x="5879" y="16527"/>
                  <a:pt x="5859" y="16527"/>
                </a:cubicBezTo>
                <a:cubicBezTo>
                  <a:pt x="5786" y="16527"/>
                  <a:pt x="5727" y="16531"/>
                  <a:pt x="5665" y="16570"/>
                </a:cubicBezTo>
                <a:lnTo>
                  <a:pt x="4046" y="17517"/>
                </a:lnTo>
                <a:cubicBezTo>
                  <a:pt x="4036" y="17517"/>
                  <a:pt x="4034" y="17528"/>
                  <a:pt x="4024" y="17528"/>
                </a:cubicBezTo>
                <a:cubicBezTo>
                  <a:pt x="3838" y="17627"/>
                  <a:pt x="3649" y="17681"/>
                  <a:pt x="3442" y="17681"/>
                </a:cubicBezTo>
                <a:cubicBezTo>
                  <a:pt x="3225" y="17681"/>
                  <a:pt x="3058" y="17627"/>
                  <a:pt x="2872" y="17528"/>
                </a:cubicBezTo>
                <a:cubicBezTo>
                  <a:pt x="2697" y="17439"/>
                  <a:pt x="2577" y="17326"/>
                  <a:pt x="2473" y="17158"/>
                </a:cubicBezTo>
                <a:lnTo>
                  <a:pt x="1094" y="14992"/>
                </a:lnTo>
                <a:cubicBezTo>
                  <a:pt x="1094" y="14992"/>
                  <a:pt x="1083" y="14980"/>
                  <a:pt x="1083" y="14970"/>
                </a:cubicBezTo>
                <a:cubicBezTo>
                  <a:pt x="969" y="14792"/>
                  <a:pt x="923" y="14644"/>
                  <a:pt x="923" y="14436"/>
                </a:cubicBezTo>
                <a:cubicBezTo>
                  <a:pt x="923" y="14239"/>
                  <a:pt x="969" y="14059"/>
                  <a:pt x="1083" y="13881"/>
                </a:cubicBezTo>
                <a:cubicBezTo>
                  <a:pt x="1176" y="13713"/>
                  <a:pt x="1295" y="13588"/>
                  <a:pt x="1470" y="13489"/>
                </a:cubicBezTo>
                <a:lnTo>
                  <a:pt x="3089" y="12542"/>
                </a:lnTo>
                <a:cubicBezTo>
                  <a:pt x="3130" y="12518"/>
                  <a:pt x="3152" y="12491"/>
                  <a:pt x="3180" y="12455"/>
                </a:cubicBezTo>
                <a:cubicBezTo>
                  <a:pt x="3184" y="12455"/>
                  <a:pt x="3188" y="12455"/>
                  <a:pt x="3192" y="12455"/>
                </a:cubicBezTo>
                <a:cubicBezTo>
                  <a:pt x="3222" y="12455"/>
                  <a:pt x="3239" y="12454"/>
                  <a:pt x="3260" y="12444"/>
                </a:cubicBezTo>
                <a:cubicBezTo>
                  <a:pt x="3301" y="12434"/>
                  <a:pt x="3333" y="12420"/>
                  <a:pt x="3374" y="12400"/>
                </a:cubicBezTo>
                <a:cubicBezTo>
                  <a:pt x="3425" y="12371"/>
                  <a:pt x="3470" y="12329"/>
                  <a:pt x="3511" y="12270"/>
                </a:cubicBezTo>
                <a:cubicBezTo>
                  <a:pt x="3541" y="12220"/>
                  <a:pt x="3545" y="12166"/>
                  <a:pt x="3545" y="12106"/>
                </a:cubicBezTo>
                <a:cubicBezTo>
                  <a:pt x="3545" y="12077"/>
                  <a:pt x="3545" y="12050"/>
                  <a:pt x="3545" y="12030"/>
                </a:cubicBezTo>
                <a:cubicBezTo>
                  <a:pt x="3453" y="11624"/>
                  <a:pt x="3454" y="11291"/>
                  <a:pt x="3454" y="10854"/>
                </a:cubicBezTo>
                <a:lnTo>
                  <a:pt x="3454" y="10691"/>
                </a:lnTo>
                <a:cubicBezTo>
                  <a:pt x="3454" y="10443"/>
                  <a:pt x="3479" y="10200"/>
                  <a:pt x="3499" y="9962"/>
                </a:cubicBezTo>
                <a:cubicBezTo>
                  <a:pt x="3499" y="9952"/>
                  <a:pt x="3499" y="9939"/>
                  <a:pt x="3499" y="9929"/>
                </a:cubicBezTo>
                <a:cubicBezTo>
                  <a:pt x="3499" y="9870"/>
                  <a:pt x="3473" y="9815"/>
                  <a:pt x="3442" y="9766"/>
                </a:cubicBezTo>
                <a:cubicBezTo>
                  <a:pt x="3401" y="9706"/>
                  <a:pt x="3380" y="9665"/>
                  <a:pt x="3328" y="9635"/>
                </a:cubicBezTo>
                <a:cubicBezTo>
                  <a:pt x="3267" y="9605"/>
                  <a:pt x="3196" y="9581"/>
                  <a:pt x="3135" y="9581"/>
                </a:cubicBezTo>
                <a:cubicBezTo>
                  <a:pt x="3130" y="9581"/>
                  <a:pt x="3127" y="9581"/>
                  <a:pt x="3123" y="9581"/>
                </a:cubicBezTo>
                <a:cubicBezTo>
                  <a:pt x="3087" y="9530"/>
                  <a:pt x="3056" y="9488"/>
                  <a:pt x="3009" y="9461"/>
                </a:cubicBezTo>
                <a:cubicBezTo>
                  <a:pt x="2999" y="9461"/>
                  <a:pt x="2998" y="9461"/>
                  <a:pt x="2998" y="9461"/>
                </a:cubicBezTo>
                <a:lnTo>
                  <a:pt x="1322" y="8590"/>
                </a:lnTo>
                <a:cubicBezTo>
                  <a:pt x="1322" y="8590"/>
                  <a:pt x="1321" y="8579"/>
                  <a:pt x="1311" y="8579"/>
                </a:cubicBezTo>
                <a:cubicBezTo>
                  <a:pt x="1125" y="8480"/>
                  <a:pt x="981" y="8344"/>
                  <a:pt x="878" y="8176"/>
                </a:cubicBezTo>
                <a:cubicBezTo>
                  <a:pt x="774" y="7999"/>
                  <a:pt x="729" y="7829"/>
                  <a:pt x="729" y="7632"/>
                </a:cubicBezTo>
                <a:cubicBezTo>
                  <a:pt x="730" y="7444"/>
                  <a:pt x="785" y="7277"/>
                  <a:pt x="878" y="7109"/>
                </a:cubicBezTo>
                <a:lnTo>
                  <a:pt x="2132" y="4888"/>
                </a:lnTo>
                <a:cubicBezTo>
                  <a:pt x="2132" y="4878"/>
                  <a:pt x="2143" y="4866"/>
                  <a:pt x="2143" y="4856"/>
                </a:cubicBezTo>
                <a:cubicBezTo>
                  <a:pt x="2246" y="4678"/>
                  <a:pt x="2379" y="4551"/>
                  <a:pt x="2565" y="4453"/>
                </a:cubicBezTo>
                <a:cubicBezTo>
                  <a:pt x="2740" y="4344"/>
                  <a:pt x="2928" y="4322"/>
                  <a:pt x="3135" y="4322"/>
                </a:cubicBezTo>
                <a:cubicBezTo>
                  <a:pt x="3331" y="4322"/>
                  <a:pt x="3506" y="4353"/>
                  <a:pt x="3682" y="4442"/>
                </a:cubicBezTo>
                <a:lnTo>
                  <a:pt x="5346" y="5302"/>
                </a:lnTo>
                <a:cubicBezTo>
                  <a:pt x="5398" y="5332"/>
                  <a:pt x="5466" y="5346"/>
                  <a:pt x="5528" y="5346"/>
                </a:cubicBezTo>
                <a:cubicBezTo>
                  <a:pt x="5537" y="5346"/>
                  <a:pt x="5543" y="5335"/>
                  <a:pt x="5551" y="5335"/>
                </a:cubicBezTo>
                <a:cubicBezTo>
                  <a:pt x="5555" y="5337"/>
                  <a:pt x="5558" y="5343"/>
                  <a:pt x="5562" y="5346"/>
                </a:cubicBezTo>
                <a:cubicBezTo>
                  <a:pt x="5624" y="5375"/>
                  <a:pt x="5673" y="5400"/>
                  <a:pt x="5745" y="5400"/>
                </a:cubicBezTo>
                <a:cubicBezTo>
                  <a:pt x="5807" y="5400"/>
                  <a:pt x="5864" y="5375"/>
                  <a:pt x="5916" y="5346"/>
                </a:cubicBezTo>
                <a:cubicBezTo>
                  <a:pt x="5936" y="5336"/>
                  <a:pt x="5964" y="5322"/>
                  <a:pt x="5984" y="5302"/>
                </a:cubicBezTo>
                <a:cubicBezTo>
                  <a:pt x="6416" y="4926"/>
                  <a:pt x="6802" y="4633"/>
                  <a:pt x="7306" y="4366"/>
                </a:cubicBezTo>
                <a:cubicBezTo>
                  <a:pt x="7574" y="4217"/>
                  <a:pt x="7826" y="4093"/>
                  <a:pt x="8104" y="3974"/>
                </a:cubicBezTo>
                <a:cubicBezTo>
                  <a:pt x="8125" y="3974"/>
                  <a:pt x="8141" y="3973"/>
                  <a:pt x="8161" y="3963"/>
                </a:cubicBezTo>
                <a:cubicBezTo>
                  <a:pt x="8213" y="3933"/>
                  <a:pt x="8257" y="3882"/>
                  <a:pt x="8298" y="3832"/>
                </a:cubicBezTo>
                <a:cubicBezTo>
                  <a:pt x="8329" y="3773"/>
                  <a:pt x="8332" y="3718"/>
                  <a:pt x="8332" y="3658"/>
                </a:cubicBezTo>
                <a:cubicBezTo>
                  <a:pt x="8332" y="3610"/>
                  <a:pt x="8322" y="3577"/>
                  <a:pt x="8309" y="3538"/>
                </a:cubicBezTo>
                <a:cubicBezTo>
                  <a:pt x="8329" y="3495"/>
                  <a:pt x="8344" y="3450"/>
                  <a:pt x="8344" y="3397"/>
                </a:cubicBezTo>
                <a:lnTo>
                  <a:pt x="8344" y="1796"/>
                </a:lnTo>
                <a:cubicBezTo>
                  <a:pt x="8344" y="1599"/>
                  <a:pt x="8390" y="1430"/>
                  <a:pt x="8503" y="1252"/>
                </a:cubicBezTo>
                <a:cubicBezTo>
                  <a:pt x="8607" y="1074"/>
                  <a:pt x="8728" y="937"/>
                  <a:pt x="8914" y="838"/>
                </a:cubicBezTo>
                <a:cubicBezTo>
                  <a:pt x="9100" y="740"/>
                  <a:pt x="9277" y="697"/>
                  <a:pt x="9483" y="697"/>
                </a:cubicBezTo>
                <a:close/>
                <a:moveTo>
                  <a:pt x="11113" y="7011"/>
                </a:moveTo>
                <a:cubicBezTo>
                  <a:pt x="10412" y="7011"/>
                  <a:pt x="9830" y="7167"/>
                  <a:pt x="9221" y="7512"/>
                </a:cubicBezTo>
                <a:cubicBezTo>
                  <a:pt x="8603" y="7847"/>
                  <a:pt x="8170" y="8260"/>
                  <a:pt x="7819" y="8851"/>
                </a:cubicBezTo>
                <a:cubicBezTo>
                  <a:pt x="7458" y="9432"/>
                  <a:pt x="7295" y="10001"/>
                  <a:pt x="7295" y="10680"/>
                </a:cubicBezTo>
                <a:cubicBezTo>
                  <a:pt x="7295" y="11350"/>
                  <a:pt x="7458" y="11907"/>
                  <a:pt x="7819" y="12487"/>
                </a:cubicBezTo>
                <a:cubicBezTo>
                  <a:pt x="8170" y="13078"/>
                  <a:pt x="8603" y="13492"/>
                  <a:pt x="9221" y="13827"/>
                </a:cubicBezTo>
                <a:cubicBezTo>
                  <a:pt x="9830" y="14171"/>
                  <a:pt x="10423" y="14327"/>
                  <a:pt x="11113" y="14327"/>
                </a:cubicBezTo>
                <a:cubicBezTo>
                  <a:pt x="11825" y="14327"/>
                  <a:pt x="12420" y="14171"/>
                  <a:pt x="13028" y="13827"/>
                </a:cubicBezTo>
                <a:cubicBezTo>
                  <a:pt x="13637" y="13492"/>
                  <a:pt x="14080" y="13068"/>
                  <a:pt x="14430" y="12487"/>
                </a:cubicBezTo>
                <a:cubicBezTo>
                  <a:pt x="14781" y="11907"/>
                  <a:pt x="14943" y="11340"/>
                  <a:pt x="14943" y="10680"/>
                </a:cubicBezTo>
                <a:cubicBezTo>
                  <a:pt x="14943" y="10001"/>
                  <a:pt x="14791" y="9432"/>
                  <a:pt x="14430" y="8851"/>
                </a:cubicBezTo>
                <a:cubicBezTo>
                  <a:pt x="14080" y="8260"/>
                  <a:pt x="13647" y="7847"/>
                  <a:pt x="13028" y="7512"/>
                </a:cubicBezTo>
                <a:cubicBezTo>
                  <a:pt x="12420" y="7167"/>
                  <a:pt x="11825" y="7011"/>
                  <a:pt x="11113" y="7011"/>
                </a:cubicBezTo>
                <a:close/>
                <a:moveTo>
                  <a:pt x="11113" y="7708"/>
                </a:moveTo>
                <a:cubicBezTo>
                  <a:pt x="11691" y="7708"/>
                  <a:pt x="12180" y="7834"/>
                  <a:pt x="12675" y="8100"/>
                </a:cubicBezTo>
                <a:cubicBezTo>
                  <a:pt x="13170" y="8376"/>
                  <a:pt x="13526" y="8716"/>
                  <a:pt x="13815" y="9189"/>
                </a:cubicBezTo>
                <a:cubicBezTo>
                  <a:pt x="14093" y="9661"/>
                  <a:pt x="14225" y="10129"/>
                  <a:pt x="14225" y="10680"/>
                </a:cubicBezTo>
                <a:cubicBezTo>
                  <a:pt x="14225" y="11212"/>
                  <a:pt x="14104" y="11677"/>
                  <a:pt x="13815" y="12150"/>
                </a:cubicBezTo>
                <a:cubicBezTo>
                  <a:pt x="13526" y="12632"/>
                  <a:pt x="13170" y="12963"/>
                  <a:pt x="12675" y="13239"/>
                </a:cubicBezTo>
                <a:cubicBezTo>
                  <a:pt x="12180" y="13514"/>
                  <a:pt x="11691" y="13631"/>
                  <a:pt x="11113" y="13631"/>
                </a:cubicBezTo>
                <a:cubicBezTo>
                  <a:pt x="10546" y="13631"/>
                  <a:pt x="10070" y="13514"/>
                  <a:pt x="9575" y="13239"/>
                </a:cubicBezTo>
                <a:cubicBezTo>
                  <a:pt x="9070" y="12963"/>
                  <a:pt x="8723" y="12632"/>
                  <a:pt x="8435" y="12150"/>
                </a:cubicBezTo>
                <a:cubicBezTo>
                  <a:pt x="8146" y="11677"/>
                  <a:pt x="8024" y="11222"/>
                  <a:pt x="8024" y="10680"/>
                </a:cubicBezTo>
                <a:cubicBezTo>
                  <a:pt x="8024" y="10129"/>
                  <a:pt x="8146" y="9661"/>
                  <a:pt x="8435" y="9189"/>
                </a:cubicBezTo>
                <a:cubicBezTo>
                  <a:pt x="8723" y="8716"/>
                  <a:pt x="9070" y="8376"/>
                  <a:pt x="9575" y="8100"/>
                </a:cubicBezTo>
                <a:cubicBezTo>
                  <a:pt x="10070" y="7824"/>
                  <a:pt x="10557" y="7708"/>
                  <a:pt x="11113" y="7708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7144" r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形状"/>
          <p:cNvSpPr/>
          <p:nvPr/>
        </p:nvSpPr>
        <p:spPr>
          <a:xfrm>
            <a:off x="4727206" y="3849845"/>
            <a:ext cx="331189" cy="256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9" extrusionOk="0">
                <a:moveTo>
                  <a:pt x="10650" y="0"/>
                </a:moveTo>
                <a:cubicBezTo>
                  <a:pt x="7564" y="0"/>
                  <a:pt x="4870" y="2538"/>
                  <a:pt x="3844" y="6215"/>
                </a:cubicBezTo>
                <a:cubicBezTo>
                  <a:pt x="1609" y="7037"/>
                  <a:pt x="0" y="9643"/>
                  <a:pt x="0" y="12706"/>
                </a:cubicBezTo>
                <a:cubicBezTo>
                  <a:pt x="0" y="16455"/>
                  <a:pt x="2358" y="19509"/>
                  <a:pt x="5257" y="19509"/>
                </a:cubicBezTo>
                <a:lnTo>
                  <a:pt x="7823" y="19509"/>
                </a:lnTo>
                <a:cubicBezTo>
                  <a:pt x="8078" y="19509"/>
                  <a:pt x="8278" y="19225"/>
                  <a:pt x="8278" y="18896"/>
                </a:cubicBezTo>
                <a:cubicBezTo>
                  <a:pt x="8278" y="18566"/>
                  <a:pt x="8078" y="18308"/>
                  <a:pt x="7823" y="18308"/>
                </a:cubicBezTo>
                <a:lnTo>
                  <a:pt x="5257" y="18308"/>
                </a:lnTo>
                <a:cubicBezTo>
                  <a:pt x="2859" y="18308"/>
                  <a:pt x="929" y="15796"/>
                  <a:pt x="929" y="12706"/>
                </a:cubicBezTo>
                <a:cubicBezTo>
                  <a:pt x="929" y="10069"/>
                  <a:pt x="2339" y="7821"/>
                  <a:pt x="4289" y="7253"/>
                </a:cubicBezTo>
                <a:cubicBezTo>
                  <a:pt x="4331" y="7240"/>
                  <a:pt x="4350" y="7191"/>
                  <a:pt x="4386" y="7166"/>
                </a:cubicBezTo>
                <a:cubicBezTo>
                  <a:pt x="4404" y="7155"/>
                  <a:pt x="4417" y="7142"/>
                  <a:pt x="4434" y="7128"/>
                </a:cubicBezTo>
                <a:cubicBezTo>
                  <a:pt x="4509" y="7059"/>
                  <a:pt x="4557" y="6986"/>
                  <a:pt x="4589" y="6878"/>
                </a:cubicBezTo>
                <a:cubicBezTo>
                  <a:pt x="4600" y="6851"/>
                  <a:pt x="4630" y="6846"/>
                  <a:pt x="4638" y="6816"/>
                </a:cubicBezTo>
                <a:cubicBezTo>
                  <a:pt x="5480" y="3487"/>
                  <a:pt x="7894" y="1201"/>
                  <a:pt x="10650" y="1201"/>
                </a:cubicBezTo>
                <a:cubicBezTo>
                  <a:pt x="13353" y="1201"/>
                  <a:pt x="15737" y="3416"/>
                  <a:pt x="16624" y="6665"/>
                </a:cubicBezTo>
                <a:cubicBezTo>
                  <a:pt x="16643" y="6734"/>
                  <a:pt x="16695" y="6763"/>
                  <a:pt x="16730" y="6816"/>
                </a:cubicBezTo>
                <a:cubicBezTo>
                  <a:pt x="16791" y="6995"/>
                  <a:pt x="16892" y="7154"/>
                  <a:pt x="17050" y="7191"/>
                </a:cubicBezTo>
                <a:cubicBezTo>
                  <a:pt x="19132" y="7623"/>
                  <a:pt x="20680" y="9944"/>
                  <a:pt x="20680" y="12706"/>
                </a:cubicBezTo>
                <a:cubicBezTo>
                  <a:pt x="20680" y="15796"/>
                  <a:pt x="18752" y="18308"/>
                  <a:pt x="16362" y="18308"/>
                </a:cubicBezTo>
                <a:lnTo>
                  <a:pt x="13438" y="18308"/>
                </a:lnTo>
                <a:lnTo>
                  <a:pt x="14697" y="16870"/>
                </a:lnTo>
                <a:cubicBezTo>
                  <a:pt x="14889" y="16643"/>
                  <a:pt x="14902" y="16270"/>
                  <a:pt x="14736" y="16032"/>
                </a:cubicBezTo>
                <a:cubicBezTo>
                  <a:pt x="14570" y="15783"/>
                  <a:pt x="14280" y="15767"/>
                  <a:pt x="14097" y="15982"/>
                </a:cubicBezTo>
                <a:lnTo>
                  <a:pt x="12102" y="18258"/>
                </a:lnTo>
                <a:cubicBezTo>
                  <a:pt x="11893" y="18496"/>
                  <a:pt x="11893" y="18920"/>
                  <a:pt x="12102" y="19159"/>
                </a:cubicBezTo>
                <a:lnTo>
                  <a:pt x="14097" y="21385"/>
                </a:lnTo>
                <a:cubicBezTo>
                  <a:pt x="14289" y="21600"/>
                  <a:pt x="14570" y="21572"/>
                  <a:pt x="14736" y="21322"/>
                </a:cubicBezTo>
                <a:cubicBezTo>
                  <a:pt x="14901" y="21084"/>
                  <a:pt x="14889" y="20700"/>
                  <a:pt x="14697" y="20484"/>
                </a:cubicBezTo>
                <a:lnTo>
                  <a:pt x="13826" y="19509"/>
                </a:lnTo>
                <a:lnTo>
                  <a:pt x="16362" y="19509"/>
                </a:lnTo>
                <a:cubicBezTo>
                  <a:pt x="19261" y="19509"/>
                  <a:pt x="21600" y="16455"/>
                  <a:pt x="21600" y="12706"/>
                </a:cubicBezTo>
                <a:cubicBezTo>
                  <a:pt x="21600" y="9466"/>
                  <a:pt x="19831" y="6719"/>
                  <a:pt x="17417" y="6078"/>
                </a:cubicBezTo>
                <a:cubicBezTo>
                  <a:pt x="16367" y="2460"/>
                  <a:pt x="13693" y="0"/>
                  <a:pt x="10650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7144" r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形状"/>
          <p:cNvSpPr/>
          <p:nvPr/>
        </p:nvSpPr>
        <p:spPr>
          <a:xfrm>
            <a:off x="2398806" y="2504932"/>
            <a:ext cx="334068" cy="298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7" h="21600" extrusionOk="0">
                <a:moveTo>
                  <a:pt x="10719" y="0"/>
                </a:moveTo>
                <a:cubicBezTo>
                  <a:pt x="10641" y="0"/>
                  <a:pt x="10579" y="26"/>
                  <a:pt x="10509" y="65"/>
                </a:cubicBezTo>
                <a:lnTo>
                  <a:pt x="248" y="6090"/>
                </a:lnTo>
                <a:cubicBezTo>
                  <a:pt x="-80" y="6286"/>
                  <a:pt x="-81" y="6800"/>
                  <a:pt x="239" y="6995"/>
                </a:cubicBezTo>
                <a:lnTo>
                  <a:pt x="3459" y="8903"/>
                </a:lnTo>
                <a:lnTo>
                  <a:pt x="3459" y="17515"/>
                </a:lnTo>
                <a:cubicBezTo>
                  <a:pt x="3459" y="17603"/>
                  <a:pt x="3483" y="17695"/>
                  <a:pt x="3526" y="17774"/>
                </a:cubicBezTo>
                <a:cubicBezTo>
                  <a:pt x="3569" y="17852"/>
                  <a:pt x="3619" y="17908"/>
                  <a:pt x="3688" y="17957"/>
                </a:cubicBezTo>
                <a:cubicBezTo>
                  <a:pt x="3696" y="17967"/>
                  <a:pt x="3708" y="17969"/>
                  <a:pt x="3716" y="17978"/>
                </a:cubicBezTo>
                <a:lnTo>
                  <a:pt x="10024" y="21546"/>
                </a:lnTo>
                <a:cubicBezTo>
                  <a:pt x="10093" y="21575"/>
                  <a:pt x="10155" y="21600"/>
                  <a:pt x="10233" y="21600"/>
                </a:cubicBezTo>
                <a:cubicBezTo>
                  <a:pt x="10302" y="21600"/>
                  <a:pt x="10363" y="21585"/>
                  <a:pt x="10424" y="21546"/>
                </a:cubicBezTo>
                <a:lnTo>
                  <a:pt x="17140" y="17978"/>
                </a:lnTo>
                <a:cubicBezTo>
                  <a:pt x="17149" y="17978"/>
                  <a:pt x="17161" y="17967"/>
                  <a:pt x="17179" y="17957"/>
                </a:cubicBezTo>
                <a:cubicBezTo>
                  <a:pt x="17248" y="17908"/>
                  <a:pt x="17297" y="17852"/>
                  <a:pt x="17341" y="17774"/>
                </a:cubicBezTo>
                <a:cubicBezTo>
                  <a:pt x="17384" y="17695"/>
                  <a:pt x="17398" y="17603"/>
                  <a:pt x="17398" y="17515"/>
                </a:cubicBezTo>
                <a:lnTo>
                  <a:pt x="17398" y="9248"/>
                </a:lnTo>
                <a:lnTo>
                  <a:pt x="21199" y="6995"/>
                </a:lnTo>
                <a:cubicBezTo>
                  <a:pt x="21519" y="6800"/>
                  <a:pt x="21518" y="6286"/>
                  <a:pt x="21190" y="6090"/>
                </a:cubicBezTo>
                <a:lnTo>
                  <a:pt x="10929" y="65"/>
                </a:lnTo>
                <a:cubicBezTo>
                  <a:pt x="10859" y="26"/>
                  <a:pt x="10788" y="0"/>
                  <a:pt x="10719" y="0"/>
                </a:cubicBezTo>
                <a:close/>
                <a:moveTo>
                  <a:pt x="10719" y="1099"/>
                </a:moveTo>
                <a:lnTo>
                  <a:pt x="20008" y="6553"/>
                </a:lnTo>
                <a:lnTo>
                  <a:pt x="10719" y="12050"/>
                </a:lnTo>
                <a:lnTo>
                  <a:pt x="1430" y="6553"/>
                </a:lnTo>
                <a:lnTo>
                  <a:pt x="10719" y="1099"/>
                </a:lnTo>
                <a:close/>
                <a:moveTo>
                  <a:pt x="20075" y="8968"/>
                </a:moveTo>
                <a:cubicBezTo>
                  <a:pt x="19825" y="8968"/>
                  <a:pt x="19618" y="9202"/>
                  <a:pt x="19618" y="9485"/>
                </a:cubicBezTo>
                <a:lnTo>
                  <a:pt x="19618" y="15995"/>
                </a:lnTo>
                <a:cubicBezTo>
                  <a:pt x="19618" y="16279"/>
                  <a:pt x="19825" y="16513"/>
                  <a:pt x="20075" y="16513"/>
                </a:cubicBezTo>
                <a:cubicBezTo>
                  <a:pt x="20325" y="16513"/>
                  <a:pt x="20523" y="16279"/>
                  <a:pt x="20523" y="15995"/>
                </a:cubicBezTo>
                <a:lnTo>
                  <a:pt x="20523" y="9485"/>
                </a:lnTo>
                <a:cubicBezTo>
                  <a:pt x="20523" y="9202"/>
                  <a:pt x="20325" y="8968"/>
                  <a:pt x="20075" y="8968"/>
                </a:cubicBezTo>
                <a:close/>
                <a:moveTo>
                  <a:pt x="4374" y="9442"/>
                </a:moveTo>
                <a:lnTo>
                  <a:pt x="10509" y="13085"/>
                </a:lnTo>
                <a:cubicBezTo>
                  <a:pt x="10579" y="13124"/>
                  <a:pt x="10641" y="13150"/>
                  <a:pt x="10719" y="13150"/>
                </a:cubicBezTo>
                <a:cubicBezTo>
                  <a:pt x="10788" y="13150"/>
                  <a:pt x="10859" y="13124"/>
                  <a:pt x="10929" y="13085"/>
                </a:cubicBezTo>
                <a:lnTo>
                  <a:pt x="16493" y="9787"/>
                </a:lnTo>
                <a:lnTo>
                  <a:pt x="16493" y="17181"/>
                </a:lnTo>
                <a:lnTo>
                  <a:pt x="10243" y="20511"/>
                </a:lnTo>
                <a:lnTo>
                  <a:pt x="4374" y="17192"/>
                </a:lnTo>
                <a:lnTo>
                  <a:pt x="4374" y="9442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7144" r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形状"/>
          <p:cNvSpPr/>
          <p:nvPr/>
        </p:nvSpPr>
        <p:spPr>
          <a:xfrm>
            <a:off x="4077789" y="3819606"/>
            <a:ext cx="349907" cy="3153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2" extrusionOk="0">
                <a:moveTo>
                  <a:pt x="10768" y="0"/>
                </a:moveTo>
                <a:cubicBezTo>
                  <a:pt x="10761" y="0"/>
                  <a:pt x="10756" y="10"/>
                  <a:pt x="10749" y="10"/>
                </a:cubicBezTo>
                <a:lnTo>
                  <a:pt x="5513" y="10"/>
                </a:lnTo>
                <a:cubicBezTo>
                  <a:pt x="5429" y="10"/>
                  <a:pt x="5368" y="35"/>
                  <a:pt x="5301" y="81"/>
                </a:cubicBezTo>
                <a:cubicBezTo>
                  <a:pt x="5251" y="109"/>
                  <a:pt x="5214" y="147"/>
                  <a:pt x="5172" y="193"/>
                </a:cubicBezTo>
                <a:lnTo>
                  <a:pt x="101" y="7055"/>
                </a:lnTo>
                <a:cubicBezTo>
                  <a:pt x="85" y="7074"/>
                  <a:pt x="81" y="7089"/>
                  <a:pt x="64" y="7116"/>
                </a:cubicBezTo>
                <a:cubicBezTo>
                  <a:pt x="23" y="7190"/>
                  <a:pt x="0" y="7268"/>
                  <a:pt x="0" y="7360"/>
                </a:cubicBezTo>
                <a:cubicBezTo>
                  <a:pt x="0" y="7453"/>
                  <a:pt x="23" y="7520"/>
                  <a:pt x="64" y="7594"/>
                </a:cubicBezTo>
                <a:cubicBezTo>
                  <a:pt x="81" y="7622"/>
                  <a:pt x="85" y="7648"/>
                  <a:pt x="101" y="7675"/>
                </a:cubicBezTo>
                <a:lnTo>
                  <a:pt x="10565" y="21369"/>
                </a:lnTo>
                <a:cubicBezTo>
                  <a:pt x="10741" y="21600"/>
                  <a:pt x="11043" y="21600"/>
                  <a:pt x="11219" y="21369"/>
                </a:cubicBezTo>
                <a:lnTo>
                  <a:pt x="21508" y="7665"/>
                </a:lnTo>
                <a:cubicBezTo>
                  <a:pt x="21525" y="7647"/>
                  <a:pt x="21536" y="7622"/>
                  <a:pt x="21545" y="7594"/>
                </a:cubicBezTo>
                <a:cubicBezTo>
                  <a:pt x="21587" y="7520"/>
                  <a:pt x="21600" y="7453"/>
                  <a:pt x="21600" y="7360"/>
                </a:cubicBezTo>
                <a:cubicBezTo>
                  <a:pt x="21600" y="7268"/>
                  <a:pt x="21587" y="7190"/>
                  <a:pt x="21545" y="7116"/>
                </a:cubicBezTo>
                <a:cubicBezTo>
                  <a:pt x="21536" y="7089"/>
                  <a:pt x="21525" y="7073"/>
                  <a:pt x="21508" y="7045"/>
                </a:cubicBezTo>
                <a:lnTo>
                  <a:pt x="16354" y="183"/>
                </a:lnTo>
                <a:cubicBezTo>
                  <a:pt x="16312" y="137"/>
                  <a:pt x="16275" y="109"/>
                  <a:pt x="16225" y="81"/>
                </a:cubicBezTo>
                <a:cubicBezTo>
                  <a:pt x="16158" y="35"/>
                  <a:pt x="16088" y="10"/>
                  <a:pt x="16004" y="10"/>
                </a:cubicBezTo>
                <a:lnTo>
                  <a:pt x="10786" y="10"/>
                </a:lnTo>
                <a:cubicBezTo>
                  <a:pt x="10779" y="10"/>
                  <a:pt x="10775" y="0"/>
                  <a:pt x="10768" y="0"/>
                </a:cubicBezTo>
                <a:close/>
                <a:moveTo>
                  <a:pt x="5724" y="976"/>
                </a:moveTo>
                <a:lnTo>
                  <a:pt x="9930" y="976"/>
                </a:lnTo>
                <a:lnTo>
                  <a:pt x="6056" y="7005"/>
                </a:lnTo>
                <a:lnTo>
                  <a:pt x="1270" y="7005"/>
                </a:lnTo>
                <a:lnTo>
                  <a:pt x="5724" y="976"/>
                </a:lnTo>
                <a:close/>
                <a:moveTo>
                  <a:pt x="11614" y="976"/>
                </a:moveTo>
                <a:lnTo>
                  <a:pt x="15811" y="976"/>
                </a:lnTo>
                <a:lnTo>
                  <a:pt x="20339" y="7005"/>
                </a:lnTo>
                <a:lnTo>
                  <a:pt x="15434" y="7005"/>
                </a:lnTo>
                <a:lnTo>
                  <a:pt x="11614" y="976"/>
                </a:lnTo>
                <a:close/>
                <a:moveTo>
                  <a:pt x="10777" y="1322"/>
                </a:moveTo>
                <a:lnTo>
                  <a:pt x="14375" y="7005"/>
                </a:lnTo>
                <a:lnTo>
                  <a:pt x="7133" y="7005"/>
                </a:lnTo>
                <a:lnTo>
                  <a:pt x="10777" y="1322"/>
                </a:lnTo>
                <a:close/>
                <a:moveTo>
                  <a:pt x="1491" y="7980"/>
                </a:moveTo>
                <a:lnTo>
                  <a:pt x="5991" y="7980"/>
                </a:lnTo>
                <a:lnTo>
                  <a:pt x="9654" y="18706"/>
                </a:lnTo>
                <a:lnTo>
                  <a:pt x="1491" y="7980"/>
                </a:lnTo>
                <a:close/>
                <a:moveTo>
                  <a:pt x="6930" y="7980"/>
                </a:moveTo>
                <a:lnTo>
                  <a:pt x="14578" y="7980"/>
                </a:lnTo>
                <a:lnTo>
                  <a:pt x="10860" y="19519"/>
                </a:lnTo>
                <a:lnTo>
                  <a:pt x="6930" y="7980"/>
                </a:lnTo>
                <a:close/>
                <a:moveTo>
                  <a:pt x="15507" y="7980"/>
                </a:moveTo>
                <a:lnTo>
                  <a:pt x="20137" y="7980"/>
                </a:lnTo>
                <a:lnTo>
                  <a:pt x="12019" y="18787"/>
                </a:lnTo>
                <a:lnTo>
                  <a:pt x="15507" y="7980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7144" r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形状"/>
          <p:cNvSpPr/>
          <p:nvPr/>
        </p:nvSpPr>
        <p:spPr>
          <a:xfrm>
            <a:off x="6555940" y="3152908"/>
            <a:ext cx="309590" cy="287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256" y="0"/>
                </a:moveTo>
                <a:cubicBezTo>
                  <a:pt x="5982" y="0"/>
                  <a:pt x="5746" y="252"/>
                  <a:pt x="5746" y="546"/>
                </a:cubicBezTo>
                <a:lnTo>
                  <a:pt x="5746" y="7827"/>
                </a:lnTo>
                <a:cubicBezTo>
                  <a:pt x="5746" y="8121"/>
                  <a:pt x="5982" y="8373"/>
                  <a:pt x="6256" y="8373"/>
                </a:cubicBezTo>
                <a:lnTo>
                  <a:pt x="10295" y="8373"/>
                </a:lnTo>
                <a:lnTo>
                  <a:pt x="10295" y="11134"/>
                </a:lnTo>
                <a:lnTo>
                  <a:pt x="2790" y="11134"/>
                </a:lnTo>
                <a:cubicBezTo>
                  <a:pt x="2516" y="11134"/>
                  <a:pt x="2290" y="11386"/>
                  <a:pt x="2290" y="11680"/>
                </a:cubicBezTo>
                <a:lnTo>
                  <a:pt x="2290" y="15732"/>
                </a:lnTo>
                <a:lnTo>
                  <a:pt x="489" y="15732"/>
                </a:lnTo>
                <a:cubicBezTo>
                  <a:pt x="216" y="15732"/>
                  <a:pt x="0" y="15963"/>
                  <a:pt x="0" y="16256"/>
                </a:cubicBezTo>
                <a:lnTo>
                  <a:pt x="0" y="21054"/>
                </a:lnTo>
                <a:cubicBezTo>
                  <a:pt x="0" y="21347"/>
                  <a:pt x="216" y="21600"/>
                  <a:pt x="489" y="21600"/>
                </a:cubicBezTo>
                <a:lnTo>
                  <a:pt x="4986" y="21600"/>
                </a:lnTo>
                <a:cubicBezTo>
                  <a:pt x="5260" y="21600"/>
                  <a:pt x="5486" y="21347"/>
                  <a:pt x="5486" y="21054"/>
                </a:cubicBezTo>
                <a:lnTo>
                  <a:pt x="5486" y="16256"/>
                </a:lnTo>
                <a:cubicBezTo>
                  <a:pt x="5486" y="15963"/>
                  <a:pt x="5260" y="15732"/>
                  <a:pt x="4986" y="15732"/>
                </a:cubicBezTo>
                <a:lnTo>
                  <a:pt x="3289" y="15732"/>
                </a:lnTo>
                <a:lnTo>
                  <a:pt x="3289" y="12203"/>
                </a:lnTo>
                <a:lnTo>
                  <a:pt x="10295" y="12203"/>
                </a:lnTo>
                <a:lnTo>
                  <a:pt x="10295" y="15721"/>
                </a:lnTo>
                <a:lnTo>
                  <a:pt x="8536" y="15721"/>
                </a:lnTo>
                <a:cubicBezTo>
                  <a:pt x="8262" y="15721"/>
                  <a:pt x="8036" y="15963"/>
                  <a:pt x="8036" y="16256"/>
                </a:cubicBezTo>
                <a:lnTo>
                  <a:pt x="8036" y="21054"/>
                </a:lnTo>
                <a:cubicBezTo>
                  <a:pt x="8036" y="21347"/>
                  <a:pt x="8262" y="21600"/>
                  <a:pt x="8536" y="21600"/>
                </a:cubicBezTo>
                <a:lnTo>
                  <a:pt x="13022" y="21600"/>
                </a:lnTo>
                <a:cubicBezTo>
                  <a:pt x="13296" y="21600"/>
                  <a:pt x="13512" y="21347"/>
                  <a:pt x="13512" y="21054"/>
                </a:cubicBezTo>
                <a:lnTo>
                  <a:pt x="13512" y="16256"/>
                </a:lnTo>
                <a:cubicBezTo>
                  <a:pt x="13512" y="15963"/>
                  <a:pt x="13296" y="15721"/>
                  <a:pt x="13022" y="15721"/>
                </a:cubicBezTo>
                <a:lnTo>
                  <a:pt x="11274" y="15721"/>
                </a:lnTo>
                <a:lnTo>
                  <a:pt x="11274" y="12203"/>
                </a:lnTo>
                <a:lnTo>
                  <a:pt x="18363" y="12203"/>
                </a:lnTo>
                <a:lnTo>
                  <a:pt x="18363" y="15721"/>
                </a:lnTo>
                <a:lnTo>
                  <a:pt x="16624" y="15721"/>
                </a:lnTo>
                <a:cubicBezTo>
                  <a:pt x="16351" y="15721"/>
                  <a:pt x="16124" y="15963"/>
                  <a:pt x="16124" y="16256"/>
                </a:cubicBezTo>
                <a:lnTo>
                  <a:pt x="16124" y="21054"/>
                </a:lnTo>
                <a:cubicBezTo>
                  <a:pt x="16124" y="21347"/>
                  <a:pt x="16351" y="21600"/>
                  <a:pt x="16624" y="21600"/>
                </a:cubicBezTo>
                <a:lnTo>
                  <a:pt x="21111" y="21600"/>
                </a:lnTo>
                <a:cubicBezTo>
                  <a:pt x="21384" y="21600"/>
                  <a:pt x="21600" y="21347"/>
                  <a:pt x="21600" y="21054"/>
                </a:cubicBezTo>
                <a:lnTo>
                  <a:pt x="21600" y="16256"/>
                </a:lnTo>
                <a:cubicBezTo>
                  <a:pt x="21600" y="15963"/>
                  <a:pt x="21384" y="15721"/>
                  <a:pt x="21111" y="15721"/>
                </a:cubicBezTo>
                <a:lnTo>
                  <a:pt x="19351" y="15721"/>
                </a:lnTo>
                <a:lnTo>
                  <a:pt x="19351" y="11680"/>
                </a:lnTo>
                <a:cubicBezTo>
                  <a:pt x="19351" y="11386"/>
                  <a:pt x="19136" y="11134"/>
                  <a:pt x="18862" y="11134"/>
                </a:cubicBezTo>
                <a:lnTo>
                  <a:pt x="11274" y="11134"/>
                </a:lnTo>
                <a:lnTo>
                  <a:pt x="11274" y="8373"/>
                </a:lnTo>
                <a:lnTo>
                  <a:pt x="15281" y="8373"/>
                </a:lnTo>
                <a:cubicBezTo>
                  <a:pt x="15546" y="8373"/>
                  <a:pt x="15771" y="8121"/>
                  <a:pt x="15771" y="7827"/>
                </a:cubicBezTo>
                <a:lnTo>
                  <a:pt x="15771" y="546"/>
                </a:lnTo>
                <a:cubicBezTo>
                  <a:pt x="15771" y="252"/>
                  <a:pt x="15546" y="0"/>
                  <a:pt x="15281" y="0"/>
                </a:cubicBezTo>
                <a:lnTo>
                  <a:pt x="6256" y="0"/>
                </a:lnTo>
                <a:close/>
                <a:moveTo>
                  <a:pt x="6745" y="1069"/>
                </a:moveTo>
                <a:lnTo>
                  <a:pt x="14782" y="1069"/>
                </a:lnTo>
                <a:lnTo>
                  <a:pt x="14782" y="7304"/>
                </a:lnTo>
                <a:lnTo>
                  <a:pt x="10784" y="7304"/>
                </a:lnTo>
                <a:lnTo>
                  <a:pt x="6745" y="7304"/>
                </a:lnTo>
                <a:lnTo>
                  <a:pt x="6745" y="1069"/>
                </a:lnTo>
                <a:close/>
                <a:moveTo>
                  <a:pt x="989" y="16790"/>
                </a:moveTo>
                <a:lnTo>
                  <a:pt x="2790" y="16790"/>
                </a:lnTo>
                <a:lnTo>
                  <a:pt x="4487" y="16790"/>
                </a:lnTo>
                <a:lnTo>
                  <a:pt x="4487" y="20531"/>
                </a:lnTo>
                <a:lnTo>
                  <a:pt x="989" y="20531"/>
                </a:lnTo>
                <a:lnTo>
                  <a:pt x="989" y="16790"/>
                </a:lnTo>
                <a:close/>
                <a:moveTo>
                  <a:pt x="9036" y="16790"/>
                </a:moveTo>
                <a:lnTo>
                  <a:pt x="12523" y="16790"/>
                </a:lnTo>
                <a:lnTo>
                  <a:pt x="12523" y="20531"/>
                </a:lnTo>
                <a:lnTo>
                  <a:pt x="9036" y="20531"/>
                </a:lnTo>
                <a:lnTo>
                  <a:pt x="9036" y="16790"/>
                </a:lnTo>
                <a:close/>
                <a:moveTo>
                  <a:pt x="17113" y="16790"/>
                </a:moveTo>
                <a:lnTo>
                  <a:pt x="20611" y="16790"/>
                </a:lnTo>
                <a:lnTo>
                  <a:pt x="20611" y="20531"/>
                </a:lnTo>
                <a:lnTo>
                  <a:pt x="17113" y="20531"/>
                </a:lnTo>
                <a:lnTo>
                  <a:pt x="17113" y="16790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7144" r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形状"/>
          <p:cNvSpPr/>
          <p:nvPr/>
        </p:nvSpPr>
        <p:spPr>
          <a:xfrm>
            <a:off x="2993506" y="3155788"/>
            <a:ext cx="285110" cy="2836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5" h="21600" extrusionOk="0">
                <a:moveTo>
                  <a:pt x="539" y="0"/>
                </a:moveTo>
                <a:cubicBezTo>
                  <a:pt x="244" y="0"/>
                  <a:pt x="0" y="246"/>
                  <a:pt x="0" y="543"/>
                </a:cubicBezTo>
                <a:lnTo>
                  <a:pt x="0" y="21057"/>
                </a:lnTo>
                <a:cubicBezTo>
                  <a:pt x="0" y="21354"/>
                  <a:pt x="244" y="21600"/>
                  <a:pt x="539" y="21600"/>
                </a:cubicBezTo>
                <a:lnTo>
                  <a:pt x="20622" y="21600"/>
                </a:lnTo>
                <a:cubicBezTo>
                  <a:pt x="20918" y="21600"/>
                  <a:pt x="21150" y="21354"/>
                  <a:pt x="21150" y="21057"/>
                </a:cubicBezTo>
                <a:lnTo>
                  <a:pt x="21150" y="12079"/>
                </a:lnTo>
                <a:cubicBezTo>
                  <a:pt x="21150" y="11782"/>
                  <a:pt x="20918" y="11536"/>
                  <a:pt x="20622" y="11536"/>
                </a:cubicBezTo>
                <a:cubicBezTo>
                  <a:pt x="20327" y="11536"/>
                  <a:pt x="20083" y="11782"/>
                  <a:pt x="20083" y="12079"/>
                </a:cubicBezTo>
                <a:lnTo>
                  <a:pt x="20083" y="20513"/>
                </a:lnTo>
                <a:lnTo>
                  <a:pt x="1078" y="20513"/>
                </a:lnTo>
                <a:lnTo>
                  <a:pt x="1078" y="1087"/>
                </a:lnTo>
                <a:lnTo>
                  <a:pt x="8750" y="1087"/>
                </a:lnTo>
                <a:cubicBezTo>
                  <a:pt x="9045" y="1087"/>
                  <a:pt x="9289" y="841"/>
                  <a:pt x="9289" y="543"/>
                </a:cubicBezTo>
                <a:cubicBezTo>
                  <a:pt x="9289" y="246"/>
                  <a:pt x="9045" y="0"/>
                  <a:pt x="8750" y="0"/>
                </a:cubicBezTo>
                <a:lnTo>
                  <a:pt x="539" y="0"/>
                </a:lnTo>
                <a:close/>
                <a:moveTo>
                  <a:pt x="16545" y="102"/>
                </a:moveTo>
                <a:cubicBezTo>
                  <a:pt x="16414" y="106"/>
                  <a:pt x="16287" y="163"/>
                  <a:pt x="16186" y="260"/>
                </a:cubicBezTo>
                <a:lnTo>
                  <a:pt x="14243" y="2219"/>
                </a:lnTo>
                <a:lnTo>
                  <a:pt x="14231" y="2219"/>
                </a:lnTo>
                <a:cubicBezTo>
                  <a:pt x="14229" y="2222"/>
                  <a:pt x="14234" y="2228"/>
                  <a:pt x="14231" y="2230"/>
                </a:cubicBezTo>
                <a:lnTo>
                  <a:pt x="7267" y="9226"/>
                </a:lnTo>
                <a:cubicBezTo>
                  <a:pt x="7227" y="9257"/>
                  <a:pt x="7198" y="9288"/>
                  <a:pt x="7177" y="9340"/>
                </a:cubicBezTo>
                <a:cubicBezTo>
                  <a:pt x="7127" y="9411"/>
                  <a:pt x="7099" y="9497"/>
                  <a:pt x="7099" y="9600"/>
                </a:cubicBezTo>
                <a:lnTo>
                  <a:pt x="7099" y="13992"/>
                </a:lnTo>
                <a:cubicBezTo>
                  <a:pt x="7099" y="14290"/>
                  <a:pt x="7343" y="14536"/>
                  <a:pt x="7638" y="14536"/>
                </a:cubicBezTo>
                <a:lnTo>
                  <a:pt x="11614" y="14536"/>
                </a:lnTo>
                <a:cubicBezTo>
                  <a:pt x="11706" y="14536"/>
                  <a:pt x="11791" y="14508"/>
                  <a:pt x="11873" y="14457"/>
                </a:cubicBezTo>
                <a:cubicBezTo>
                  <a:pt x="11923" y="14436"/>
                  <a:pt x="11943" y="14407"/>
                  <a:pt x="11974" y="14366"/>
                </a:cubicBezTo>
                <a:lnTo>
                  <a:pt x="21386" y="4981"/>
                </a:lnTo>
                <a:cubicBezTo>
                  <a:pt x="21600" y="4755"/>
                  <a:pt x="21599" y="4394"/>
                  <a:pt x="21375" y="4189"/>
                </a:cubicBezTo>
                <a:lnTo>
                  <a:pt x="16916" y="238"/>
                </a:lnTo>
                <a:cubicBezTo>
                  <a:pt x="16809" y="145"/>
                  <a:pt x="16676" y="98"/>
                  <a:pt x="16545" y="102"/>
                </a:cubicBezTo>
                <a:close/>
                <a:moveTo>
                  <a:pt x="16590" y="1370"/>
                </a:moveTo>
                <a:lnTo>
                  <a:pt x="20229" y="4619"/>
                </a:lnTo>
                <a:lnTo>
                  <a:pt x="18792" y="6057"/>
                </a:lnTo>
                <a:lnTo>
                  <a:pt x="15366" y="2604"/>
                </a:lnTo>
                <a:lnTo>
                  <a:pt x="16590" y="1370"/>
                </a:lnTo>
                <a:close/>
                <a:moveTo>
                  <a:pt x="14613" y="3362"/>
                </a:moveTo>
                <a:lnTo>
                  <a:pt x="18039" y="6815"/>
                </a:lnTo>
                <a:lnTo>
                  <a:pt x="11390" y="13449"/>
                </a:lnTo>
                <a:lnTo>
                  <a:pt x="8177" y="13449"/>
                </a:lnTo>
                <a:lnTo>
                  <a:pt x="8177" y="9826"/>
                </a:lnTo>
                <a:lnTo>
                  <a:pt x="14613" y="3362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7144" r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形状"/>
          <p:cNvSpPr/>
          <p:nvPr/>
        </p:nvSpPr>
        <p:spPr>
          <a:xfrm>
            <a:off x="2917189" y="3836884"/>
            <a:ext cx="280790" cy="280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4" y="0"/>
                </a:moveTo>
                <a:cubicBezTo>
                  <a:pt x="4831" y="0"/>
                  <a:pt x="0" y="4830"/>
                  <a:pt x="0" y="10800"/>
                </a:cubicBezTo>
                <a:cubicBezTo>
                  <a:pt x="0" y="16760"/>
                  <a:pt x="4831" y="21600"/>
                  <a:pt x="10794" y="21600"/>
                </a:cubicBezTo>
                <a:cubicBezTo>
                  <a:pt x="10834" y="21600"/>
                  <a:pt x="10860" y="21563"/>
                  <a:pt x="10897" y="21554"/>
                </a:cubicBezTo>
                <a:lnTo>
                  <a:pt x="15580" y="21554"/>
                </a:lnTo>
                <a:cubicBezTo>
                  <a:pt x="15880" y="21554"/>
                  <a:pt x="16117" y="21306"/>
                  <a:pt x="16117" y="21006"/>
                </a:cubicBezTo>
                <a:cubicBezTo>
                  <a:pt x="16117" y="20706"/>
                  <a:pt x="15880" y="20458"/>
                  <a:pt x="15580" y="20458"/>
                </a:cubicBezTo>
                <a:lnTo>
                  <a:pt x="10726" y="20458"/>
                </a:lnTo>
                <a:cubicBezTo>
                  <a:pt x="10698" y="20458"/>
                  <a:pt x="10684" y="20489"/>
                  <a:pt x="10657" y="20493"/>
                </a:cubicBezTo>
                <a:cubicBezTo>
                  <a:pt x="5361" y="20417"/>
                  <a:pt x="1097" y="16112"/>
                  <a:pt x="1097" y="10800"/>
                </a:cubicBezTo>
                <a:cubicBezTo>
                  <a:pt x="1097" y="5431"/>
                  <a:pt x="5433" y="1096"/>
                  <a:pt x="10794" y="1096"/>
                </a:cubicBezTo>
                <a:cubicBezTo>
                  <a:pt x="16166" y="1096"/>
                  <a:pt x="20515" y="5431"/>
                  <a:pt x="20515" y="10800"/>
                </a:cubicBezTo>
                <a:cubicBezTo>
                  <a:pt x="20515" y="11528"/>
                  <a:pt x="20409" y="12248"/>
                  <a:pt x="20252" y="12946"/>
                </a:cubicBezTo>
                <a:lnTo>
                  <a:pt x="15101" y="12022"/>
                </a:lnTo>
                <a:cubicBezTo>
                  <a:pt x="15218" y="11620"/>
                  <a:pt x="15295" y="11194"/>
                  <a:pt x="15295" y="10754"/>
                </a:cubicBezTo>
                <a:cubicBezTo>
                  <a:pt x="15295" y="8239"/>
                  <a:pt x="13255" y="6211"/>
                  <a:pt x="10749" y="6211"/>
                </a:cubicBezTo>
                <a:cubicBezTo>
                  <a:pt x="8253" y="6211"/>
                  <a:pt x="6214" y="8239"/>
                  <a:pt x="6214" y="10754"/>
                </a:cubicBezTo>
                <a:cubicBezTo>
                  <a:pt x="6214" y="13259"/>
                  <a:pt x="8253" y="15298"/>
                  <a:pt x="10749" y="15298"/>
                </a:cubicBezTo>
                <a:cubicBezTo>
                  <a:pt x="12405" y="15298"/>
                  <a:pt x="13803" y="14362"/>
                  <a:pt x="14598" y="13038"/>
                </a:cubicBezTo>
                <a:lnTo>
                  <a:pt x="20412" y="14099"/>
                </a:lnTo>
                <a:cubicBezTo>
                  <a:pt x="20438" y="14104"/>
                  <a:pt x="20456" y="14087"/>
                  <a:pt x="20481" y="14088"/>
                </a:cubicBezTo>
                <a:cubicBezTo>
                  <a:pt x="20499" y="14095"/>
                  <a:pt x="20507" y="14117"/>
                  <a:pt x="20526" y="14122"/>
                </a:cubicBezTo>
                <a:cubicBezTo>
                  <a:pt x="20817" y="14205"/>
                  <a:pt x="21117" y="14036"/>
                  <a:pt x="21200" y="13745"/>
                </a:cubicBezTo>
                <a:cubicBezTo>
                  <a:pt x="21470" y="12792"/>
                  <a:pt x="21600" y="11795"/>
                  <a:pt x="21600" y="10800"/>
                </a:cubicBezTo>
                <a:cubicBezTo>
                  <a:pt x="21600" y="4830"/>
                  <a:pt x="16767" y="0"/>
                  <a:pt x="10794" y="0"/>
                </a:cubicBezTo>
                <a:close/>
                <a:moveTo>
                  <a:pt x="10749" y="7307"/>
                </a:moveTo>
                <a:cubicBezTo>
                  <a:pt x="12654" y="7307"/>
                  <a:pt x="14210" y="8840"/>
                  <a:pt x="14210" y="10754"/>
                </a:cubicBezTo>
                <a:cubicBezTo>
                  <a:pt x="14210" y="12659"/>
                  <a:pt x="12654" y="14202"/>
                  <a:pt x="10749" y="14202"/>
                </a:cubicBezTo>
                <a:cubicBezTo>
                  <a:pt x="8854" y="14202"/>
                  <a:pt x="7310" y="12659"/>
                  <a:pt x="7310" y="10754"/>
                </a:cubicBezTo>
                <a:cubicBezTo>
                  <a:pt x="7310" y="8840"/>
                  <a:pt x="8853" y="7307"/>
                  <a:pt x="10749" y="730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7144" r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形状"/>
          <p:cNvSpPr/>
          <p:nvPr/>
        </p:nvSpPr>
        <p:spPr>
          <a:xfrm>
            <a:off x="606069" y="3152908"/>
            <a:ext cx="231833" cy="287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88" y="0"/>
                </a:moveTo>
                <a:cubicBezTo>
                  <a:pt x="7266" y="0"/>
                  <a:pt x="4234" y="2428"/>
                  <a:pt x="4234" y="5422"/>
                </a:cubicBezTo>
                <a:lnTo>
                  <a:pt x="4234" y="7616"/>
                </a:lnTo>
                <a:lnTo>
                  <a:pt x="668" y="7616"/>
                </a:lnTo>
                <a:cubicBezTo>
                  <a:pt x="302" y="7616"/>
                  <a:pt x="0" y="7868"/>
                  <a:pt x="0" y="8161"/>
                </a:cubicBezTo>
                <a:lnTo>
                  <a:pt x="0" y="21054"/>
                </a:lnTo>
                <a:cubicBezTo>
                  <a:pt x="0" y="21348"/>
                  <a:pt x="302" y="21600"/>
                  <a:pt x="668" y="21600"/>
                </a:cubicBezTo>
                <a:lnTo>
                  <a:pt x="20945" y="21600"/>
                </a:lnTo>
                <a:cubicBezTo>
                  <a:pt x="21312" y="21600"/>
                  <a:pt x="21600" y="21348"/>
                  <a:pt x="21600" y="21054"/>
                </a:cubicBezTo>
                <a:lnTo>
                  <a:pt x="21600" y="8161"/>
                </a:lnTo>
                <a:cubicBezTo>
                  <a:pt x="21600" y="7868"/>
                  <a:pt x="21312" y="7616"/>
                  <a:pt x="20945" y="7616"/>
                </a:cubicBezTo>
                <a:lnTo>
                  <a:pt x="5571" y="7616"/>
                </a:lnTo>
                <a:lnTo>
                  <a:pt x="5571" y="5422"/>
                </a:lnTo>
                <a:cubicBezTo>
                  <a:pt x="5571" y="3013"/>
                  <a:pt x="7998" y="1069"/>
                  <a:pt x="10988" y="1069"/>
                </a:cubicBezTo>
                <a:cubicBezTo>
                  <a:pt x="13107" y="1069"/>
                  <a:pt x="14994" y="2026"/>
                  <a:pt x="15890" y="3518"/>
                </a:cubicBezTo>
                <a:cubicBezTo>
                  <a:pt x="16243" y="4103"/>
                  <a:pt x="16433" y="4757"/>
                  <a:pt x="16433" y="5422"/>
                </a:cubicBezTo>
                <a:cubicBezTo>
                  <a:pt x="16433" y="5715"/>
                  <a:pt x="16722" y="5957"/>
                  <a:pt x="17088" y="5957"/>
                </a:cubicBezTo>
                <a:cubicBezTo>
                  <a:pt x="17454" y="5957"/>
                  <a:pt x="17756" y="5715"/>
                  <a:pt x="17756" y="5422"/>
                </a:cubicBezTo>
                <a:cubicBezTo>
                  <a:pt x="17756" y="4596"/>
                  <a:pt x="17529" y="3799"/>
                  <a:pt x="17088" y="3073"/>
                </a:cubicBezTo>
                <a:cubicBezTo>
                  <a:pt x="15965" y="1208"/>
                  <a:pt x="13612" y="0"/>
                  <a:pt x="10988" y="0"/>
                </a:cubicBezTo>
                <a:close/>
                <a:moveTo>
                  <a:pt x="1337" y="8685"/>
                </a:moveTo>
                <a:lnTo>
                  <a:pt x="20277" y="8685"/>
                </a:lnTo>
                <a:lnTo>
                  <a:pt x="20277" y="20531"/>
                </a:lnTo>
                <a:lnTo>
                  <a:pt x="1337" y="20531"/>
                </a:lnTo>
                <a:lnTo>
                  <a:pt x="1337" y="8685"/>
                </a:lnTo>
                <a:close/>
                <a:moveTo>
                  <a:pt x="8063" y="13851"/>
                </a:moveTo>
                <a:cubicBezTo>
                  <a:pt x="7698" y="13851"/>
                  <a:pt x="7409" y="14093"/>
                  <a:pt x="7409" y="14385"/>
                </a:cubicBezTo>
                <a:cubicBezTo>
                  <a:pt x="7409" y="14678"/>
                  <a:pt x="7698" y="14920"/>
                  <a:pt x="8063" y="14920"/>
                </a:cubicBezTo>
                <a:lnTo>
                  <a:pt x="13871" y="14920"/>
                </a:lnTo>
                <a:cubicBezTo>
                  <a:pt x="14236" y="14920"/>
                  <a:pt x="14525" y="14678"/>
                  <a:pt x="14525" y="14385"/>
                </a:cubicBezTo>
                <a:cubicBezTo>
                  <a:pt x="14525" y="14093"/>
                  <a:pt x="14236" y="13851"/>
                  <a:pt x="13871" y="13851"/>
                </a:cubicBezTo>
                <a:lnTo>
                  <a:pt x="8063" y="13851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7144" r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形状"/>
          <p:cNvSpPr/>
          <p:nvPr/>
        </p:nvSpPr>
        <p:spPr>
          <a:xfrm>
            <a:off x="7166480" y="3152908"/>
            <a:ext cx="230392" cy="287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44" y="0"/>
                </a:moveTo>
                <a:cubicBezTo>
                  <a:pt x="7309" y="0"/>
                  <a:pt x="4289" y="2433"/>
                  <a:pt x="4289" y="5433"/>
                </a:cubicBezTo>
                <a:lnTo>
                  <a:pt x="4289" y="7587"/>
                </a:lnTo>
                <a:lnTo>
                  <a:pt x="668" y="7587"/>
                </a:lnTo>
                <a:cubicBezTo>
                  <a:pt x="302" y="7587"/>
                  <a:pt x="0" y="7840"/>
                  <a:pt x="0" y="8133"/>
                </a:cubicBezTo>
                <a:lnTo>
                  <a:pt x="0" y="21053"/>
                </a:lnTo>
                <a:cubicBezTo>
                  <a:pt x="0" y="21347"/>
                  <a:pt x="302" y="21600"/>
                  <a:pt x="668" y="21600"/>
                </a:cubicBezTo>
                <a:lnTo>
                  <a:pt x="20945" y="21600"/>
                </a:lnTo>
                <a:cubicBezTo>
                  <a:pt x="21312" y="21600"/>
                  <a:pt x="21600" y="21347"/>
                  <a:pt x="21600" y="21053"/>
                </a:cubicBezTo>
                <a:lnTo>
                  <a:pt x="21600" y="8133"/>
                </a:lnTo>
                <a:cubicBezTo>
                  <a:pt x="21600" y="7840"/>
                  <a:pt x="21312" y="7587"/>
                  <a:pt x="20945" y="7587"/>
                </a:cubicBezTo>
                <a:lnTo>
                  <a:pt x="17812" y="7587"/>
                </a:lnTo>
                <a:lnTo>
                  <a:pt x="17812" y="5433"/>
                </a:lnTo>
                <a:cubicBezTo>
                  <a:pt x="17812" y="2433"/>
                  <a:pt x="14791" y="0"/>
                  <a:pt x="11044" y="0"/>
                </a:cubicBezTo>
                <a:close/>
                <a:moveTo>
                  <a:pt x="11044" y="1071"/>
                </a:moveTo>
                <a:cubicBezTo>
                  <a:pt x="14059" y="1071"/>
                  <a:pt x="16489" y="3019"/>
                  <a:pt x="16489" y="5433"/>
                </a:cubicBezTo>
                <a:lnTo>
                  <a:pt x="16489" y="7587"/>
                </a:lnTo>
                <a:lnTo>
                  <a:pt x="5626" y="7587"/>
                </a:lnTo>
                <a:lnTo>
                  <a:pt x="5626" y="5433"/>
                </a:lnTo>
                <a:cubicBezTo>
                  <a:pt x="5626" y="3019"/>
                  <a:pt x="8054" y="1071"/>
                  <a:pt x="11044" y="1071"/>
                </a:cubicBezTo>
                <a:close/>
                <a:moveTo>
                  <a:pt x="1337" y="8658"/>
                </a:moveTo>
                <a:lnTo>
                  <a:pt x="4944" y="8658"/>
                </a:lnTo>
                <a:lnTo>
                  <a:pt x="17144" y="8658"/>
                </a:lnTo>
                <a:lnTo>
                  <a:pt x="20277" y="8658"/>
                </a:lnTo>
                <a:lnTo>
                  <a:pt x="20277" y="20529"/>
                </a:lnTo>
                <a:lnTo>
                  <a:pt x="1337" y="20529"/>
                </a:lnTo>
                <a:lnTo>
                  <a:pt x="1337" y="8658"/>
                </a:lnTo>
                <a:close/>
                <a:moveTo>
                  <a:pt x="11030" y="11514"/>
                </a:moveTo>
                <a:cubicBezTo>
                  <a:pt x="10673" y="11514"/>
                  <a:pt x="10361" y="11767"/>
                  <a:pt x="10361" y="12061"/>
                </a:cubicBezTo>
                <a:lnTo>
                  <a:pt x="10361" y="16724"/>
                </a:lnTo>
                <a:cubicBezTo>
                  <a:pt x="10361" y="17018"/>
                  <a:pt x="10673" y="17271"/>
                  <a:pt x="11030" y="17271"/>
                </a:cubicBezTo>
                <a:cubicBezTo>
                  <a:pt x="11399" y="17271"/>
                  <a:pt x="11684" y="17018"/>
                  <a:pt x="11684" y="16724"/>
                </a:cubicBezTo>
                <a:lnTo>
                  <a:pt x="11684" y="12061"/>
                </a:lnTo>
                <a:cubicBezTo>
                  <a:pt x="11684" y="11767"/>
                  <a:pt x="11399" y="11514"/>
                  <a:pt x="11030" y="11514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7144" r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形状"/>
          <p:cNvSpPr/>
          <p:nvPr/>
        </p:nvSpPr>
        <p:spPr>
          <a:xfrm>
            <a:off x="4210264" y="3155788"/>
            <a:ext cx="280790" cy="2836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65" y="0"/>
                </a:moveTo>
                <a:cubicBezTo>
                  <a:pt x="4264" y="0"/>
                  <a:pt x="4026" y="245"/>
                  <a:pt x="4026" y="543"/>
                </a:cubicBezTo>
                <a:lnTo>
                  <a:pt x="4026" y="2038"/>
                </a:lnTo>
                <a:lnTo>
                  <a:pt x="551" y="2038"/>
                </a:lnTo>
                <a:cubicBezTo>
                  <a:pt x="249" y="2038"/>
                  <a:pt x="0" y="2283"/>
                  <a:pt x="0" y="2581"/>
                </a:cubicBezTo>
                <a:lnTo>
                  <a:pt x="0" y="21045"/>
                </a:lnTo>
                <a:cubicBezTo>
                  <a:pt x="0" y="21343"/>
                  <a:pt x="249" y="21600"/>
                  <a:pt x="551" y="21600"/>
                </a:cubicBezTo>
                <a:lnTo>
                  <a:pt x="21061" y="21600"/>
                </a:lnTo>
                <a:cubicBezTo>
                  <a:pt x="21362" y="21600"/>
                  <a:pt x="21600" y="21343"/>
                  <a:pt x="21600" y="21045"/>
                </a:cubicBezTo>
                <a:lnTo>
                  <a:pt x="21600" y="2581"/>
                </a:lnTo>
                <a:cubicBezTo>
                  <a:pt x="21600" y="2283"/>
                  <a:pt x="21362" y="2038"/>
                  <a:pt x="21061" y="2038"/>
                </a:cubicBezTo>
                <a:lnTo>
                  <a:pt x="17688" y="2038"/>
                </a:lnTo>
                <a:lnTo>
                  <a:pt x="17688" y="543"/>
                </a:lnTo>
                <a:cubicBezTo>
                  <a:pt x="17688" y="245"/>
                  <a:pt x="17439" y="0"/>
                  <a:pt x="17138" y="0"/>
                </a:cubicBezTo>
                <a:cubicBezTo>
                  <a:pt x="16836" y="0"/>
                  <a:pt x="16587" y="245"/>
                  <a:pt x="16587" y="543"/>
                </a:cubicBezTo>
                <a:lnTo>
                  <a:pt x="16587" y="2038"/>
                </a:lnTo>
                <a:lnTo>
                  <a:pt x="5116" y="2038"/>
                </a:lnTo>
                <a:lnTo>
                  <a:pt x="5116" y="543"/>
                </a:lnTo>
                <a:cubicBezTo>
                  <a:pt x="5116" y="245"/>
                  <a:pt x="4867" y="0"/>
                  <a:pt x="4565" y="0"/>
                </a:cubicBezTo>
                <a:close/>
                <a:moveTo>
                  <a:pt x="1101" y="3125"/>
                </a:moveTo>
                <a:lnTo>
                  <a:pt x="4026" y="3125"/>
                </a:lnTo>
                <a:lnTo>
                  <a:pt x="4026" y="4981"/>
                </a:lnTo>
                <a:cubicBezTo>
                  <a:pt x="4026" y="5279"/>
                  <a:pt x="4264" y="5513"/>
                  <a:pt x="4565" y="5513"/>
                </a:cubicBezTo>
                <a:cubicBezTo>
                  <a:pt x="4867" y="5513"/>
                  <a:pt x="5116" y="5279"/>
                  <a:pt x="5116" y="4981"/>
                </a:cubicBezTo>
                <a:lnTo>
                  <a:pt x="5116" y="3125"/>
                </a:lnTo>
                <a:lnTo>
                  <a:pt x="16587" y="3125"/>
                </a:lnTo>
                <a:lnTo>
                  <a:pt x="16587" y="4981"/>
                </a:lnTo>
                <a:cubicBezTo>
                  <a:pt x="16587" y="5279"/>
                  <a:pt x="16836" y="5513"/>
                  <a:pt x="17138" y="5513"/>
                </a:cubicBezTo>
                <a:cubicBezTo>
                  <a:pt x="17439" y="5513"/>
                  <a:pt x="17688" y="5279"/>
                  <a:pt x="17688" y="4981"/>
                </a:cubicBezTo>
                <a:lnTo>
                  <a:pt x="17688" y="3125"/>
                </a:lnTo>
                <a:lnTo>
                  <a:pt x="20510" y="3125"/>
                </a:lnTo>
                <a:lnTo>
                  <a:pt x="20510" y="9238"/>
                </a:lnTo>
                <a:lnTo>
                  <a:pt x="1101" y="9238"/>
                </a:lnTo>
                <a:lnTo>
                  <a:pt x="1101" y="3125"/>
                </a:lnTo>
                <a:close/>
                <a:moveTo>
                  <a:pt x="1101" y="10325"/>
                </a:moveTo>
                <a:lnTo>
                  <a:pt x="20510" y="10325"/>
                </a:lnTo>
                <a:lnTo>
                  <a:pt x="20510" y="20513"/>
                </a:lnTo>
                <a:lnTo>
                  <a:pt x="1101" y="20513"/>
                </a:lnTo>
                <a:lnTo>
                  <a:pt x="1101" y="10325"/>
                </a:lnTo>
                <a:close/>
                <a:moveTo>
                  <a:pt x="10771" y="12860"/>
                </a:moveTo>
                <a:cubicBezTo>
                  <a:pt x="10467" y="12860"/>
                  <a:pt x="10232" y="13116"/>
                  <a:pt x="10232" y="13415"/>
                </a:cubicBezTo>
                <a:lnTo>
                  <a:pt x="10232" y="17921"/>
                </a:lnTo>
                <a:cubicBezTo>
                  <a:pt x="10232" y="18220"/>
                  <a:pt x="10467" y="18475"/>
                  <a:pt x="10771" y="18475"/>
                </a:cubicBezTo>
                <a:cubicBezTo>
                  <a:pt x="11075" y="18475"/>
                  <a:pt x="11322" y="18220"/>
                  <a:pt x="11322" y="17921"/>
                </a:cubicBezTo>
                <a:lnTo>
                  <a:pt x="11322" y="13415"/>
                </a:lnTo>
                <a:cubicBezTo>
                  <a:pt x="11322" y="13116"/>
                  <a:pt x="11075" y="12860"/>
                  <a:pt x="10771" y="1286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7144" r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形状"/>
          <p:cNvSpPr/>
          <p:nvPr/>
        </p:nvSpPr>
        <p:spPr>
          <a:xfrm>
            <a:off x="1135970" y="3839764"/>
            <a:ext cx="262071" cy="275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469" y="0"/>
                </a:moveTo>
                <a:cubicBezTo>
                  <a:pt x="7159" y="0"/>
                  <a:pt x="6894" y="254"/>
                  <a:pt x="6894" y="561"/>
                </a:cubicBezTo>
                <a:lnTo>
                  <a:pt x="6894" y="3039"/>
                </a:lnTo>
                <a:lnTo>
                  <a:pt x="587" y="3039"/>
                </a:lnTo>
                <a:cubicBezTo>
                  <a:pt x="266" y="3039"/>
                  <a:pt x="0" y="3293"/>
                  <a:pt x="0" y="3600"/>
                </a:cubicBezTo>
                <a:cubicBezTo>
                  <a:pt x="0" y="3907"/>
                  <a:pt x="266" y="4161"/>
                  <a:pt x="587" y="4161"/>
                </a:cubicBezTo>
                <a:lnTo>
                  <a:pt x="1662" y="4161"/>
                </a:lnTo>
                <a:lnTo>
                  <a:pt x="1662" y="21027"/>
                </a:lnTo>
                <a:cubicBezTo>
                  <a:pt x="1662" y="21335"/>
                  <a:pt x="1928" y="21600"/>
                  <a:pt x="2249" y="21600"/>
                </a:cubicBezTo>
                <a:lnTo>
                  <a:pt x="18764" y="21600"/>
                </a:lnTo>
                <a:cubicBezTo>
                  <a:pt x="19085" y="21600"/>
                  <a:pt x="19351" y="21335"/>
                  <a:pt x="19351" y="21027"/>
                </a:cubicBezTo>
                <a:lnTo>
                  <a:pt x="19351" y="4161"/>
                </a:lnTo>
                <a:lnTo>
                  <a:pt x="21013" y="4161"/>
                </a:lnTo>
                <a:cubicBezTo>
                  <a:pt x="21334" y="4161"/>
                  <a:pt x="21600" y="3907"/>
                  <a:pt x="21600" y="3600"/>
                </a:cubicBezTo>
                <a:cubicBezTo>
                  <a:pt x="21600" y="3293"/>
                  <a:pt x="21334" y="3039"/>
                  <a:pt x="21013" y="3039"/>
                </a:cubicBezTo>
                <a:lnTo>
                  <a:pt x="14901" y="3039"/>
                </a:lnTo>
                <a:lnTo>
                  <a:pt x="14901" y="561"/>
                </a:lnTo>
                <a:cubicBezTo>
                  <a:pt x="14901" y="254"/>
                  <a:pt x="14647" y="0"/>
                  <a:pt x="14327" y="0"/>
                </a:cubicBezTo>
                <a:lnTo>
                  <a:pt x="7469" y="0"/>
                </a:lnTo>
                <a:close/>
                <a:moveTo>
                  <a:pt x="8056" y="1122"/>
                </a:moveTo>
                <a:lnTo>
                  <a:pt x="13740" y="1122"/>
                </a:lnTo>
                <a:lnTo>
                  <a:pt x="13740" y="3039"/>
                </a:lnTo>
                <a:lnTo>
                  <a:pt x="8056" y="3039"/>
                </a:lnTo>
                <a:lnTo>
                  <a:pt x="8056" y="1122"/>
                </a:lnTo>
                <a:close/>
                <a:moveTo>
                  <a:pt x="2836" y="4161"/>
                </a:moveTo>
                <a:lnTo>
                  <a:pt x="7469" y="4161"/>
                </a:lnTo>
                <a:lnTo>
                  <a:pt x="14327" y="4161"/>
                </a:lnTo>
                <a:lnTo>
                  <a:pt x="18189" y="4161"/>
                </a:lnTo>
                <a:lnTo>
                  <a:pt x="18189" y="20478"/>
                </a:lnTo>
                <a:lnTo>
                  <a:pt x="2836" y="20478"/>
                </a:lnTo>
                <a:lnTo>
                  <a:pt x="2836" y="4161"/>
                </a:lnTo>
                <a:close/>
                <a:moveTo>
                  <a:pt x="8019" y="8275"/>
                </a:moveTo>
                <a:cubicBezTo>
                  <a:pt x="7698" y="8275"/>
                  <a:pt x="7432" y="8528"/>
                  <a:pt x="7432" y="8836"/>
                </a:cubicBezTo>
                <a:lnTo>
                  <a:pt x="7432" y="15382"/>
                </a:lnTo>
                <a:cubicBezTo>
                  <a:pt x="7432" y="15690"/>
                  <a:pt x="7698" y="15943"/>
                  <a:pt x="8019" y="15943"/>
                </a:cubicBezTo>
                <a:cubicBezTo>
                  <a:pt x="8340" y="15943"/>
                  <a:pt x="8594" y="15690"/>
                  <a:pt x="8594" y="15382"/>
                </a:cubicBezTo>
                <a:lnTo>
                  <a:pt x="8594" y="8836"/>
                </a:lnTo>
                <a:cubicBezTo>
                  <a:pt x="8594" y="8528"/>
                  <a:pt x="8340" y="8275"/>
                  <a:pt x="8019" y="8275"/>
                </a:cubicBezTo>
                <a:close/>
                <a:moveTo>
                  <a:pt x="13544" y="8275"/>
                </a:moveTo>
                <a:cubicBezTo>
                  <a:pt x="13223" y="8275"/>
                  <a:pt x="12958" y="8528"/>
                  <a:pt x="12958" y="8836"/>
                </a:cubicBezTo>
                <a:lnTo>
                  <a:pt x="12958" y="15382"/>
                </a:lnTo>
                <a:cubicBezTo>
                  <a:pt x="12958" y="15690"/>
                  <a:pt x="13223" y="15943"/>
                  <a:pt x="13544" y="15943"/>
                </a:cubicBezTo>
                <a:cubicBezTo>
                  <a:pt x="13865" y="15943"/>
                  <a:pt x="14119" y="15690"/>
                  <a:pt x="14119" y="15382"/>
                </a:cubicBezTo>
                <a:lnTo>
                  <a:pt x="14119" y="8836"/>
                </a:lnTo>
                <a:cubicBezTo>
                  <a:pt x="14119" y="8528"/>
                  <a:pt x="13865" y="8275"/>
                  <a:pt x="13544" y="827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7144" r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形状"/>
          <p:cNvSpPr/>
          <p:nvPr/>
        </p:nvSpPr>
        <p:spPr>
          <a:xfrm>
            <a:off x="5373742" y="3155788"/>
            <a:ext cx="280790" cy="2836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51" y="0"/>
                </a:moveTo>
                <a:cubicBezTo>
                  <a:pt x="249" y="0"/>
                  <a:pt x="0" y="246"/>
                  <a:pt x="0" y="543"/>
                </a:cubicBezTo>
                <a:lnTo>
                  <a:pt x="0" y="21057"/>
                </a:lnTo>
                <a:cubicBezTo>
                  <a:pt x="0" y="21354"/>
                  <a:pt x="249" y="21600"/>
                  <a:pt x="551" y="21600"/>
                </a:cubicBezTo>
                <a:lnTo>
                  <a:pt x="5116" y="21600"/>
                </a:lnTo>
                <a:cubicBezTo>
                  <a:pt x="5418" y="21600"/>
                  <a:pt x="5655" y="21354"/>
                  <a:pt x="5655" y="21057"/>
                </a:cubicBezTo>
                <a:cubicBezTo>
                  <a:pt x="5655" y="20759"/>
                  <a:pt x="5418" y="20513"/>
                  <a:pt x="5116" y="20513"/>
                </a:cubicBezTo>
                <a:lnTo>
                  <a:pt x="1101" y="20513"/>
                </a:lnTo>
                <a:lnTo>
                  <a:pt x="1101" y="1087"/>
                </a:lnTo>
                <a:lnTo>
                  <a:pt x="20510" y="1087"/>
                </a:lnTo>
                <a:lnTo>
                  <a:pt x="20510" y="20513"/>
                </a:lnTo>
                <a:lnTo>
                  <a:pt x="15876" y="20513"/>
                </a:lnTo>
                <a:cubicBezTo>
                  <a:pt x="15574" y="20513"/>
                  <a:pt x="15337" y="20759"/>
                  <a:pt x="15337" y="21057"/>
                </a:cubicBezTo>
                <a:cubicBezTo>
                  <a:pt x="15337" y="21354"/>
                  <a:pt x="15574" y="21600"/>
                  <a:pt x="15876" y="21600"/>
                </a:cubicBezTo>
                <a:lnTo>
                  <a:pt x="21061" y="21600"/>
                </a:lnTo>
                <a:cubicBezTo>
                  <a:pt x="21362" y="21600"/>
                  <a:pt x="21600" y="21354"/>
                  <a:pt x="21600" y="21057"/>
                </a:cubicBezTo>
                <a:lnTo>
                  <a:pt x="21600" y="543"/>
                </a:lnTo>
                <a:cubicBezTo>
                  <a:pt x="21600" y="246"/>
                  <a:pt x="21362" y="0"/>
                  <a:pt x="21061" y="0"/>
                </a:cubicBezTo>
                <a:lnTo>
                  <a:pt x="551" y="0"/>
                </a:lnTo>
                <a:close/>
                <a:moveTo>
                  <a:pt x="10955" y="11604"/>
                </a:moveTo>
                <a:cubicBezTo>
                  <a:pt x="10815" y="11604"/>
                  <a:pt x="10681" y="11660"/>
                  <a:pt x="10576" y="11762"/>
                </a:cubicBezTo>
                <a:lnTo>
                  <a:pt x="8202" y="14094"/>
                </a:lnTo>
                <a:cubicBezTo>
                  <a:pt x="7983" y="14309"/>
                  <a:pt x="7983" y="14649"/>
                  <a:pt x="8202" y="14864"/>
                </a:cubicBezTo>
                <a:cubicBezTo>
                  <a:pt x="8410" y="15069"/>
                  <a:pt x="8763" y="15069"/>
                  <a:pt x="8982" y="14864"/>
                </a:cubicBezTo>
                <a:lnTo>
                  <a:pt x="10416" y="13438"/>
                </a:lnTo>
                <a:lnTo>
                  <a:pt x="10416" y="21045"/>
                </a:lnTo>
                <a:cubicBezTo>
                  <a:pt x="10416" y="21343"/>
                  <a:pt x="10665" y="21600"/>
                  <a:pt x="10966" y="21600"/>
                </a:cubicBezTo>
                <a:cubicBezTo>
                  <a:pt x="11268" y="21600"/>
                  <a:pt x="11505" y="21343"/>
                  <a:pt x="11505" y="21045"/>
                </a:cubicBezTo>
                <a:lnTo>
                  <a:pt x="11505" y="13449"/>
                </a:lnTo>
                <a:lnTo>
                  <a:pt x="12951" y="14864"/>
                </a:lnTo>
                <a:cubicBezTo>
                  <a:pt x="13159" y="15069"/>
                  <a:pt x="13511" y="15079"/>
                  <a:pt x="13719" y="14864"/>
                </a:cubicBezTo>
                <a:cubicBezTo>
                  <a:pt x="13938" y="14659"/>
                  <a:pt x="13938" y="14309"/>
                  <a:pt x="13719" y="14094"/>
                </a:cubicBezTo>
                <a:lnTo>
                  <a:pt x="11345" y="11762"/>
                </a:lnTo>
                <a:cubicBezTo>
                  <a:pt x="11235" y="11660"/>
                  <a:pt x="11094" y="11604"/>
                  <a:pt x="10955" y="11604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7144" r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形状"/>
          <p:cNvSpPr/>
          <p:nvPr/>
        </p:nvSpPr>
        <p:spPr>
          <a:xfrm>
            <a:off x="1772429" y="3160110"/>
            <a:ext cx="331189" cy="273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89" y="0"/>
                </a:moveTo>
                <a:cubicBezTo>
                  <a:pt x="7619" y="0"/>
                  <a:pt x="4930" y="2350"/>
                  <a:pt x="3892" y="5775"/>
                </a:cubicBezTo>
                <a:cubicBezTo>
                  <a:pt x="1624" y="6510"/>
                  <a:pt x="0" y="9005"/>
                  <a:pt x="0" y="11901"/>
                </a:cubicBezTo>
                <a:cubicBezTo>
                  <a:pt x="0" y="15413"/>
                  <a:pt x="2358" y="18273"/>
                  <a:pt x="5257" y="18273"/>
                </a:cubicBezTo>
                <a:lnTo>
                  <a:pt x="7823" y="18273"/>
                </a:lnTo>
                <a:cubicBezTo>
                  <a:pt x="8078" y="18273"/>
                  <a:pt x="8278" y="18008"/>
                  <a:pt x="8278" y="17699"/>
                </a:cubicBezTo>
                <a:cubicBezTo>
                  <a:pt x="8278" y="17391"/>
                  <a:pt x="8078" y="17149"/>
                  <a:pt x="7823" y="17149"/>
                </a:cubicBezTo>
                <a:lnTo>
                  <a:pt x="5257" y="17149"/>
                </a:lnTo>
                <a:cubicBezTo>
                  <a:pt x="2859" y="17149"/>
                  <a:pt x="929" y="14796"/>
                  <a:pt x="929" y="11901"/>
                </a:cubicBezTo>
                <a:cubicBezTo>
                  <a:pt x="929" y="9442"/>
                  <a:pt x="2339" y="7337"/>
                  <a:pt x="4289" y="6794"/>
                </a:cubicBezTo>
                <a:cubicBezTo>
                  <a:pt x="4329" y="6784"/>
                  <a:pt x="4342" y="6732"/>
                  <a:pt x="4376" y="6712"/>
                </a:cubicBezTo>
                <a:cubicBezTo>
                  <a:pt x="4439" y="6687"/>
                  <a:pt x="4482" y="6650"/>
                  <a:pt x="4531" y="6595"/>
                </a:cubicBezTo>
                <a:cubicBezTo>
                  <a:pt x="4550" y="6567"/>
                  <a:pt x="4565" y="6545"/>
                  <a:pt x="4579" y="6513"/>
                </a:cubicBezTo>
                <a:cubicBezTo>
                  <a:pt x="4609" y="6465"/>
                  <a:pt x="4660" y="6444"/>
                  <a:pt x="4676" y="6384"/>
                </a:cubicBezTo>
                <a:cubicBezTo>
                  <a:pt x="5519" y="3276"/>
                  <a:pt x="7933" y="1125"/>
                  <a:pt x="10689" y="1125"/>
                </a:cubicBezTo>
                <a:cubicBezTo>
                  <a:pt x="13392" y="1125"/>
                  <a:pt x="15776" y="3200"/>
                  <a:pt x="16662" y="6243"/>
                </a:cubicBezTo>
                <a:cubicBezTo>
                  <a:pt x="16672" y="6274"/>
                  <a:pt x="16698" y="6286"/>
                  <a:pt x="16711" y="6314"/>
                </a:cubicBezTo>
                <a:cubicBezTo>
                  <a:pt x="16756" y="6521"/>
                  <a:pt x="16868" y="6704"/>
                  <a:pt x="17050" y="6735"/>
                </a:cubicBezTo>
                <a:cubicBezTo>
                  <a:pt x="19131" y="7140"/>
                  <a:pt x="20680" y="9325"/>
                  <a:pt x="20680" y="11901"/>
                </a:cubicBezTo>
                <a:cubicBezTo>
                  <a:pt x="20680" y="14796"/>
                  <a:pt x="18752" y="17149"/>
                  <a:pt x="16362" y="17149"/>
                </a:cubicBezTo>
                <a:lnTo>
                  <a:pt x="13429" y="17149"/>
                </a:lnTo>
                <a:cubicBezTo>
                  <a:pt x="13174" y="17149"/>
                  <a:pt x="12964" y="17391"/>
                  <a:pt x="12964" y="17699"/>
                </a:cubicBezTo>
                <a:cubicBezTo>
                  <a:pt x="12964" y="18008"/>
                  <a:pt x="13174" y="18273"/>
                  <a:pt x="13429" y="18273"/>
                </a:cubicBezTo>
                <a:lnTo>
                  <a:pt x="16362" y="18273"/>
                </a:lnTo>
                <a:cubicBezTo>
                  <a:pt x="19261" y="18273"/>
                  <a:pt x="21600" y="15413"/>
                  <a:pt x="21600" y="11901"/>
                </a:cubicBezTo>
                <a:cubicBezTo>
                  <a:pt x="21600" y="8887"/>
                  <a:pt x="19855" y="6339"/>
                  <a:pt x="17466" y="5716"/>
                </a:cubicBezTo>
                <a:cubicBezTo>
                  <a:pt x="16420" y="2324"/>
                  <a:pt x="13740" y="0"/>
                  <a:pt x="10689" y="0"/>
                </a:cubicBezTo>
                <a:close/>
                <a:moveTo>
                  <a:pt x="10727" y="13846"/>
                </a:moveTo>
                <a:cubicBezTo>
                  <a:pt x="10602" y="13844"/>
                  <a:pt x="10471" y="13905"/>
                  <a:pt x="10379" y="14033"/>
                </a:cubicBezTo>
                <a:lnTo>
                  <a:pt x="8617" y="16469"/>
                </a:lnTo>
                <a:cubicBezTo>
                  <a:pt x="8450" y="16704"/>
                  <a:pt x="8462" y="17052"/>
                  <a:pt x="8655" y="17254"/>
                </a:cubicBezTo>
                <a:cubicBezTo>
                  <a:pt x="8840" y="17457"/>
                  <a:pt x="9128" y="17443"/>
                  <a:pt x="9304" y="17219"/>
                </a:cubicBezTo>
                <a:lnTo>
                  <a:pt x="10263" y="15907"/>
                </a:lnTo>
                <a:lnTo>
                  <a:pt x="10263" y="21038"/>
                </a:lnTo>
                <a:cubicBezTo>
                  <a:pt x="10263" y="21345"/>
                  <a:pt x="10471" y="21600"/>
                  <a:pt x="10727" y="21600"/>
                </a:cubicBezTo>
                <a:cubicBezTo>
                  <a:pt x="10975" y="21600"/>
                  <a:pt x="11182" y="21345"/>
                  <a:pt x="11182" y="21038"/>
                </a:cubicBezTo>
                <a:lnTo>
                  <a:pt x="11182" y="15907"/>
                </a:lnTo>
                <a:lnTo>
                  <a:pt x="12102" y="17207"/>
                </a:lnTo>
                <a:cubicBezTo>
                  <a:pt x="12269" y="17442"/>
                  <a:pt x="12557" y="17469"/>
                  <a:pt x="12751" y="17266"/>
                </a:cubicBezTo>
                <a:cubicBezTo>
                  <a:pt x="12944" y="17063"/>
                  <a:pt x="12966" y="16705"/>
                  <a:pt x="12799" y="16481"/>
                </a:cubicBezTo>
                <a:lnTo>
                  <a:pt x="11066" y="14045"/>
                </a:lnTo>
                <a:cubicBezTo>
                  <a:pt x="10974" y="13911"/>
                  <a:pt x="10853" y="13847"/>
                  <a:pt x="10727" y="1384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7144" r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形状"/>
          <p:cNvSpPr/>
          <p:nvPr/>
        </p:nvSpPr>
        <p:spPr>
          <a:xfrm>
            <a:off x="3497489" y="3836884"/>
            <a:ext cx="280791" cy="280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51" y="0"/>
                </a:moveTo>
                <a:cubicBezTo>
                  <a:pt x="249" y="0"/>
                  <a:pt x="0" y="249"/>
                  <a:pt x="0" y="550"/>
                </a:cubicBezTo>
                <a:lnTo>
                  <a:pt x="0" y="21050"/>
                </a:lnTo>
                <a:cubicBezTo>
                  <a:pt x="0" y="21351"/>
                  <a:pt x="249" y="21600"/>
                  <a:pt x="551" y="21600"/>
                </a:cubicBezTo>
                <a:lnTo>
                  <a:pt x="21061" y="21600"/>
                </a:lnTo>
                <a:cubicBezTo>
                  <a:pt x="21362" y="21600"/>
                  <a:pt x="21600" y="21351"/>
                  <a:pt x="21600" y="21050"/>
                </a:cubicBezTo>
                <a:lnTo>
                  <a:pt x="21600" y="550"/>
                </a:lnTo>
                <a:cubicBezTo>
                  <a:pt x="21600" y="249"/>
                  <a:pt x="21362" y="0"/>
                  <a:pt x="21061" y="0"/>
                </a:cubicBezTo>
                <a:lnTo>
                  <a:pt x="551" y="0"/>
                </a:lnTo>
                <a:close/>
                <a:moveTo>
                  <a:pt x="1101" y="1101"/>
                </a:moveTo>
                <a:lnTo>
                  <a:pt x="20510" y="1101"/>
                </a:lnTo>
                <a:lnTo>
                  <a:pt x="20510" y="20499"/>
                </a:lnTo>
                <a:lnTo>
                  <a:pt x="1101" y="20499"/>
                </a:lnTo>
                <a:lnTo>
                  <a:pt x="1101" y="1101"/>
                </a:lnTo>
                <a:close/>
                <a:moveTo>
                  <a:pt x="10943" y="4678"/>
                </a:moveTo>
                <a:cubicBezTo>
                  <a:pt x="7235" y="4678"/>
                  <a:pt x="3951" y="6969"/>
                  <a:pt x="2638" y="10364"/>
                </a:cubicBezTo>
                <a:cubicBezTo>
                  <a:pt x="2524" y="10645"/>
                  <a:pt x="2678" y="10949"/>
                  <a:pt x="2960" y="11064"/>
                </a:cubicBezTo>
                <a:cubicBezTo>
                  <a:pt x="3241" y="11167"/>
                  <a:pt x="3544" y="11024"/>
                  <a:pt x="3648" y="10754"/>
                </a:cubicBezTo>
                <a:cubicBezTo>
                  <a:pt x="4804" y="7774"/>
                  <a:pt x="7693" y="5778"/>
                  <a:pt x="10943" y="5778"/>
                </a:cubicBezTo>
                <a:cubicBezTo>
                  <a:pt x="14235" y="5778"/>
                  <a:pt x="17148" y="7824"/>
                  <a:pt x="18273" y="10846"/>
                </a:cubicBezTo>
                <a:cubicBezTo>
                  <a:pt x="18378" y="11126"/>
                  <a:pt x="18692" y="11271"/>
                  <a:pt x="18973" y="11167"/>
                </a:cubicBezTo>
                <a:cubicBezTo>
                  <a:pt x="19254" y="11053"/>
                  <a:pt x="19398" y="10759"/>
                  <a:pt x="19294" y="10479"/>
                </a:cubicBezTo>
                <a:cubicBezTo>
                  <a:pt x="18013" y="7021"/>
                  <a:pt x="14704" y="4678"/>
                  <a:pt x="10943" y="4678"/>
                </a:cubicBezTo>
                <a:close/>
                <a:moveTo>
                  <a:pt x="6091" y="9344"/>
                </a:moveTo>
                <a:cubicBezTo>
                  <a:pt x="5953" y="9363"/>
                  <a:pt x="5824" y="9442"/>
                  <a:pt x="5736" y="9562"/>
                </a:cubicBezTo>
                <a:cubicBezTo>
                  <a:pt x="5558" y="9811"/>
                  <a:pt x="5599" y="10143"/>
                  <a:pt x="5839" y="10330"/>
                </a:cubicBezTo>
                <a:lnTo>
                  <a:pt x="9808" y="13276"/>
                </a:lnTo>
                <a:cubicBezTo>
                  <a:pt x="9804" y="13317"/>
                  <a:pt x="9773" y="13347"/>
                  <a:pt x="9773" y="13391"/>
                </a:cubicBezTo>
                <a:cubicBezTo>
                  <a:pt x="9773" y="13589"/>
                  <a:pt x="9819" y="13753"/>
                  <a:pt x="9922" y="13930"/>
                </a:cubicBezTo>
                <a:cubicBezTo>
                  <a:pt x="10015" y="14107"/>
                  <a:pt x="10137" y="14249"/>
                  <a:pt x="10312" y="14343"/>
                </a:cubicBezTo>
                <a:cubicBezTo>
                  <a:pt x="10478" y="14447"/>
                  <a:pt x="10644" y="14492"/>
                  <a:pt x="10840" y="14492"/>
                </a:cubicBezTo>
                <a:cubicBezTo>
                  <a:pt x="11047" y="14492"/>
                  <a:pt x="11215" y="14447"/>
                  <a:pt x="11391" y="14343"/>
                </a:cubicBezTo>
                <a:cubicBezTo>
                  <a:pt x="11566" y="14249"/>
                  <a:pt x="11688" y="14107"/>
                  <a:pt x="11781" y="13930"/>
                </a:cubicBezTo>
                <a:cubicBezTo>
                  <a:pt x="11884" y="13753"/>
                  <a:pt x="11918" y="13589"/>
                  <a:pt x="11918" y="13391"/>
                </a:cubicBezTo>
                <a:cubicBezTo>
                  <a:pt x="11918" y="13182"/>
                  <a:pt x="11884" y="13018"/>
                  <a:pt x="11781" y="12841"/>
                </a:cubicBezTo>
                <a:cubicBezTo>
                  <a:pt x="11688" y="12663"/>
                  <a:pt x="11566" y="12544"/>
                  <a:pt x="11391" y="12439"/>
                </a:cubicBezTo>
                <a:cubicBezTo>
                  <a:pt x="11215" y="12346"/>
                  <a:pt x="11047" y="12290"/>
                  <a:pt x="10840" y="12290"/>
                </a:cubicBezTo>
                <a:cubicBezTo>
                  <a:pt x="10696" y="12290"/>
                  <a:pt x="10573" y="12341"/>
                  <a:pt x="10450" y="12394"/>
                </a:cubicBezTo>
                <a:lnTo>
                  <a:pt x="6493" y="9459"/>
                </a:lnTo>
                <a:cubicBezTo>
                  <a:pt x="6373" y="9365"/>
                  <a:pt x="6229" y="9324"/>
                  <a:pt x="6091" y="9344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7144" r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形状"/>
          <p:cNvSpPr/>
          <p:nvPr/>
        </p:nvSpPr>
        <p:spPr>
          <a:xfrm>
            <a:off x="2406007" y="3170188"/>
            <a:ext cx="285110" cy="2534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0"/>
                </a:moveTo>
                <a:cubicBezTo>
                  <a:pt x="6280" y="0"/>
                  <a:pt x="6204" y="31"/>
                  <a:pt x="6112" y="89"/>
                </a:cubicBezTo>
                <a:cubicBezTo>
                  <a:pt x="6051" y="135"/>
                  <a:pt x="6005" y="184"/>
                  <a:pt x="5954" y="241"/>
                </a:cubicBezTo>
                <a:lnTo>
                  <a:pt x="4052" y="2960"/>
                </a:lnTo>
                <a:lnTo>
                  <a:pt x="540" y="2960"/>
                </a:lnTo>
                <a:cubicBezTo>
                  <a:pt x="244" y="2961"/>
                  <a:pt x="0" y="3224"/>
                  <a:pt x="0" y="3558"/>
                </a:cubicBezTo>
                <a:lnTo>
                  <a:pt x="0" y="20977"/>
                </a:lnTo>
                <a:cubicBezTo>
                  <a:pt x="0" y="21311"/>
                  <a:pt x="244" y="21600"/>
                  <a:pt x="540" y="21600"/>
                </a:cubicBezTo>
                <a:lnTo>
                  <a:pt x="21060" y="21600"/>
                </a:lnTo>
                <a:cubicBezTo>
                  <a:pt x="21356" y="21600"/>
                  <a:pt x="21600" y="21311"/>
                  <a:pt x="21600" y="20977"/>
                </a:cubicBezTo>
                <a:lnTo>
                  <a:pt x="21600" y="3558"/>
                </a:lnTo>
                <a:cubicBezTo>
                  <a:pt x="21600" y="3224"/>
                  <a:pt x="21356" y="2960"/>
                  <a:pt x="21060" y="2960"/>
                </a:cubicBezTo>
                <a:lnTo>
                  <a:pt x="17784" y="2960"/>
                </a:lnTo>
                <a:lnTo>
                  <a:pt x="15623" y="216"/>
                </a:lnTo>
                <a:cubicBezTo>
                  <a:pt x="15582" y="158"/>
                  <a:pt x="15539" y="124"/>
                  <a:pt x="15488" y="89"/>
                </a:cubicBezTo>
                <a:cubicBezTo>
                  <a:pt x="15406" y="31"/>
                  <a:pt x="15320" y="0"/>
                  <a:pt x="15218" y="0"/>
                </a:cubicBezTo>
                <a:lnTo>
                  <a:pt x="6382" y="0"/>
                </a:lnTo>
                <a:close/>
                <a:moveTo>
                  <a:pt x="6641" y="1220"/>
                </a:moveTo>
                <a:lnTo>
                  <a:pt x="14982" y="1220"/>
                </a:lnTo>
                <a:lnTo>
                  <a:pt x="17143" y="3952"/>
                </a:lnTo>
                <a:cubicBezTo>
                  <a:pt x="17184" y="4009"/>
                  <a:pt x="17227" y="4044"/>
                  <a:pt x="17278" y="4079"/>
                </a:cubicBezTo>
                <a:cubicBezTo>
                  <a:pt x="17359" y="4136"/>
                  <a:pt x="17445" y="4168"/>
                  <a:pt x="17537" y="4168"/>
                </a:cubicBezTo>
                <a:lnTo>
                  <a:pt x="20531" y="4168"/>
                </a:lnTo>
                <a:lnTo>
                  <a:pt x="20531" y="20380"/>
                </a:lnTo>
                <a:lnTo>
                  <a:pt x="1081" y="20380"/>
                </a:lnTo>
                <a:lnTo>
                  <a:pt x="1081" y="4168"/>
                </a:lnTo>
                <a:lnTo>
                  <a:pt x="4311" y="4168"/>
                </a:lnTo>
                <a:cubicBezTo>
                  <a:pt x="4403" y="4168"/>
                  <a:pt x="4499" y="4136"/>
                  <a:pt x="4581" y="4079"/>
                </a:cubicBezTo>
                <a:cubicBezTo>
                  <a:pt x="4642" y="4033"/>
                  <a:pt x="4698" y="3996"/>
                  <a:pt x="4739" y="3939"/>
                </a:cubicBezTo>
                <a:lnTo>
                  <a:pt x="6641" y="1220"/>
                </a:lnTo>
                <a:close/>
                <a:moveTo>
                  <a:pt x="17379" y="6302"/>
                </a:moveTo>
                <a:cubicBezTo>
                  <a:pt x="17214" y="6302"/>
                  <a:pt x="17084" y="6349"/>
                  <a:pt x="16940" y="6442"/>
                </a:cubicBezTo>
                <a:cubicBezTo>
                  <a:pt x="16796" y="6535"/>
                  <a:pt x="16685" y="6648"/>
                  <a:pt x="16602" y="6810"/>
                </a:cubicBezTo>
                <a:cubicBezTo>
                  <a:pt x="16520" y="6961"/>
                  <a:pt x="16479" y="7133"/>
                  <a:pt x="16479" y="7319"/>
                </a:cubicBezTo>
                <a:cubicBezTo>
                  <a:pt x="16479" y="7504"/>
                  <a:pt x="16520" y="7651"/>
                  <a:pt x="16602" y="7814"/>
                </a:cubicBezTo>
                <a:cubicBezTo>
                  <a:pt x="16685" y="7977"/>
                  <a:pt x="16796" y="8102"/>
                  <a:pt x="16940" y="8195"/>
                </a:cubicBezTo>
                <a:cubicBezTo>
                  <a:pt x="17084" y="8288"/>
                  <a:pt x="17214" y="8335"/>
                  <a:pt x="17379" y="8335"/>
                </a:cubicBezTo>
                <a:cubicBezTo>
                  <a:pt x="17544" y="8335"/>
                  <a:pt x="17696" y="8288"/>
                  <a:pt x="17829" y="8195"/>
                </a:cubicBezTo>
                <a:cubicBezTo>
                  <a:pt x="17973" y="8102"/>
                  <a:pt x="18073" y="7977"/>
                  <a:pt x="18156" y="7814"/>
                </a:cubicBezTo>
                <a:cubicBezTo>
                  <a:pt x="18238" y="7651"/>
                  <a:pt x="18268" y="7505"/>
                  <a:pt x="18268" y="7319"/>
                </a:cubicBezTo>
                <a:cubicBezTo>
                  <a:pt x="18268" y="7133"/>
                  <a:pt x="18238" y="6961"/>
                  <a:pt x="18156" y="6810"/>
                </a:cubicBezTo>
                <a:cubicBezTo>
                  <a:pt x="18073" y="6648"/>
                  <a:pt x="17973" y="6535"/>
                  <a:pt x="17829" y="6442"/>
                </a:cubicBezTo>
                <a:cubicBezTo>
                  <a:pt x="17695" y="6349"/>
                  <a:pt x="17544" y="6302"/>
                  <a:pt x="17379" y="6302"/>
                </a:cubicBezTo>
                <a:close/>
                <a:moveTo>
                  <a:pt x="10783" y="7420"/>
                </a:moveTo>
                <a:cubicBezTo>
                  <a:pt x="8331" y="7420"/>
                  <a:pt x="6348" y="9665"/>
                  <a:pt x="6348" y="12414"/>
                </a:cubicBezTo>
                <a:cubicBezTo>
                  <a:pt x="6348" y="15185"/>
                  <a:pt x="8331" y="17432"/>
                  <a:pt x="10783" y="17432"/>
                </a:cubicBezTo>
                <a:cubicBezTo>
                  <a:pt x="13225" y="17432"/>
                  <a:pt x="15207" y="15185"/>
                  <a:pt x="15207" y="12414"/>
                </a:cubicBezTo>
                <a:cubicBezTo>
                  <a:pt x="15207" y="9654"/>
                  <a:pt x="13225" y="7420"/>
                  <a:pt x="10783" y="7420"/>
                </a:cubicBezTo>
                <a:close/>
                <a:moveTo>
                  <a:pt x="10783" y="8640"/>
                </a:moveTo>
                <a:cubicBezTo>
                  <a:pt x="12633" y="8640"/>
                  <a:pt x="14137" y="10323"/>
                  <a:pt x="14137" y="12414"/>
                </a:cubicBezTo>
                <a:cubicBezTo>
                  <a:pt x="14137" y="14515"/>
                  <a:pt x="12633" y="16213"/>
                  <a:pt x="10783" y="16213"/>
                </a:cubicBezTo>
                <a:cubicBezTo>
                  <a:pt x="8923" y="16213"/>
                  <a:pt x="7429" y="14515"/>
                  <a:pt x="7429" y="12414"/>
                </a:cubicBezTo>
                <a:cubicBezTo>
                  <a:pt x="7429" y="10335"/>
                  <a:pt x="8923" y="8640"/>
                  <a:pt x="10783" y="864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7144" r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形状"/>
          <p:cNvSpPr/>
          <p:nvPr/>
        </p:nvSpPr>
        <p:spPr>
          <a:xfrm>
            <a:off x="4792003" y="3155788"/>
            <a:ext cx="280790" cy="2836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51" y="0"/>
                </a:moveTo>
                <a:cubicBezTo>
                  <a:pt x="249" y="0"/>
                  <a:pt x="0" y="246"/>
                  <a:pt x="0" y="543"/>
                </a:cubicBezTo>
                <a:lnTo>
                  <a:pt x="0" y="21057"/>
                </a:lnTo>
                <a:cubicBezTo>
                  <a:pt x="0" y="21354"/>
                  <a:pt x="249" y="21600"/>
                  <a:pt x="551" y="21600"/>
                </a:cubicBezTo>
                <a:lnTo>
                  <a:pt x="21061" y="21600"/>
                </a:lnTo>
                <a:cubicBezTo>
                  <a:pt x="21362" y="21600"/>
                  <a:pt x="21600" y="21354"/>
                  <a:pt x="21600" y="21057"/>
                </a:cubicBezTo>
                <a:lnTo>
                  <a:pt x="21600" y="543"/>
                </a:lnTo>
                <a:cubicBezTo>
                  <a:pt x="21600" y="246"/>
                  <a:pt x="21362" y="0"/>
                  <a:pt x="21061" y="0"/>
                </a:cubicBezTo>
                <a:lnTo>
                  <a:pt x="15876" y="0"/>
                </a:lnTo>
                <a:cubicBezTo>
                  <a:pt x="15574" y="0"/>
                  <a:pt x="15337" y="246"/>
                  <a:pt x="15337" y="543"/>
                </a:cubicBezTo>
                <a:cubicBezTo>
                  <a:pt x="15337" y="841"/>
                  <a:pt x="15574" y="1087"/>
                  <a:pt x="15876" y="1087"/>
                </a:cubicBezTo>
                <a:lnTo>
                  <a:pt x="20510" y="1087"/>
                </a:lnTo>
                <a:lnTo>
                  <a:pt x="20510" y="20513"/>
                </a:lnTo>
                <a:lnTo>
                  <a:pt x="1101" y="20513"/>
                </a:lnTo>
                <a:lnTo>
                  <a:pt x="1101" y="1087"/>
                </a:lnTo>
                <a:lnTo>
                  <a:pt x="5116" y="1087"/>
                </a:lnTo>
                <a:cubicBezTo>
                  <a:pt x="5418" y="1087"/>
                  <a:pt x="5655" y="841"/>
                  <a:pt x="5655" y="543"/>
                </a:cubicBezTo>
                <a:cubicBezTo>
                  <a:pt x="5655" y="246"/>
                  <a:pt x="5418" y="0"/>
                  <a:pt x="5116" y="0"/>
                </a:cubicBezTo>
                <a:lnTo>
                  <a:pt x="551" y="0"/>
                </a:lnTo>
                <a:close/>
                <a:moveTo>
                  <a:pt x="10920" y="0"/>
                </a:moveTo>
                <a:cubicBezTo>
                  <a:pt x="10619" y="0"/>
                  <a:pt x="10370" y="245"/>
                  <a:pt x="10370" y="543"/>
                </a:cubicBezTo>
                <a:lnTo>
                  <a:pt x="10370" y="8117"/>
                </a:lnTo>
                <a:lnTo>
                  <a:pt x="8982" y="6736"/>
                </a:lnTo>
                <a:cubicBezTo>
                  <a:pt x="8763" y="6521"/>
                  <a:pt x="8410" y="6521"/>
                  <a:pt x="8202" y="6736"/>
                </a:cubicBezTo>
                <a:cubicBezTo>
                  <a:pt x="7983" y="6941"/>
                  <a:pt x="7983" y="7290"/>
                  <a:pt x="8202" y="7494"/>
                </a:cubicBezTo>
                <a:lnTo>
                  <a:pt x="10576" y="9838"/>
                </a:lnTo>
                <a:cubicBezTo>
                  <a:pt x="10785" y="10053"/>
                  <a:pt x="11126" y="10053"/>
                  <a:pt x="11345" y="9838"/>
                </a:cubicBezTo>
                <a:lnTo>
                  <a:pt x="13719" y="7494"/>
                </a:lnTo>
                <a:cubicBezTo>
                  <a:pt x="13938" y="7290"/>
                  <a:pt x="13938" y="6941"/>
                  <a:pt x="13719" y="6736"/>
                </a:cubicBezTo>
                <a:cubicBezTo>
                  <a:pt x="13511" y="6521"/>
                  <a:pt x="13159" y="6521"/>
                  <a:pt x="12951" y="6736"/>
                </a:cubicBezTo>
                <a:lnTo>
                  <a:pt x="11460" y="8196"/>
                </a:lnTo>
                <a:lnTo>
                  <a:pt x="11460" y="543"/>
                </a:lnTo>
                <a:cubicBezTo>
                  <a:pt x="11460" y="245"/>
                  <a:pt x="11222" y="0"/>
                  <a:pt x="10920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7144" r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形状"/>
          <p:cNvSpPr/>
          <p:nvPr/>
        </p:nvSpPr>
        <p:spPr>
          <a:xfrm>
            <a:off x="1138852" y="3154350"/>
            <a:ext cx="332629" cy="285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39" extrusionOk="0">
                <a:moveTo>
                  <a:pt x="10650" y="0"/>
                </a:moveTo>
                <a:cubicBezTo>
                  <a:pt x="7574" y="0"/>
                  <a:pt x="4887" y="2265"/>
                  <a:pt x="3853" y="5558"/>
                </a:cubicBezTo>
                <a:cubicBezTo>
                  <a:pt x="1607" y="6279"/>
                  <a:pt x="0" y="8649"/>
                  <a:pt x="0" y="11408"/>
                </a:cubicBezTo>
                <a:cubicBezTo>
                  <a:pt x="0" y="14775"/>
                  <a:pt x="2358" y="17517"/>
                  <a:pt x="5257" y="17517"/>
                </a:cubicBezTo>
                <a:lnTo>
                  <a:pt x="7823" y="17517"/>
                </a:lnTo>
                <a:cubicBezTo>
                  <a:pt x="8078" y="17517"/>
                  <a:pt x="8278" y="17262"/>
                  <a:pt x="8278" y="16967"/>
                </a:cubicBezTo>
                <a:cubicBezTo>
                  <a:pt x="8278" y="16671"/>
                  <a:pt x="8078" y="16439"/>
                  <a:pt x="7823" y="16439"/>
                </a:cubicBezTo>
                <a:lnTo>
                  <a:pt x="5257" y="16439"/>
                </a:lnTo>
                <a:cubicBezTo>
                  <a:pt x="2859" y="16439"/>
                  <a:pt x="929" y="14183"/>
                  <a:pt x="929" y="11408"/>
                </a:cubicBezTo>
                <a:cubicBezTo>
                  <a:pt x="929" y="9051"/>
                  <a:pt x="2339" y="7033"/>
                  <a:pt x="4289" y="6513"/>
                </a:cubicBezTo>
                <a:cubicBezTo>
                  <a:pt x="4331" y="6502"/>
                  <a:pt x="4350" y="6456"/>
                  <a:pt x="4386" y="6434"/>
                </a:cubicBezTo>
                <a:cubicBezTo>
                  <a:pt x="4404" y="6424"/>
                  <a:pt x="4417" y="6413"/>
                  <a:pt x="4434" y="6400"/>
                </a:cubicBezTo>
                <a:cubicBezTo>
                  <a:pt x="4509" y="6340"/>
                  <a:pt x="4557" y="6273"/>
                  <a:pt x="4589" y="6176"/>
                </a:cubicBezTo>
                <a:cubicBezTo>
                  <a:pt x="4600" y="6151"/>
                  <a:pt x="4630" y="6147"/>
                  <a:pt x="4638" y="6120"/>
                </a:cubicBezTo>
                <a:cubicBezTo>
                  <a:pt x="5480" y="3141"/>
                  <a:pt x="7894" y="1078"/>
                  <a:pt x="10650" y="1078"/>
                </a:cubicBezTo>
                <a:cubicBezTo>
                  <a:pt x="13353" y="1078"/>
                  <a:pt x="15737" y="3067"/>
                  <a:pt x="16624" y="5985"/>
                </a:cubicBezTo>
                <a:cubicBezTo>
                  <a:pt x="16643" y="6047"/>
                  <a:pt x="16695" y="6072"/>
                  <a:pt x="16730" y="6120"/>
                </a:cubicBezTo>
                <a:cubicBezTo>
                  <a:pt x="16789" y="6286"/>
                  <a:pt x="16889" y="6430"/>
                  <a:pt x="17050" y="6456"/>
                </a:cubicBezTo>
                <a:cubicBezTo>
                  <a:pt x="19132" y="6844"/>
                  <a:pt x="20680" y="8939"/>
                  <a:pt x="20680" y="11408"/>
                </a:cubicBezTo>
                <a:cubicBezTo>
                  <a:pt x="20680" y="14183"/>
                  <a:pt x="18752" y="16439"/>
                  <a:pt x="16362" y="16439"/>
                </a:cubicBezTo>
                <a:lnTo>
                  <a:pt x="13429" y="16439"/>
                </a:lnTo>
                <a:cubicBezTo>
                  <a:pt x="13174" y="16439"/>
                  <a:pt x="12964" y="16671"/>
                  <a:pt x="12964" y="16967"/>
                </a:cubicBezTo>
                <a:cubicBezTo>
                  <a:pt x="12964" y="17262"/>
                  <a:pt x="13174" y="17517"/>
                  <a:pt x="13429" y="17517"/>
                </a:cubicBezTo>
                <a:lnTo>
                  <a:pt x="16362" y="17517"/>
                </a:lnTo>
                <a:cubicBezTo>
                  <a:pt x="19261" y="17517"/>
                  <a:pt x="21600" y="14775"/>
                  <a:pt x="21600" y="11408"/>
                </a:cubicBezTo>
                <a:cubicBezTo>
                  <a:pt x="21600" y="8503"/>
                  <a:pt x="19836" y="6048"/>
                  <a:pt x="17427" y="5468"/>
                </a:cubicBezTo>
                <a:cubicBezTo>
                  <a:pt x="16379" y="2222"/>
                  <a:pt x="13698" y="0"/>
                  <a:pt x="10650" y="0"/>
                </a:cubicBezTo>
                <a:close/>
                <a:moveTo>
                  <a:pt x="10727" y="14463"/>
                </a:moveTo>
                <a:cubicBezTo>
                  <a:pt x="10471" y="14463"/>
                  <a:pt x="10263" y="14707"/>
                  <a:pt x="10263" y="15002"/>
                </a:cubicBezTo>
                <a:lnTo>
                  <a:pt x="10263" y="19594"/>
                </a:lnTo>
                <a:lnTo>
                  <a:pt x="9304" y="18348"/>
                </a:lnTo>
                <a:cubicBezTo>
                  <a:pt x="9128" y="18125"/>
                  <a:pt x="8840" y="18110"/>
                  <a:pt x="8655" y="18303"/>
                </a:cubicBezTo>
                <a:cubicBezTo>
                  <a:pt x="8462" y="18505"/>
                  <a:pt x="8450" y="18831"/>
                  <a:pt x="8617" y="19044"/>
                </a:cubicBezTo>
                <a:lnTo>
                  <a:pt x="10379" y="21357"/>
                </a:lnTo>
                <a:cubicBezTo>
                  <a:pt x="10564" y="21600"/>
                  <a:pt x="10881" y="21600"/>
                  <a:pt x="11066" y="21357"/>
                </a:cubicBezTo>
                <a:lnTo>
                  <a:pt x="12799" y="19044"/>
                </a:lnTo>
                <a:cubicBezTo>
                  <a:pt x="12966" y="18821"/>
                  <a:pt x="12944" y="18495"/>
                  <a:pt x="12751" y="18303"/>
                </a:cubicBezTo>
                <a:cubicBezTo>
                  <a:pt x="12557" y="18110"/>
                  <a:pt x="12269" y="18135"/>
                  <a:pt x="12102" y="18348"/>
                </a:cubicBezTo>
                <a:lnTo>
                  <a:pt x="11182" y="19583"/>
                </a:lnTo>
                <a:lnTo>
                  <a:pt x="11182" y="15002"/>
                </a:lnTo>
                <a:cubicBezTo>
                  <a:pt x="11182" y="14707"/>
                  <a:pt x="10975" y="14463"/>
                  <a:pt x="10727" y="14463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7144" r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形状"/>
          <p:cNvSpPr/>
          <p:nvPr/>
        </p:nvSpPr>
        <p:spPr>
          <a:xfrm>
            <a:off x="3127422" y="1142738"/>
            <a:ext cx="298069" cy="347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8" h="21600" extrusionOk="0">
                <a:moveTo>
                  <a:pt x="10704" y="0"/>
                </a:moveTo>
                <a:cubicBezTo>
                  <a:pt x="10635" y="0"/>
                  <a:pt x="10589" y="11"/>
                  <a:pt x="10521" y="28"/>
                </a:cubicBezTo>
                <a:lnTo>
                  <a:pt x="333" y="3390"/>
                </a:lnTo>
                <a:cubicBezTo>
                  <a:pt x="304" y="3398"/>
                  <a:pt x="288" y="3401"/>
                  <a:pt x="269" y="3418"/>
                </a:cubicBezTo>
                <a:cubicBezTo>
                  <a:pt x="181" y="3460"/>
                  <a:pt x="114" y="3509"/>
                  <a:pt x="75" y="3585"/>
                </a:cubicBezTo>
                <a:cubicBezTo>
                  <a:pt x="27" y="3652"/>
                  <a:pt x="0" y="3722"/>
                  <a:pt x="0" y="3798"/>
                </a:cubicBezTo>
                <a:lnTo>
                  <a:pt x="0" y="12912"/>
                </a:lnTo>
                <a:cubicBezTo>
                  <a:pt x="0" y="12979"/>
                  <a:pt x="25" y="13029"/>
                  <a:pt x="54" y="13088"/>
                </a:cubicBezTo>
                <a:cubicBezTo>
                  <a:pt x="1604" y="16187"/>
                  <a:pt x="5141" y="19000"/>
                  <a:pt x="10661" y="21544"/>
                </a:cubicBezTo>
                <a:cubicBezTo>
                  <a:pt x="10739" y="21578"/>
                  <a:pt x="10810" y="21600"/>
                  <a:pt x="10897" y="21600"/>
                </a:cubicBezTo>
                <a:cubicBezTo>
                  <a:pt x="10995" y="21600"/>
                  <a:pt x="11077" y="21577"/>
                  <a:pt x="11155" y="21535"/>
                </a:cubicBezTo>
                <a:cubicBezTo>
                  <a:pt x="11175" y="21527"/>
                  <a:pt x="11190" y="21516"/>
                  <a:pt x="11209" y="21507"/>
                </a:cubicBezTo>
                <a:cubicBezTo>
                  <a:pt x="11287" y="21457"/>
                  <a:pt x="11796" y="21136"/>
                  <a:pt x="11952" y="21035"/>
                </a:cubicBezTo>
                <a:cubicBezTo>
                  <a:pt x="12371" y="20758"/>
                  <a:pt x="12726" y="20525"/>
                  <a:pt x="13146" y="20248"/>
                </a:cubicBezTo>
                <a:cubicBezTo>
                  <a:pt x="14238" y="19534"/>
                  <a:pt x="15279" y="18823"/>
                  <a:pt x="16255" y="18117"/>
                </a:cubicBezTo>
                <a:cubicBezTo>
                  <a:pt x="16859" y="17681"/>
                  <a:pt x="17428" y="17251"/>
                  <a:pt x="17954" y="16839"/>
                </a:cubicBezTo>
                <a:cubicBezTo>
                  <a:pt x="19983" y="15243"/>
                  <a:pt x="21257" y="13982"/>
                  <a:pt x="21569" y="13042"/>
                </a:cubicBezTo>
                <a:cubicBezTo>
                  <a:pt x="21588" y="13000"/>
                  <a:pt x="21590" y="12954"/>
                  <a:pt x="21590" y="12912"/>
                </a:cubicBezTo>
                <a:cubicBezTo>
                  <a:pt x="21600" y="11845"/>
                  <a:pt x="21600" y="8811"/>
                  <a:pt x="21590" y="3798"/>
                </a:cubicBezTo>
                <a:cubicBezTo>
                  <a:pt x="21590" y="3722"/>
                  <a:pt x="21564" y="3660"/>
                  <a:pt x="21515" y="3585"/>
                </a:cubicBezTo>
                <a:cubicBezTo>
                  <a:pt x="21466" y="3517"/>
                  <a:pt x="21410" y="3460"/>
                  <a:pt x="21332" y="3418"/>
                </a:cubicBezTo>
                <a:cubicBezTo>
                  <a:pt x="21303" y="3401"/>
                  <a:pt x="21286" y="3398"/>
                  <a:pt x="21257" y="3390"/>
                </a:cubicBezTo>
                <a:lnTo>
                  <a:pt x="10876" y="28"/>
                </a:lnTo>
                <a:cubicBezTo>
                  <a:pt x="10808" y="11"/>
                  <a:pt x="10772" y="0"/>
                  <a:pt x="10704" y="0"/>
                </a:cubicBezTo>
                <a:close/>
                <a:moveTo>
                  <a:pt x="10704" y="908"/>
                </a:moveTo>
                <a:lnTo>
                  <a:pt x="20558" y="4113"/>
                </a:lnTo>
                <a:cubicBezTo>
                  <a:pt x="20567" y="8841"/>
                  <a:pt x="20567" y="11747"/>
                  <a:pt x="20558" y="12847"/>
                </a:cubicBezTo>
                <a:cubicBezTo>
                  <a:pt x="20275" y="13578"/>
                  <a:pt x="19109" y="14755"/>
                  <a:pt x="17266" y="16191"/>
                </a:cubicBezTo>
                <a:cubicBezTo>
                  <a:pt x="16749" y="16594"/>
                  <a:pt x="16193" y="17014"/>
                  <a:pt x="15598" y="17450"/>
                </a:cubicBezTo>
                <a:cubicBezTo>
                  <a:pt x="14633" y="18139"/>
                  <a:pt x="13593" y="18839"/>
                  <a:pt x="12511" y="19553"/>
                </a:cubicBezTo>
                <a:cubicBezTo>
                  <a:pt x="12101" y="19822"/>
                  <a:pt x="11758" y="20062"/>
                  <a:pt x="11338" y="20331"/>
                </a:cubicBezTo>
                <a:cubicBezTo>
                  <a:pt x="11251" y="20390"/>
                  <a:pt x="11029" y="20519"/>
                  <a:pt x="10844" y="20637"/>
                </a:cubicBezTo>
                <a:cubicBezTo>
                  <a:pt x="5743" y="18235"/>
                  <a:pt x="2476" y="15624"/>
                  <a:pt x="1033" y="12819"/>
                </a:cubicBezTo>
                <a:lnTo>
                  <a:pt x="1033" y="4103"/>
                </a:lnTo>
                <a:lnTo>
                  <a:pt x="10704" y="908"/>
                </a:lnTo>
                <a:close/>
                <a:moveTo>
                  <a:pt x="10919" y="5595"/>
                </a:moveTo>
                <a:cubicBezTo>
                  <a:pt x="10643" y="5595"/>
                  <a:pt x="10413" y="5795"/>
                  <a:pt x="10413" y="6039"/>
                </a:cubicBezTo>
                <a:lnTo>
                  <a:pt x="10413" y="9448"/>
                </a:lnTo>
                <a:lnTo>
                  <a:pt x="6422" y="9448"/>
                </a:lnTo>
                <a:cubicBezTo>
                  <a:pt x="6139" y="9448"/>
                  <a:pt x="5895" y="9649"/>
                  <a:pt x="5895" y="9892"/>
                </a:cubicBezTo>
                <a:cubicBezTo>
                  <a:pt x="5895" y="10136"/>
                  <a:pt x="6139" y="10337"/>
                  <a:pt x="6422" y="10337"/>
                </a:cubicBezTo>
                <a:lnTo>
                  <a:pt x="10413" y="10337"/>
                </a:lnTo>
                <a:lnTo>
                  <a:pt x="10413" y="13773"/>
                </a:lnTo>
                <a:cubicBezTo>
                  <a:pt x="10413" y="14017"/>
                  <a:pt x="10643" y="14227"/>
                  <a:pt x="10919" y="14227"/>
                </a:cubicBezTo>
                <a:cubicBezTo>
                  <a:pt x="11204" y="14227"/>
                  <a:pt x="11435" y="14017"/>
                  <a:pt x="11435" y="13773"/>
                </a:cubicBezTo>
                <a:lnTo>
                  <a:pt x="11435" y="10337"/>
                </a:lnTo>
                <a:lnTo>
                  <a:pt x="15405" y="10337"/>
                </a:lnTo>
                <a:cubicBezTo>
                  <a:pt x="15688" y="10337"/>
                  <a:pt x="15910" y="10136"/>
                  <a:pt x="15910" y="9892"/>
                </a:cubicBezTo>
                <a:cubicBezTo>
                  <a:pt x="15910" y="9649"/>
                  <a:pt x="15688" y="9448"/>
                  <a:pt x="15405" y="9448"/>
                </a:cubicBezTo>
                <a:lnTo>
                  <a:pt x="11435" y="9448"/>
                </a:lnTo>
                <a:lnTo>
                  <a:pt x="11435" y="6039"/>
                </a:lnTo>
                <a:cubicBezTo>
                  <a:pt x="11435" y="5795"/>
                  <a:pt x="11204" y="5595"/>
                  <a:pt x="10919" y="559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7144" r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形状"/>
          <p:cNvSpPr/>
          <p:nvPr/>
        </p:nvSpPr>
        <p:spPr>
          <a:xfrm>
            <a:off x="6037560" y="2496292"/>
            <a:ext cx="273590" cy="313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12" y="0"/>
                </a:moveTo>
                <a:cubicBezTo>
                  <a:pt x="6926" y="0"/>
                  <a:pt x="3673" y="2821"/>
                  <a:pt x="3673" y="6312"/>
                </a:cubicBezTo>
                <a:cubicBezTo>
                  <a:pt x="3673" y="8843"/>
                  <a:pt x="5394" y="11005"/>
                  <a:pt x="7851" y="12009"/>
                </a:cubicBezTo>
                <a:cubicBezTo>
                  <a:pt x="3335" y="13136"/>
                  <a:pt x="0" y="16721"/>
                  <a:pt x="0" y="21026"/>
                </a:cubicBezTo>
                <a:cubicBezTo>
                  <a:pt x="0" y="21161"/>
                  <a:pt x="74" y="21287"/>
                  <a:pt x="177" y="21375"/>
                </a:cubicBezTo>
                <a:cubicBezTo>
                  <a:pt x="279" y="21501"/>
                  <a:pt x="420" y="21600"/>
                  <a:pt x="612" y="21600"/>
                </a:cubicBezTo>
                <a:lnTo>
                  <a:pt x="21047" y="21600"/>
                </a:lnTo>
                <a:cubicBezTo>
                  <a:pt x="21356" y="21600"/>
                  <a:pt x="21600" y="21377"/>
                  <a:pt x="21600" y="21108"/>
                </a:cubicBezTo>
                <a:cubicBezTo>
                  <a:pt x="21600" y="21091"/>
                  <a:pt x="21578" y="21084"/>
                  <a:pt x="21576" y="21067"/>
                </a:cubicBezTo>
                <a:cubicBezTo>
                  <a:pt x="21578" y="21051"/>
                  <a:pt x="21600" y="21043"/>
                  <a:pt x="21600" y="21026"/>
                </a:cubicBezTo>
                <a:cubicBezTo>
                  <a:pt x="21600" y="16766"/>
                  <a:pt x="18348" y="13218"/>
                  <a:pt x="13902" y="12050"/>
                </a:cubicBezTo>
                <a:cubicBezTo>
                  <a:pt x="16415" y="11062"/>
                  <a:pt x="18163" y="8873"/>
                  <a:pt x="18163" y="6312"/>
                </a:cubicBezTo>
                <a:cubicBezTo>
                  <a:pt x="18163" y="2821"/>
                  <a:pt x="14919" y="0"/>
                  <a:pt x="10912" y="0"/>
                </a:cubicBezTo>
                <a:close/>
                <a:moveTo>
                  <a:pt x="10912" y="984"/>
                </a:moveTo>
                <a:cubicBezTo>
                  <a:pt x="14300" y="984"/>
                  <a:pt x="17045" y="3361"/>
                  <a:pt x="17045" y="6312"/>
                </a:cubicBezTo>
                <a:cubicBezTo>
                  <a:pt x="17045" y="9207"/>
                  <a:pt x="14399" y="11542"/>
                  <a:pt x="11100" y="11630"/>
                </a:cubicBezTo>
                <a:cubicBezTo>
                  <a:pt x="11000" y="11628"/>
                  <a:pt x="10907" y="11599"/>
                  <a:pt x="10806" y="11599"/>
                </a:cubicBezTo>
                <a:cubicBezTo>
                  <a:pt x="10741" y="11599"/>
                  <a:pt x="10682" y="11619"/>
                  <a:pt x="10618" y="11620"/>
                </a:cubicBezTo>
                <a:cubicBezTo>
                  <a:pt x="7390" y="11483"/>
                  <a:pt x="4803" y="9175"/>
                  <a:pt x="4803" y="6312"/>
                </a:cubicBezTo>
                <a:cubicBezTo>
                  <a:pt x="4803" y="3361"/>
                  <a:pt x="7545" y="984"/>
                  <a:pt x="10912" y="984"/>
                </a:cubicBezTo>
                <a:close/>
                <a:moveTo>
                  <a:pt x="8416" y="7449"/>
                </a:moveTo>
                <a:cubicBezTo>
                  <a:pt x="8275" y="7468"/>
                  <a:pt x="8142" y="7544"/>
                  <a:pt x="8051" y="7654"/>
                </a:cubicBezTo>
                <a:cubicBezTo>
                  <a:pt x="7870" y="7866"/>
                  <a:pt x="7924" y="8164"/>
                  <a:pt x="8169" y="8320"/>
                </a:cubicBezTo>
                <a:cubicBezTo>
                  <a:pt x="9265" y="9020"/>
                  <a:pt x="10124" y="9386"/>
                  <a:pt x="10794" y="9386"/>
                </a:cubicBezTo>
                <a:cubicBezTo>
                  <a:pt x="11475" y="9386"/>
                  <a:pt x="12335" y="9020"/>
                  <a:pt x="13431" y="8320"/>
                </a:cubicBezTo>
                <a:cubicBezTo>
                  <a:pt x="13686" y="8164"/>
                  <a:pt x="13740" y="7866"/>
                  <a:pt x="13549" y="7654"/>
                </a:cubicBezTo>
                <a:cubicBezTo>
                  <a:pt x="13368" y="7433"/>
                  <a:pt x="13016" y="7386"/>
                  <a:pt x="12772" y="7552"/>
                </a:cubicBezTo>
                <a:cubicBezTo>
                  <a:pt x="11846" y="8141"/>
                  <a:pt x="11167" y="8423"/>
                  <a:pt x="10794" y="8423"/>
                </a:cubicBezTo>
                <a:cubicBezTo>
                  <a:pt x="10432" y="8423"/>
                  <a:pt x="9754" y="8141"/>
                  <a:pt x="8828" y="7552"/>
                </a:cubicBezTo>
                <a:cubicBezTo>
                  <a:pt x="8706" y="7469"/>
                  <a:pt x="8557" y="7431"/>
                  <a:pt x="8416" y="7449"/>
                </a:cubicBezTo>
                <a:close/>
                <a:moveTo>
                  <a:pt x="10629" y="12603"/>
                </a:moveTo>
                <a:cubicBezTo>
                  <a:pt x="10725" y="12607"/>
                  <a:pt x="10816" y="12624"/>
                  <a:pt x="10912" y="12624"/>
                </a:cubicBezTo>
                <a:cubicBezTo>
                  <a:pt x="10973" y="12624"/>
                  <a:pt x="11028" y="12605"/>
                  <a:pt x="11088" y="12603"/>
                </a:cubicBezTo>
                <a:cubicBezTo>
                  <a:pt x="16147" y="12732"/>
                  <a:pt x="20201" y="16228"/>
                  <a:pt x="20446" y="20616"/>
                </a:cubicBezTo>
                <a:lnTo>
                  <a:pt x="1177" y="20616"/>
                </a:lnTo>
                <a:cubicBezTo>
                  <a:pt x="1425" y="16197"/>
                  <a:pt x="5531" y="12685"/>
                  <a:pt x="10629" y="12603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7144" r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形状"/>
          <p:cNvSpPr/>
          <p:nvPr/>
        </p:nvSpPr>
        <p:spPr>
          <a:xfrm>
            <a:off x="6603460" y="2496292"/>
            <a:ext cx="272150" cy="313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65" y="0"/>
                </a:moveTo>
                <a:cubicBezTo>
                  <a:pt x="9157" y="0"/>
                  <a:pt x="7608" y="548"/>
                  <a:pt x="6368" y="1417"/>
                </a:cubicBezTo>
                <a:cubicBezTo>
                  <a:pt x="6016" y="1004"/>
                  <a:pt x="5522" y="698"/>
                  <a:pt x="4897" y="698"/>
                </a:cubicBezTo>
                <a:cubicBezTo>
                  <a:pt x="3839" y="698"/>
                  <a:pt x="2966" y="1456"/>
                  <a:pt x="2966" y="2382"/>
                </a:cubicBezTo>
                <a:cubicBezTo>
                  <a:pt x="2966" y="3095"/>
                  <a:pt x="3471" y="3695"/>
                  <a:pt x="4179" y="3942"/>
                </a:cubicBezTo>
                <a:cubicBezTo>
                  <a:pt x="3835" y="4678"/>
                  <a:pt x="3625" y="5479"/>
                  <a:pt x="3625" y="6324"/>
                </a:cubicBezTo>
                <a:cubicBezTo>
                  <a:pt x="3626" y="8884"/>
                  <a:pt x="5378" y="11070"/>
                  <a:pt x="7875" y="12063"/>
                </a:cubicBezTo>
                <a:cubicBezTo>
                  <a:pt x="3345" y="13185"/>
                  <a:pt x="0" y="16786"/>
                  <a:pt x="0" y="21107"/>
                </a:cubicBezTo>
                <a:cubicBezTo>
                  <a:pt x="0" y="21378"/>
                  <a:pt x="255" y="21600"/>
                  <a:pt x="565" y="21600"/>
                </a:cubicBezTo>
                <a:cubicBezTo>
                  <a:pt x="875" y="21600"/>
                  <a:pt x="1130" y="21378"/>
                  <a:pt x="1130" y="21107"/>
                </a:cubicBezTo>
                <a:cubicBezTo>
                  <a:pt x="1130" y="16432"/>
                  <a:pt x="5464" y="12648"/>
                  <a:pt x="10806" y="12648"/>
                </a:cubicBezTo>
                <a:cubicBezTo>
                  <a:pt x="10826" y="12648"/>
                  <a:pt x="10845" y="12648"/>
                  <a:pt x="10865" y="12648"/>
                </a:cubicBezTo>
                <a:cubicBezTo>
                  <a:pt x="16189" y="12676"/>
                  <a:pt x="20493" y="16450"/>
                  <a:pt x="20493" y="21107"/>
                </a:cubicBezTo>
                <a:cubicBezTo>
                  <a:pt x="20493" y="21378"/>
                  <a:pt x="20737" y="21600"/>
                  <a:pt x="21047" y="21600"/>
                </a:cubicBezTo>
                <a:cubicBezTo>
                  <a:pt x="21356" y="21600"/>
                  <a:pt x="21600" y="21378"/>
                  <a:pt x="21600" y="21107"/>
                </a:cubicBezTo>
                <a:cubicBezTo>
                  <a:pt x="21600" y="16812"/>
                  <a:pt x="18310" y="13229"/>
                  <a:pt x="13819" y="12083"/>
                </a:cubicBezTo>
                <a:cubicBezTo>
                  <a:pt x="16351" y="11100"/>
                  <a:pt x="18116" y="8901"/>
                  <a:pt x="18116" y="6324"/>
                </a:cubicBezTo>
                <a:cubicBezTo>
                  <a:pt x="18116" y="5484"/>
                  <a:pt x="17927" y="4685"/>
                  <a:pt x="17586" y="3952"/>
                </a:cubicBezTo>
                <a:cubicBezTo>
                  <a:pt x="18333" y="3723"/>
                  <a:pt x="18869" y="3120"/>
                  <a:pt x="18869" y="2382"/>
                </a:cubicBezTo>
                <a:cubicBezTo>
                  <a:pt x="18869" y="1456"/>
                  <a:pt x="18008" y="698"/>
                  <a:pt x="16950" y="698"/>
                </a:cubicBezTo>
                <a:cubicBezTo>
                  <a:pt x="16312" y="698"/>
                  <a:pt x="15795" y="1021"/>
                  <a:pt x="15444" y="1458"/>
                </a:cubicBezTo>
                <a:cubicBezTo>
                  <a:pt x="14192" y="565"/>
                  <a:pt x="12609" y="0"/>
                  <a:pt x="10865" y="0"/>
                </a:cubicBezTo>
                <a:close/>
                <a:moveTo>
                  <a:pt x="10865" y="986"/>
                </a:moveTo>
                <a:cubicBezTo>
                  <a:pt x="14252" y="986"/>
                  <a:pt x="16997" y="3367"/>
                  <a:pt x="16997" y="6324"/>
                </a:cubicBezTo>
                <a:cubicBezTo>
                  <a:pt x="16997" y="9281"/>
                  <a:pt x="14252" y="11662"/>
                  <a:pt x="10865" y="11662"/>
                </a:cubicBezTo>
                <a:cubicBezTo>
                  <a:pt x="10845" y="11662"/>
                  <a:pt x="10826" y="11663"/>
                  <a:pt x="10806" y="11662"/>
                </a:cubicBezTo>
                <a:cubicBezTo>
                  <a:pt x="7467" y="11634"/>
                  <a:pt x="4756" y="9263"/>
                  <a:pt x="4756" y="6324"/>
                </a:cubicBezTo>
                <a:cubicBezTo>
                  <a:pt x="4755" y="3367"/>
                  <a:pt x="7498" y="986"/>
                  <a:pt x="10865" y="986"/>
                </a:cubicBezTo>
                <a:close/>
                <a:moveTo>
                  <a:pt x="4897" y="1684"/>
                </a:moveTo>
                <a:cubicBezTo>
                  <a:pt x="5196" y="1684"/>
                  <a:pt x="5429" y="1837"/>
                  <a:pt x="5568" y="2053"/>
                </a:cubicBezTo>
                <a:cubicBezTo>
                  <a:pt x="5253" y="2351"/>
                  <a:pt x="4977" y="2672"/>
                  <a:pt x="4732" y="3018"/>
                </a:cubicBezTo>
                <a:cubicBezTo>
                  <a:pt x="4382" y="2945"/>
                  <a:pt x="4096" y="2717"/>
                  <a:pt x="4096" y="2382"/>
                </a:cubicBezTo>
                <a:cubicBezTo>
                  <a:pt x="4096" y="1998"/>
                  <a:pt x="4459" y="1684"/>
                  <a:pt x="4897" y="1684"/>
                </a:cubicBezTo>
                <a:close/>
                <a:moveTo>
                  <a:pt x="16950" y="1684"/>
                </a:moveTo>
                <a:cubicBezTo>
                  <a:pt x="17389" y="1684"/>
                  <a:pt x="17751" y="1998"/>
                  <a:pt x="17751" y="2382"/>
                </a:cubicBezTo>
                <a:cubicBezTo>
                  <a:pt x="17751" y="2742"/>
                  <a:pt x="17434" y="3004"/>
                  <a:pt x="17045" y="3049"/>
                </a:cubicBezTo>
                <a:cubicBezTo>
                  <a:pt x="16807" y="2710"/>
                  <a:pt x="16536" y="2398"/>
                  <a:pt x="16232" y="2105"/>
                </a:cubicBezTo>
                <a:cubicBezTo>
                  <a:pt x="16360" y="1857"/>
                  <a:pt x="16626" y="1684"/>
                  <a:pt x="16950" y="1684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7144" r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形状"/>
          <p:cNvSpPr/>
          <p:nvPr/>
        </p:nvSpPr>
        <p:spPr>
          <a:xfrm>
            <a:off x="8321318" y="2516452"/>
            <a:ext cx="260631" cy="273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7" h="21425" extrusionOk="0">
                <a:moveTo>
                  <a:pt x="11682" y="61"/>
                </a:moveTo>
                <a:cubicBezTo>
                  <a:pt x="11497" y="-29"/>
                  <a:pt x="11267" y="-25"/>
                  <a:pt x="11077" y="107"/>
                </a:cubicBezTo>
                <a:lnTo>
                  <a:pt x="3651" y="5133"/>
                </a:lnTo>
                <a:lnTo>
                  <a:pt x="592" y="5133"/>
                </a:lnTo>
                <a:cubicBezTo>
                  <a:pt x="268" y="5132"/>
                  <a:pt x="0" y="5386"/>
                  <a:pt x="0" y="5692"/>
                </a:cubicBezTo>
                <a:lnTo>
                  <a:pt x="0" y="16360"/>
                </a:lnTo>
                <a:cubicBezTo>
                  <a:pt x="0" y="16667"/>
                  <a:pt x="268" y="16908"/>
                  <a:pt x="592" y="16908"/>
                </a:cubicBezTo>
                <a:lnTo>
                  <a:pt x="3664" y="16908"/>
                </a:lnTo>
                <a:lnTo>
                  <a:pt x="11114" y="21339"/>
                </a:lnTo>
                <a:cubicBezTo>
                  <a:pt x="11495" y="21571"/>
                  <a:pt x="12002" y="21305"/>
                  <a:pt x="12002" y="20872"/>
                </a:cubicBezTo>
                <a:lnTo>
                  <a:pt x="12002" y="562"/>
                </a:lnTo>
                <a:cubicBezTo>
                  <a:pt x="12002" y="335"/>
                  <a:pt x="11866" y="151"/>
                  <a:pt x="11682" y="61"/>
                </a:cubicBezTo>
                <a:close/>
                <a:moveTo>
                  <a:pt x="10843" y="1646"/>
                </a:moveTo>
                <a:lnTo>
                  <a:pt x="10843" y="19870"/>
                </a:lnTo>
                <a:lnTo>
                  <a:pt x="4478" y="16092"/>
                </a:lnTo>
                <a:lnTo>
                  <a:pt x="4478" y="6007"/>
                </a:lnTo>
                <a:cubicBezTo>
                  <a:pt x="4478" y="5988"/>
                  <a:pt x="4455" y="5978"/>
                  <a:pt x="4453" y="5960"/>
                </a:cubicBezTo>
                <a:lnTo>
                  <a:pt x="10843" y="1646"/>
                </a:lnTo>
                <a:close/>
                <a:moveTo>
                  <a:pt x="1184" y="6252"/>
                </a:moveTo>
                <a:lnTo>
                  <a:pt x="3306" y="6252"/>
                </a:lnTo>
                <a:lnTo>
                  <a:pt x="3306" y="15812"/>
                </a:lnTo>
                <a:lnTo>
                  <a:pt x="1184" y="15812"/>
                </a:lnTo>
                <a:lnTo>
                  <a:pt x="1184" y="6252"/>
                </a:lnTo>
                <a:close/>
                <a:moveTo>
                  <a:pt x="15000" y="7359"/>
                </a:moveTo>
                <a:cubicBezTo>
                  <a:pt x="14850" y="7359"/>
                  <a:pt x="14698" y="7412"/>
                  <a:pt x="14581" y="7523"/>
                </a:cubicBezTo>
                <a:cubicBezTo>
                  <a:pt x="14357" y="7734"/>
                  <a:pt x="14357" y="8082"/>
                  <a:pt x="14581" y="8304"/>
                </a:cubicBezTo>
                <a:lnTo>
                  <a:pt x="17159" y="10729"/>
                </a:lnTo>
                <a:lnTo>
                  <a:pt x="14593" y="13154"/>
                </a:lnTo>
                <a:cubicBezTo>
                  <a:pt x="14369" y="13366"/>
                  <a:pt x="14369" y="13723"/>
                  <a:pt x="14593" y="13935"/>
                </a:cubicBezTo>
                <a:cubicBezTo>
                  <a:pt x="14828" y="14147"/>
                  <a:pt x="15196" y="14147"/>
                  <a:pt x="15419" y="13935"/>
                </a:cubicBezTo>
                <a:lnTo>
                  <a:pt x="17985" y="11510"/>
                </a:lnTo>
                <a:lnTo>
                  <a:pt x="20526" y="13912"/>
                </a:lnTo>
                <a:cubicBezTo>
                  <a:pt x="20761" y="14134"/>
                  <a:pt x="21141" y="14134"/>
                  <a:pt x="21365" y="13912"/>
                </a:cubicBezTo>
                <a:cubicBezTo>
                  <a:pt x="21600" y="13700"/>
                  <a:pt x="21589" y="13342"/>
                  <a:pt x="21365" y="13131"/>
                </a:cubicBezTo>
                <a:lnTo>
                  <a:pt x="18812" y="10729"/>
                </a:lnTo>
                <a:lnTo>
                  <a:pt x="21365" y="8315"/>
                </a:lnTo>
                <a:cubicBezTo>
                  <a:pt x="21589" y="8093"/>
                  <a:pt x="21600" y="7746"/>
                  <a:pt x="21365" y="7534"/>
                </a:cubicBezTo>
                <a:cubicBezTo>
                  <a:pt x="21142" y="7312"/>
                  <a:pt x="20773" y="7312"/>
                  <a:pt x="20539" y="7534"/>
                </a:cubicBezTo>
                <a:lnTo>
                  <a:pt x="17985" y="9948"/>
                </a:lnTo>
                <a:lnTo>
                  <a:pt x="15407" y="7523"/>
                </a:lnTo>
                <a:cubicBezTo>
                  <a:pt x="15295" y="7412"/>
                  <a:pt x="15150" y="7359"/>
                  <a:pt x="15000" y="735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7144" r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形状"/>
          <p:cNvSpPr/>
          <p:nvPr/>
        </p:nvSpPr>
        <p:spPr>
          <a:xfrm>
            <a:off x="7699261" y="3826804"/>
            <a:ext cx="302390" cy="302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5" y="0"/>
                </a:moveTo>
                <a:cubicBezTo>
                  <a:pt x="4840" y="0"/>
                  <a:pt x="0" y="4838"/>
                  <a:pt x="0" y="10800"/>
                </a:cubicBezTo>
                <a:cubicBezTo>
                  <a:pt x="0" y="16752"/>
                  <a:pt x="4840" y="21600"/>
                  <a:pt x="10805" y="21600"/>
                </a:cubicBezTo>
                <a:cubicBezTo>
                  <a:pt x="16770" y="21600"/>
                  <a:pt x="21600" y="16752"/>
                  <a:pt x="21600" y="10800"/>
                </a:cubicBezTo>
                <a:cubicBezTo>
                  <a:pt x="21600" y="4838"/>
                  <a:pt x="16780" y="0"/>
                  <a:pt x="10805" y="0"/>
                </a:cubicBezTo>
                <a:close/>
                <a:moveTo>
                  <a:pt x="10805" y="1020"/>
                </a:moveTo>
                <a:cubicBezTo>
                  <a:pt x="16220" y="1020"/>
                  <a:pt x="20590" y="5388"/>
                  <a:pt x="20590" y="10800"/>
                </a:cubicBezTo>
                <a:cubicBezTo>
                  <a:pt x="20590" y="16202"/>
                  <a:pt x="16210" y="20580"/>
                  <a:pt x="10805" y="20580"/>
                </a:cubicBezTo>
                <a:cubicBezTo>
                  <a:pt x="5400" y="20580"/>
                  <a:pt x="1021" y="16202"/>
                  <a:pt x="1021" y="10800"/>
                </a:cubicBezTo>
                <a:cubicBezTo>
                  <a:pt x="1021" y="5388"/>
                  <a:pt x="5400" y="1020"/>
                  <a:pt x="10805" y="1020"/>
                </a:cubicBezTo>
                <a:close/>
                <a:moveTo>
                  <a:pt x="10369" y="4252"/>
                </a:moveTo>
                <a:cubicBezTo>
                  <a:pt x="10100" y="4252"/>
                  <a:pt x="9869" y="4493"/>
                  <a:pt x="9869" y="4773"/>
                </a:cubicBezTo>
                <a:lnTo>
                  <a:pt x="9869" y="11906"/>
                </a:lnTo>
                <a:cubicBezTo>
                  <a:pt x="9869" y="12185"/>
                  <a:pt x="10100" y="12416"/>
                  <a:pt x="10369" y="12416"/>
                </a:cubicBezTo>
                <a:lnTo>
                  <a:pt x="17569" y="12416"/>
                </a:lnTo>
                <a:cubicBezTo>
                  <a:pt x="17848" y="12416"/>
                  <a:pt x="18069" y="12185"/>
                  <a:pt x="18069" y="11906"/>
                </a:cubicBezTo>
                <a:cubicBezTo>
                  <a:pt x="18069" y="11626"/>
                  <a:pt x="17848" y="11406"/>
                  <a:pt x="17569" y="11406"/>
                </a:cubicBezTo>
                <a:lnTo>
                  <a:pt x="10880" y="11406"/>
                </a:lnTo>
                <a:lnTo>
                  <a:pt x="10880" y="4773"/>
                </a:lnTo>
                <a:cubicBezTo>
                  <a:pt x="10880" y="4493"/>
                  <a:pt x="10648" y="4252"/>
                  <a:pt x="10369" y="425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7144" r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形状"/>
          <p:cNvSpPr/>
          <p:nvPr/>
        </p:nvSpPr>
        <p:spPr>
          <a:xfrm>
            <a:off x="8301160" y="3819606"/>
            <a:ext cx="300950" cy="3167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1" extrusionOk="0">
                <a:moveTo>
                  <a:pt x="7863" y="0"/>
                </a:moveTo>
                <a:cubicBezTo>
                  <a:pt x="5962" y="0"/>
                  <a:pt x="4418" y="1460"/>
                  <a:pt x="4418" y="3262"/>
                </a:cubicBezTo>
                <a:cubicBezTo>
                  <a:pt x="4418" y="4459"/>
                  <a:pt x="5127" y="5493"/>
                  <a:pt x="6162" y="6059"/>
                </a:cubicBezTo>
                <a:cubicBezTo>
                  <a:pt x="2472" y="7724"/>
                  <a:pt x="0" y="11250"/>
                  <a:pt x="0" y="15248"/>
                </a:cubicBezTo>
                <a:cubicBezTo>
                  <a:pt x="0" y="16734"/>
                  <a:pt x="353" y="18167"/>
                  <a:pt x="984" y="19483"/>
                </a:cubicBezTo>
                <a:cubicBezTo>
                  <a:pt x="994" y="19514"/>
                  <a:pt x="978" y="19546"/>
                  <a:pt x="995" y="19575"/>
                </a:cubicBezTo>
                <a:cubicBezTo>
                  <a:pt x="1373" y="20255"/>
                  <a:pt x="2401" y="20702"/>
                  <a:pt x="4108" y="21023"/>
                </a:cubicBezTo>
                <a:cubicBezTo>
                  <a:pt x="5699" y="21318"/>
                  <a:pt x="7921" y="21507"/>
                  <a:pt x="10773" y="21581"/>
                </a:cubicBezTo>
                <a:cubicBezTo>
                  <a:pt x="10783" y="21590"/>
                  <a:pt x="10784" y="21591"/>
                  <a:pt x="10784" y="21591"/>
                </a:cubicBezTo>
                <a:cubicBezTo>
                  <a:pt x="16400" y="21600"/>
                  <a:pt x="19611" y="21004"/>
                  <a:pt x="20552" y="19615"/>
                </a:cubicBezTo>
                <a:cubicBezTo>
                  <a:pt x="20558" y="19606"/>
                  <a:pt x="20556" y="19594"/>
                  <a:pt x="20562" y="19585"/>
                </a:cubicBezTo>
                <a:cubicBezTo>
                  <a:pt x="20573" y="19568"/>
                  <a:pt x="20596" y="19563"/>
                  <a:pt x="20605" y="19544"/>
                </a:cubicBezTo>
                <a:cubicBezTo>
                  <a:pt x="21255" y="18211"/>
                  <a:pt x="21600" y="16746"/>
                  <a:pt x="21600" y="15248"/>
                </a:cubicBezTo>
                <a:cubicBezTo>
                  <a:pt x="21600" y="11290"/>
                  <a:pt x="19182" y="7783"/>
                  <a:pt x="15545" y="6099"/>
                </a:cubicBezTo>
                <a:cubicBezTo>
                  <a:pt x="16624" y="5548"/>
                  <a:pt x="17374" y="4499"/>
                  <a:pt x="17374" y="3262"/>
                </a:cubicBezTo>
                <a:cubicBezTo>
                  <a:pt x="17374" y="1460"/>
                  <a:pt x="15841" y="0"/>
                  <a:pt x="13940" y="0"/>
                </a:cubicBezTo>
                <a:cubicBezTo>
                  <a:pt x="13429" y="0"/>
                  <a:pt x="12937" y="138"/>
                  <a:pt x="12485" y="334"/>
                </a:cubicBezTo>
                <a:cubicBezTo>
                  <a:pt x="12032" y="130"/>
                  <a:pt x="11535" y="0"/>
                  <a:pt x="11019" y="0"/>
                </a:cubicBezTo>
                <a:cubicBezTo>
                  <a:pt x="10462" y="0"/>
                  <a:pt x="9927" y="151"/>
                  <a:pt x="9436" y="395"/>
                </a:cubicBezTo>
                <a:cubicBezTo>
                  <a:pt x="8951" y="153"/>
                  <a:pt x="8427" y="0"/>
                  <a:pt x="7863" y="0"/>
                </a:cubicBezTo>
                <a:close/>
                <a:moveTo>
                  <a:pt x="7863" y="973"/>
                </a:moveTo>
                <a:cubicBezTo>
                  <a:pt x="8329" y="973"/>
                  <a:pt x="8780" y="1088"/>
                  <a:pt x="9169" y="1327"/>
                </a:cubicBezTo>
                <a:cubicBezTo>
                  <a:pt x="9195" y="1344"/>
                  <a:pt x="9226" y="1336"/>
                  <a:pt x="9254" y="1348"/>
                </a:cubicBezTo>
                <a:cubicBezTo>
                  <a:pt x="9319" y="1374"/>
                  <a:pt x="9376" y="1379"/>
                  <a:pt x="9447" y="1378"/>
                </a:cubicBezTo>
                <a:cubicBezTo>
                  <a:pt x="9518" y="1377"/>
                  <a:pt x="9574" y="1366"/>
                  <a:pt x="9639" y="1337"/>
                </a:cubicBezTo>
                <a:cubicBezTo>
                  <a:pt x="9664" y="1327"/>
                  <a:pt x="9691" y="1342"/>
                  <a:pt x="9714" y="1327"/>
                </a:cubicBezTo>
                <a:cubicBezTo>
                  <a:pt x="10102" y="1097"/>
                  <a:pt x="10554" y="973"/>
                  <a:pt x="11019" y="973"/>
                </a:cubicBezTo>
                <a:cubicBezTo>
                  <a:pt x="11446" y="973"/>
                  <a:pt x="11870" y="1074"/>
                  <a:pt x="12239" y="1277"/>
                </a:cubicBezTo>
                <a:cubicBezTo>
                  <a:pt x="12326" y="1319"/>
                  <a:pt x="12408" y="1328"/>
                  <a:pt x="12506" y="1317"/>
                </a:cubicBezTo>
                <a:cubicBezTo>
                  <a:pt x="12569" y="1316"/>
                  <a:pt x="12620" y="1310"/>
                  <a:pt x="12678" y="1287"/>
                </a:cubicBezTo>
                <a:cubicBezTo>
                  <a:pt x="12684" y="1283"/>
                  <a:pt x="12692" y="1291"/>
                  <a:pt x="12699" y="1287"/>
                </a:cubicBezTo>
                <a:cubicBezTo>
                  <a:pt x="13068" y="1084"/>
                  <a:pt x="13503" y="973"/>
                  <a:pt x="13940" y="973"/>
                </a:cubicBezTo>
                <a:cubicBezTo>
                  <a:pt x="15279" y="973"/>
                  <a:pt x="16358" y="1993"/>
                  <a:pt x="16358" y="3262"/>
                </a:cubicBezTo>
                <a:cubicBezTo>
                  <a:pt x="16358" y="4495"/>
                  <a:pt x="15325" y="5506"/>
                  <a:pt x="14026" y="5552"/>
                </a:cubicBezTo>
                <a:cubicBezTo>
                  <a:pt x="13985" y="5554"/>
                  <a:pt x="13956" y="5583"/>
                  <a:pt x="13919" y="5593"/>
                </a:cubicBezTo>
                <a:cubicBezTo>
                  <a:pt x="13875" y="5606"/>
                  <a:pt x="13839" y="5620"/>
                  <a:pt x="13801" y="5643"/>
                </a:cubicBezTo>
                <a:cubicBezTo>
                  <a:pt x="13707" y="5694"/>
                  <a:pt x="13652" y="5762"/>
                  <a:pt x="13608" y="5856"/>
                </a:cubicBezTo>
                <a:cubicBezTo>
                  <a:pt x="13604" y="5866"/>
                  <a:pt x="13591" y="5866"/>
                  <a:pt x="13587" y="5876"/>
                </a:cubicBezTo>
                <a:cubicBezTo>
                  <a:pt x="13585" y="5883"/>
                  <a:pt x="13589" y="5890"/>
                  <a:pt x="13587" y="5897"/>
                </a:cubicBezTo>
                <a:cubicBezTo>
                  <a:pt x="13569" y="5949"/>
                  <a:pt x="13531" y="5990"/>
                  <a:pt x="13533" y="6049"/>
                </a:cubicBezTo>
                <a:cubicBezTo>
                  <a:pt x="13541" y="6256"/>
                  <a:pt x="13691" y="6391"/>
                  <a:pt x="13886" y="6454"/>
                </a:cubicBezTo>
                <a:cubicBezTo>
                  <a:pt x="13901" y="6460"/>
                  <a:pt x="13903" y="6480"/>
                  <a:pt x="13919" y="6484"/>
                </a:cubicBezTo>
                <a:cubicBezTo>
                  <a:pt x="17866" y="7744"/>
                  <a:pt x="20584" y="11241"/>
                  <a:pt x="20584" y="15248"/>
                </a:cubicBezTo>
                <a:cubicBezTo>
                  <a:pt x="20584" y="16587"/>
                  <a:pt x="20280" y="17881"/>
                  <a:pt x="19706" y="19078"/>
                </a:cubicBezTo>
                <a:cubicBezTo>
                  <a:pt x="19703" y="19082"/>
                  <a:pt x="19699" y="19084"/>
                  <a:pt x="19696" y="19088"/>
                </a:cubicBezTo>
                <a:cubicBezTo>
                  <a:pt x="19385" y="19539"/>
                  <a:pt x="18521" y="19936"/>
                  <a:pt x="17085" y="20203"/>
                </a:cubicBezTo>
                <a:cubicBezTo>
                  <a:pt x="15562" y="20488"/>
                  <a:pt x="13472" y="20618"/>
                  <a:pt x="10795" y="20618"/>
                </a:cubicBezTo>
                <a:cubicBezTo>
                  <a:pt x="8001" y="20545"/>
                  <a:pt x="5824" y="20366"/>
                  <a:pt x="4301" y="20081"/>
                </a:cubicBezTo>
                <a:cubicBezTo>
                  <a:pt x="2921" y="19821"/>
                  <a:pt x="2145" y="19471"/>
                  <a:pt x="1926" y="19139"/>
                </a:cubicBezTo>
                <a:cubicBezTo>
                  <a:pt x="1334" y="17935"/>
                  <a:pt x="1027" y="16609"/>
                  <a:pt x="1027" y="15248"/>
                </a:cubicBezTo>
                <a:cubicBezTo>
                  <a:pt x="1027" y="11232"/>
                  <a:pt x="3758" y="7724"/>
                  <a:pt x="7735" y="6474"/>
                </a:cubicBezTo>
                <a:cubicBezTo>
                  <a:pt x="7773" y="6462"/>
                  <a:pt x="7787" y="6423"/>
                  <a:pt x="7821" y="6403"/>
                </a:cubicBezTo>
                <a:cubicBezTo>
                  <a:pt x="7850" y="6384"/>
                  <a:pt x="7871" y="6367"/>
                  <a:pt x="7895" y="6342"/>
                </a:cubicBezTo>
                <a:cubicBezTo>
                  <a:pt x="7972" y="6273"/>
                  <a:pt x="8014" y="6198"/>
                  <a:pt x="8034" y="6099"/>
                </a:cubicBezTo>
                <a:cubicBezTo>
                  <a:pt x="8037" y="6087"/>
                  <a:pt x="8054" y="6082"/>
                  <a:pt x="8056" y="6069"/>
                </a:cubicBezTo>
                <a:cubicBezTo>
                  <a:pt x="8058" y="6051"/>
                  <a:pt x="8045" y="6036"/>
                  <a:pt x="8045" y="6018"/>
                </a:cubicBezTo>
                <a:cubicBezTo>
                  <a:pt x="8046" y="5966"/>
                  <a:pt x="8074" y="5918"/>
                  <a:pt x="8056" y="5866"/>
                </a:cubicBezTo>
                <a:cubicBezTo>
                  <a:pt x="8041" y="5823"/>
                  <a:pt x="7995" y="5810"/>
                  <a:pt x="7970" y="5775"/>
                </a:cubicBezTo>
                <a:cubicBezTo>
                  <a:pt x="7941" y="5728"/>
                  <a:pt x="7908" y="5699"/>
                  <a:pt x="7863" y="5664"/>
                </a:cubicBezTo>
                <a:cubicBezTo>
                  <a:pt x="7814" y="5628"/>
                  <a:pt x="7773" y="5599"/>
                  <a:pt x="7714" y="5583"/>
                </a:cubicBezTo>
                <a:cubicBezTo>
                  <a:pt x="7674" y="5569"/>
                  <a:pt x="7650" y="5536"/>
                  <a:pt x="7607" y="5532"/>
                </a:cubicBezTo>
                <a:cubicBezTo>
                  <a:pt x="6384" y="5412"/>
                  <a:pt x="5435" y="4430"/>
                  <a:pt x="5435" y="3262"/>
                </a:cubicBezTo>
                <a:cubicBezTo>
                  <a:pt x="5435" y="1993"/>
                  <a:pt x="6525" y="973"/>
                  <a:pt x="7863" y="973"/>
                </a:cubicBezTo>
                <a:close/>
                <a:moveTo>
                  <a:pt x="8216" y="9210"/>
                </a:moveTo>
                <a:cubicBezTo>
                  <a:pt x="8085" y="9210"/>
                  <a:pt x="7965" y="9260"/>
                  <a:pt x="7863" y="9352"/>
                </a:cubicBezTo>
                <a:cubicBezTo>
                  <a:pt x="7669" y="9535"/>
                  <a:pt x="7669" y="9838"/>
                  <a:pt x="7863" y="10030"/>
                </a:cubicBezTo>
                <a:lnTo>
                  <a:pt x="10527" y="12543"/>
                </a:lnTo>
                <a:lnTo>
                  <a:pt x="10527" y="13414"/>
                </a:lnTo>
                <a:lnTo>
                  <a:pt x="7874" y="13414"/>
                </a:lnTo>
                <a:cubicBezTo>
                  <a:pt x="7593" y="13414"/>
                  <a:pt x="7360" y="13634"/>
                  <a:pt x="7360" y="13901"/>
                </a:cubicBezTo>
                <a:cubicBezTo>
                  <a:pt x="7360" y="14168"/>
                  <a:pt x="7593" y="14377"/>
                  <a:pt x="7874" y="14377"/>
                </a:cubicBezTo>
                <a:lnTo>
                  <a:pt x="10527" y="14377"/>
                </a:lnTo>
                <a:lnTo>
                  <a:pt x="10527" y="15481"/>
                </a:lnTo>
                <a:lnTo>
                  <a:pt x="7874" y="15481"/>
                </a:lnTo>
                <a:cubicBezTo>
                  <a:pt x="7593" y="15481"/>
                  <a:pt x="7360" y="15690"/>
                  <a:pt x="7360" y="15958"/>
                </a:cubicBezTo>
                <a:cubicBezTo>
                  <a:pt x="7360" y="16225"/>
                  <a:pt x="7593" y="16454"/>
                  <a:pt x="7874" y="16454"/>
                </a:cubicBezTo>
                <a:lnTo>
                  <a:pt x="10527" y="16454"/>
                </a:lnTo>
                <a:lnTo>
                  <a:pt x="10527" y="17660"/>
                </a:lnTo>
                <a:cubicBezTo>
                  <a:pt x="10527" y="17926"/>
                  <a:pt x="10767" y="18156"/>
                  <a:pt x="11041" y="18156"/>
                </a:cubicBezTo>
                <a:cubicBezTo>
                  <a:pt x="11324" y="18156"/>
                  <a:pt x="11544" y="17926"/>
                  <a:pt x="11544" y="17660"/>
                </a:cubicBezTo>
                <a:lnTo>
                  <a:pt x="11544" y="16454"/>
                </a:lnTo>
                <a:lnTo>
                  <a:pt x="14036" y="16454"/>
                </a:lnTo>
                <a:cubicBezTo>
                  <a:pt x="14317" y="16454"/>
                  <a:pt x="14539" y="16225"/>
                  <a:pt x="14539" y="15958"/>
                </a:cubicBezTo>
                <a:cubicBezTo>
                  <a:pt x="14539" y="15690"/>
                  <a:pt x="14317" y="15481"/>
                  <a:pt x="14036" y="15481"/>
                </a:cubicBezTo>
                <a:lnTo>
                  <a:pt x="11544" y="15481"/>
                </a:lnTo>
                <a:lnTo>
                  <a:pt x="11544" y="14377"/>
                </a:lnTo>
                <a:lnTo>
                  <a:pt x="14036" y="14377"/>
                </a:lnTo>
                <a:cubicBezTo>
                  <a:pt x="14317" y="14377"/>
                  <a:pt x="14539" y="14168"/>
                  <a:pt x="14539" y="13901"/>
                </a:cubicBezTo>
                <a:cubicBezTo>
                  <a:pt x="14539" y="13634"/>
                  <a:pt x="14317" y="13414"/>
                  <a:pt x="14036" y="13414"/>
                </a:cubicBezTo>
                <a:lnTo>
                  <a:pt x="11544" y="13414"/>
                </a:lnTo>
                <a:lnTo>
                  <a:pt x="11544" y="12553"/>
                </a:lnTo>
                <a:lnTo>
                  <a:pt x="14250" y="10030"/>
                </a:lnTo>
                <a:cubicBezTo>
                  <a:pt x="14454" y="9847"/>
                  <a:pt x="14455" y="9544"/>
                  <a:pt x="14261" y="9352"/>
                </a:cubicBezTo>
                <a:cubicBezTo>
                  <a:pt x="14067" y="9168"/>
                  <a:pt x="13738" y="9167"/>
                  <a:pt x="13544" y="9341"/>
                </a:cubicBezTo>
                <a:lnTo>
                  <a:pt x="11041" y="11682"/>
                </a:lnTo>
                <a:lnTo>
                  <a:pt x="8580" y="9352"/>
                </a:lnTo>
                <a:cubicBezTo>
                  <a:pt x="8478" y="9260"/>
                  <a:pt x="8347" y="9210"/>
                  <a:pt x="8216" y="921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7144" r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形状"/>
          <p:cNvSpPr/>
          <p:nvPr/>
        </p:nvSpPr>
        <p:spPr>
          <a:xfrm>
            <a:off x="7100242" y="3834004"/>
            <a:ext cx="299510" cy="28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5" y="0"/>
                </a:moveTo>
                <a:cubicBezTo>
                  <a:pt x="233" y="0"/>
                  <a:pt x="0" y="253"/>
                  <a:pt x="0" y="549"/>
                </a:cubicBezTo>
                <a:lnTo>
                  <a:pt x="0" y="4885"/>
                </a:lnTo>
                <a:cubicBezTo>
                  <a:pt x="0" y="4894"/>
                  <a:pt x="10" y="4898"/>
                  <a:pt x="11" y="4907"/>
                </a:cubicBezTo>
                <a:cubicBezTo>
                  <a:pt x="10" y="4916"/>
                  <a:pt x="0" y="4921"/>
                  <a:pt x="0" y="4929"/>
                </a:cubicBezTo>
                <a:lnTo>
                  <a:pt x="0" y="21062"/>
                </a:lnTo>
                <a:cubicBezTo>
                  <a:pt x="0" y="21357"/>
                  <a:pt x="232" y="21600"/>
                  <a:pt x="515" y="21600"/>
                </a:cubicBezTo>
                <a:lnTo>
                  <a:pt x="21085" y="21600"/>
                </a:lnTo>
                <a:cubicBezTo>
                  <a:pt x="21367" y="21600"/>
                  <a:pt x="21600" y="21357"/>
                  <a:pt x="21600" y="21062"/>
                </a:cubicBezTo>
                <a:lnTo>
                  <a:pt x="21600" y="15595"/>
                </a:lnTo>
                <a:lnTo>
                  <a:pt x="21600" y="10385"/>
                </a:lnTo>
                <a:lnTo>
                  <a:pt x="21600" y="4929"/>
                </a:lnTo>
                <a:cubicBezTo>
                  <a:pt x="21600" y="4635"/>
                  <a:pt x="21367" y="4392"/>
                  <a:pt x="21085" y="4392"/>
                </a:cubicBezTo>
                <a:lnTo>
                  <a:pt x="13710" y="4392"/>
                </a:lnTo>
                <a:lnTo>
                  <a:pt x="13710" y="549"/>
                </a:lnTo>
                <a:cubicBezTo>
                  <a:pt x="13710" y="253"/>
                  <a:pt x="13489" y="0"/>
                  <a:pt x="13207" y="0"/>
                </a:cubicBezTo>
                <a:lnTo>
                  <a:pt x="515" y="0"/>
                </a:lnTo>
                <a:close/>
                <a:moveTo>
                  <a:pt x="1029" y="1076"/>
                </a:moveTo>
                <a:lnTo>
                  <a:pt x="12692" y="1076"/>
                </a:lnTo>
                <a:lnTo>
                  <a:pt x="12692" y="4392"/>
                </a:lnTo>
                <a:lnTo>
                  <a:pt x="1029" y="4392"/>
                </a:lnTo>
                <a:lnTo>
                  <a:pt x="1029" y="1076"/>
                </a:lnTo>
                <a:close/>
                <a:moveTo>
                  <a:pt x="1029" y="5467"/>
                </a:moveTo>
                <a:lnTo>
                  <a:pt x="20582" y="5467"/>
                </a:lnTo>
                <a:lnTo>
                  <a:pt x="20582" y="9859"/>
                </a:lnTo>
                <a:lnTo>
                  <a:pt x="14536" y="9859"/>
                </a:lnTo>
                <a:cubicBezTo>
                  <a:pt x="14254" y="9859"/>
                  <a:pt x="14021" y="10092"/>
                  <a:pt x="14021" y="10385"/>
                </a:cubicBezTo>
                <a:lnTo>
                  <a:pt x="14021" y="15595"/>
                </a:lnTo>
                <a:cubicBezTo>
                  <a:pt x="14021" y="15889"/>
                  <a:pt x="14254" y="16133"/>
                  <a:pt x="14536" y="16133"/>
                </a:cubicBezTo>
                <a:lnTo>
                  <a:pt x="20582" y="16133"/>
                </a:lnTo>
                <a:lnTo>
                  <a:pt x="20582" y="20524"/>
                </a:lnTo>
                <a:lnTo>
                  <a:pt x="1029" y="20524"/>
                </a:lnTo>
                <a:lnTo>
                  <a:pt x="1029" y="5467"/>
                </a:lnTo>
                <a:close/>
                <a:moveTo>
                  <a:pt x="15050" y="10923"/>
                </a:moveTo>
                <a:lnTo>
                  <a:pt x="20582" y="10923"/>
                </a:lnTo>
                <a:lnTo>
                  <a:pt x="20582" y="15068"/>
                </a:lnTo>
                <a:lnTo>
                  <a:pt x="15050" y="15068"/>
                </a:lnTo>
                <a:lnTo>
                  <a:pt x="15050" y="10923"/>
                </a:lnTo>
                <a:close/>
                <a:moveTo>
                  <a:pt x="16958" y="12100"/>
                </a:moveTo>
                <a:cubicBezTo>
                  <a:pt x="16801" y="12100"/>
                  <a:pt x="16677" y="12141"/>
                  <a:pt x="16530" y="12223"/>
                </a:cubicBezTo>
                <a:cubicBezTo>
                  <a:pt x="16392" y="12315"/>
                  <a:pt x="16276" y="12426"/>
                  <a:pt x="16197" y="12570"/>
                </a:cubicBezTo>
                <a:cubicBezTo>
                  <a:pt x="16119" y="12714"/>
                  <a:pt x="16079" y="12854"/>
                  <a:pt x="16079" y="13018"/>
                </a:cubicBezTo>
                <a:cubicBezTo>
                  <a:pt x="16079" y="13193"/>
                  <a:pt x="16119" y="13334"/>
                  <a:pt x="16197" y="13478"/>
                </a:cubicBezTo>
                <a:cubicBezTo>
                  <a:pt x="16276" y="13621"/>
                  <a:pt x="16392" y="13732"/>
                  <a:pt x="16530" y="13814"/>
                </a:cubicBezTo>
                <a:cubicBezTo>
                  <a:pt x="16677" y="13906"/>
                  <a:pt x="16801" y="13937"/>
                  <a:pt x="16958" y="13937"/>
                </a:cubicBezTo>
                <a:cubicBezTo>
                  <a:pt x="17116" y="13937"/>
                  <a:pt x="17250" y="13906"/>
                  <a:pt x="17387" y="13814"/>
                </a:cubicBezTo>
                <a:cubicBezTo>
                  <a:pt x="17534" y="13732"/>
                  <a:pt x="17630" y="13621"/>
                  <a:pt x="17709" y="13478"/>
                </a:cubicBezTo>
                <a:cubicBezTo>
                  <a:pt x="17787" y="13334"/>
                  <a:pt x="17827" y="13193"/>
                  <a:pt x="17827" y="13018"/>
                </a:cubicBezTo>
                <a:cubicBezTo>
                  <a:pt x="17827" y="12854"/>
                  <a:pt x="17787" y="12714"/>
                  <a:pt x="17709" y="12570"/>
                </a:cubicBezTo>
                <a:cubicBezTo>
                  <a:pt x="17630" y="12426"/>
                  <a:pt x="17535" y="12315"/>
                  <a:pt x="17387" y="12223"/>
                </a:cubicBezTo>
                <a:cubicBezTo>
                  <a:pt x="17250" y="12141"/>
                  <a:pt x="17116" y="12100"/>
                  <a:pt x="16958" y="1210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7144" r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形状"/>
          <p:cNvSpPr/>
          <p:nvPr/>
        </p:nvSpPr>
        <p:spPr>
          <a:xfrm>
            <a:off x="1167649" y="2502052"/>
            <a:ext cx="315350" cy="3038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12" y="0"/>
                </a:moveTo>
                <a:cubicBezTo>
                  <a:pt x="7966" y="0"/>
                  <a:pt x="7916" y="12"/>
                  <a:pt x="7869" y="21"/>
                </a:cubicBezTo>
                <a:cubicBezTo>
                  <a:pt x="6307" y="482"/>
                  <a:pt x="4860" y="1312"/>
                  <a:pt x="3649" y="2425"/>
                </a:cubicBezTo>
                <a:cubicBezTo>
                  <a:pt x="3603" y="2463"/>
                  <a:pt x="3575" y="2504"/>
                  <a:pt x="3547" y="2552"/>
                </a:cubicBezTo>
                <a:cubicBezTo>
                  <a:pt x="3501" y="2638"/>
                  <a:pt x="3476" y="2710"/>
                  <a:pt x="3476" y="2806"/>
                </a:cubicBezTo>
                <a:cubicBezTo>
                  <a:pt x="3476" y="2892"/>
                  <a:pt x="3501" y="2973"/>
                  <a:pt x="3547" y="3049"/>
                </a:cubicBezTo>
                <a:cubicBezTo>
                  <a:pt x="3788" y="3491"/>
                  <a:pt x="3904" y="3992"/>
                  <a:pt x="3904" y="4511"/>
                </a:cubicBezTo>
                <a:cubicBezTo>
                  <a:pt x="3904" y="6180"/>
                  <a:pt x="2598" y="7539"/>
                  <a:pt x="999" y="7539"/>
                </a:cubicBezTo>
                <a:cubicBezTo>
                  <a:pt x="953" y="7539"/>
                  <a:pt x="913" y="7538"/>
                  <a:pt x="866" y="7528"/>
                </a:cubicBezTo>
                <a:cubicBezTo>
                  <a:pt x="857" y="7528"/>
                  <a:pt x="855" y="7528"/>
                  <a:pt x="846" y="7528"/>
                </a:cubicBezTo>
                <a:cubicBezTo>
                  <a:pt x="754" y="7528"/>
                  <a:pt x="665" y="7544"/>
                  <a:pt x="591" y="7592"/>
                </a:cubicBezTo>
                <a:cubicBezTo>
                  <a:pt x="508" y="7630"/>
                  <a:pt x="464" y="7696"/>
                  <a:pt x="418" y="7782"/>
                </a:cubicBezTo>
                <a:cubicBezTo>
                  <a:pt x="399" y="7821"/>
                  <a:pt x="386" y="7860"/>
                  <a:pt x="377" y="7899"/>
                </a:cubicBezTo>
                <a:cubicBezTo>
                  <a:pt x="137" y="8849"/>
                  <a:pt x="0" y="9832"/>
                  <a:pt x="0" y="10811"/>
                </a:cubicBezTo>
                <a:cubicBezTo>
                  <a:pt x="0" y="11847"/>
                  <a:pt x="139" y="12860"/>
                  <a:pt x="398" y="13839"/>
                </a:cubicBezTo>
                <a:cubicBezTo>
                  <a:pt x="407" y="13877"/>
                  <a:pt x="430" y="13917"/>
                  <a:pt x="449" y="13955"/>
                </a:cubicBezTo>
                <a:cubicBezTo>
                  <a:pt x="495" y="14032"/>
                  <a:pt x="539" y="14087"/>
                  <a:pt x="622" y="14135"/>
                </a:cubicBezTo>
                <a:cubicBezTo>
                  <a:pt x="696" y="14183"/>
                  <a:pt x="784" y="14209"/>
                  <a:pt x="877" y="14209"/>
                </a:cubicBezTo>
                <a:cubicBezTo>
                  <a:pt x="877" y="14209"/>
                  <a:pt x="878" y="14209"/>
                  <a:pt x="887" y="14209"/>
                </a:cubicBezTo>
                <a:cubicBezTo>
                  <a:pt x="924" y="14209"/>
                  <a:pt x="962" y="14209"/>
                  <a:pt x="999" y="14209"/>
                </a:cubicBezTo>
                <a:cubicBezTo>
                  <a:pt x="2598" y="14209"/>
                  <a:pt x="3904" y="15557"/>
                  <a:pt x="3904" y="17227"/>
                </a:cubicBezTo>
                <a:cubicBezTo>
                  <a:pt x="3904" y="17726"/>
                  <a:pt x="3790" y="18203"/>
                  <a:pt x="3568" y="18635"/>
                </a:cubicBezTo>
                <a:cubicBezTo>
                  <a:pt x="3531" y="18712"/>
                  <a:pt x="3517" y="18782"/>
                  <a:pt x="3517" y="18868"/>
                </a:cubicBezTo>
                <a:cubicBezTo>
                  <a:pt x="3517" y="18955"/>
                  <a:pt x="3532" y="19036"/>
                  <a:pt x="3578" y="19122"/>
                </a:cubicBezTo>
                <a:cubicBezTo>
                  <a:pt x="3606" y="19170"/>
                  <a:pt x="3643" y="19211"/>
                  <a:pt x="3680" y="19249"/>
                </a:cubicBezTo>
                <a:cubicBezTo>
                  <a:pt x="4844" y="20315"/>
                  <a:pt x="6228" y="21097"/>
                  <a:pt x="7716" y="21558"/>
                </a:cubicBezTo>
                <a:cubicBezTo>
                  <a:pt x="7763" y="21577"/>
                  <a:pt x="7794" y="21589"/>
                  <a:pt x="7849" y="21589"/>
                </a:cubicBezTo>
                <a:cubicBezTo>
                  <a:pt x="7932" y="21589"/>
                  <a:pt x="8020" y="21554"/>
                  <a:pt x="8094" y="21515"/>
                </a:cubicBezTo>
                <a:cubicBezTo>
                  <a:pt x="8168" y="21467"/>
                  <a:pt x="8221" y="21412"/>
                  <a:pt x="8267" y="21335"/>
                </a:cubicBezTo>
                <a:cubicBezTo>
                  <a:pt x="8785" y="20414"/>
                  <a:pt x="9739" y="19853"/>
                  <a:pt x="10775" y="19853"/>
                </a:cubicBezTo>
                <a:cubicBezTo>
                  <a:pt x="11819" y="19853"/>
                  <a:pt x="12764" y="20425"/>
                  <a:pt x="13282" y="21346"/>
                </a:cubicBezTo>
                <a:cubicBezTo>
                  <a:pt x="13328" y="21432"/>
                  <a:pt x="13382" y="21487"/>
                  <a:pt x="13466" y="21526"/>
                </a:cubicBezTo>
                <a:cubicBezTo>
                  <a:pt x="13540" y="21574"/>
                  <a:pt x="13608" y="21600"/>
                  <a:pt x="13700" y="21600"/>
                </a:cubicBezTo>
                <a:cubicBezTo>
                  <a:pt x="13746" y="21600"/>
                  <a:pt x="13797" y="21598"/>
                  <a:pt x="13843" y="21579"/>
                </a:cubicBezTo>
                <a:cubicBezTo>
                  <a:pt x="15331" y="21128"/>
                  <a:pt x="16706" y="20338"/>
                  <a:pt x="17879" y="19292"/>
                </a:cubicBezTo>
                <a:cubicBezTo>
                  <a:pt x="17916" y="19253"/>
                  <a:pt x="17954" y="19212"/>
                  <a:pt x="17981" y="19154"/>
                </a:cubicBezTo>
                <a:cubicBezTo>
                  <a:pt x="18028" y="19077"/>
                  <a:pt x="18042" y="19007"/>
                  <a:pt x="18042" y="18911"/>
                </a:cubicBezTo>
                <a:cubicBezTo>
                  <a:pt x="18042" y="18824"/>
                  <a:pt x="18028" y="18744"/>
                  <a:pt x="17981" y="18667"/>
                </a:cubicBezTo>
                <a:cubicBezTo>
                  <a:pt x="17750" y="18226"/>
                  <a:pt x="17635" y="17736"/>
                  <a:pt x="17635" y="17227"/>
                </a:cubicBezTo>
                <a:cubicBezTo>
                  <a:pt x="17635" y="15557"/>
                  <a:pt x="18932" y="14209"/>
                  <a:pt x="20540" y="14209"/>
                </a:cubicBezTo>
                <a:cubicBezTo>
                  <a:pt x="20595" y="14209"/>
                  <a:pt x="20658" y="14209"/>
                  <a:pt x="20713" y="14209"/>
                </a:cubicBezTo>
                <a:cubicBezTo>
                  <a:pt x="20722" y="14209"/>
                  <a:pt x="20724" y="14220"/>
                  <a:pt x="20734" y="14220"/>
                </a:cubicBezTo>
                <a:cubicBezTo>
                  <a:pt x="20826" y="14220"/>
                  <a:pt x="20904" y="14183"/>
                  <a:pt x="20978" y="14135"/>
                </a:cubicBezTo>
                <a:cubicBezTo>
                  <a:pt x="21061" y="14097"/>
                  <a:pt x="21115" y="14042"/>
                  <a:pt x="21162" y="13955"/>
                </a:cubicBezTo>
                <a:cubicBezTo>
                  <a:pt x="21180" y="13917"/>
                  <a:pt x="21193" y="13887"/>
                  <a:pt x="21202" y="13839"/>
                </a:cubicBezTo>
                <a:cubicBezTo>
                  <a:pt x="21461" y="12860"/>
                  <a:pt x="21600" y="11847"/>
                  <a:pt x="21600" y="10811"/>
                </a:cubicBezTo>
                <a:cubicBezTo>
                  <a:pt x="21600" y="9822"/>
                  <a:pt x="21473" y="8839"/>
                  <a:pt x="21233" y="7899"/>
                </a:cubicBezTo>
                <a:cubicBezTo>
                  <a:pt x="21224" y="7851"/>
                  <a:pt x="21211" y="7821"/>
                  <a:pt x="21192" y="7782"/>
                </a:cubicBezTo>
                <a:cubicBezTo>
                  <a:pt x="21146" y="7706"/>
                  <a:pt x="21092" y="7640"/>
                  <a:pt x="21009" y="7592"/>
                </a:cubicBezTo>
                <a:cubicBezTo>
                  <a:pt x="20935" y="7544"/>
                  <a:pt x="20857" y="7528"/>
                  <a:pt x="20764" y="7528"/>
                </a:cubicBezTo>
                <a:cubicBezTo>
                  <a:pt x="20755" y="7528"/>
                  <a:pt x="20743" y="7528"/>
                  <a:pt x="20734" y="7528"/>
                </a:cubicBezTo>
                <a:cubicBezTo>
                  <a:pt x="20669" y="7528"/>
                  <a:pt x="20605" y="7539"/>
                  <a:pt x="20540" y="7539"/>
                </a:cubicBezTo>
                <a:cubicBezTo>
                  <a:pt x="18932" y="7539"/>
                  <a:pt x="17635" y="6180"/>
                  <a:pt x="17635" y="4511"/>
                </a:cubicBezTo>
                <a:cubicBezTo>
                  <a:pt x="17635" y="3973"/>
                  <a:pt x="17773" y="3468"/>
                  <a:pt x="18022" y="3007"/>
                </a:cubicBezTo>
                <a:cubicBezTo>
                  <a:pt x="18068" y="2930"/>
                  <a:pt x="18083" y="2859"/>
                  <a:pt x="18083" y="2764"/>
                </a:cubicBezTo>
                <a:cubicBezTo>
                  <a:pt x="18083" y="2677"/>
                  <a:pt x="18068" y="2586"/>
                  <a:pt x="18022" y="2509"/>
                </a:cubicBezTo>
                <a:cubicBezTo>
                  <a:pt x="17994" y="2461"/>
                  <a:pt x="17966" y="2421"/>
                  <a:pt x="17920" y="2382"/>
                </a:cubicBezTo>
                <a:cubicBezTo>
                  <a:pt x="16709" y="1279"/>
                  <a:pt x="15284" y="472"/>
                  <a:pt x="13741" y="21"/>
                </a:cubicBezTo>
                <a:cubicBezTo>
                  <a:pt x="13695" y="12"/>
                  <a:pt x="13644" y="0"/>
                  <a:pt x="13598" y="0"/>
                </a:cubicBezTo>
                <a:cubicBezTo>
                  <a:pt x="13515" y="0"/>
                  <a:pt x="13447" y="26"/>
                  <a:pt x="13364" y="74"/>
                </a:cubicBezTo>
                <a:cubicBezTo>
                  <a:pt x="13299" y="113"/>
                  <a:pt x="13247" y="155"/>
                  <a:pt x="13201" y="222"/>
                </a:cubicBezTo>
                <a:cubicBezTo>
                  <a:pt x="12664" y="1038"/>
                  <a:pt x="11766" y="1535"/>
                  <a:pt x="10805" y="1535"/>
                </a:cubicBezTo>
                <a:cubicBezTo>
                  <a:pt x="9835" y="1535"/>
                  <a:pt x="8946" y="1038"/>
                  <a:pt x="8410" y="222"/>
                </a:cubicBezTo>
                <a:cubicBezTo>
                  <a:pt x="8363" y="155"/>
                  <a:pt x="8311" y="113"/>
                  <a:pt x="8247" y="74"/>
                </a:cubicBezTo>
                <a:cubicBezTo>
                  <a:pt x="8163" y="26"/>
                  <a:pt x="8095" y="0"/>
                  <a:pt x="8012" y="0"/>
                </a:cubicBezTo>
                <a:close/>
                <a:moveTo>
                  <a:pt x="7829" y="1091"/>
                </a:moveTo>
                <a:cubicBezTo>
                  <a:pt x="8550" y="2002"/>
                  <a:pt x="9631" y="2552"/>
                  <a:pt x="10805" y="2552"/>
                </a:cubicBezTo>
                <a:cubicBezTo>
                  <a:pt x="11970" y="2552"/>
                  <a:pt x="13061" y="2002"/>
                  <a:pt x="13782" y="1091"/>
                </a:cubicBezTo>
                <a:cubicBezTo>
                  <a:pt x="14955" y="1484"/>
                  <a:pt x="16041" y="2085"/>
                  <a:pt x="16993" y="2891"/>
                </a:cubicBezTo>
                <a:cubicBezTo>
                  <a:pt x="16780" y="3390"/>
                  <a:pt x="16656" y="3944"/>
                  <a:pt x="16656" y="4511"/>
                </a:cubicBezTo>
                <a:cubicBezTo>
                  <a:pt x="16656" y="6679"/>
                  <a:pt x="18317" y="8457"/>
                  <a:pt x="20387" y="8534"/>
                </a:cubicBezTo>
                <a:cubicBezTo>
                  <a:pt x="20553" y="9283"/>
                  <a:pt x="20632" y="10043"/>
                  <a:pt x="20632" y="10811"/>
                </a:cubicBezTo>
                <a:cubicBezTo>
                  <a:pt x="20632" y="11626"/>
                  <a:pt x="20542" y="12436"/>
                  <a:pt x="20367" y="13204"/>
                </a:cubicBezTo>
                <a:cubicBezTo>
                  <a:pt x="18305" y="13309"/>
                  <a:pt x="16656" y="15058"/>
                  <a:pt x="16656" y="17227"/>
                </a:cubicBezTo>
                <a:cubicBezTo>
                  <a:pt x="16656" y="17764"/>
                  <a:pt x="16758" y="18284"/>
                  <a:pt x="16952" y="18773"/>
                </a:cubicBezTo>
                <a:cubicBezTo>
                  <a:pt x="16046" y="19531"/>
                  <a:pt x="15013" y="20115"/>
                  <a:pt x="13904" y="20499"/>
                </a:cubicBezTo>
                <a:cubicBezTo>
                  <a:pt x="13183" y="19472"/>
                  <a:pt x="12032" y="18836"/>
                  <a:pt x="10775" y="18836"/>
                </a:cubicBezTo>
                <a:cubicBezTo>
                  <a:pt x="9517" y="18836"/>
                  <a:pt x="8366" y="19460"/>
                  <a:pt x="7645" y="20478"/>
                </a:cubicBezTo>
                <a:cubicBezTo>
                  <a:pt x="6536" y="20084"/>
                  <a:pt x="5503" y="19498"/>
                  <a:pt x="4597" y="18731"/>
                </a:cubicBezTo>
                <a:cubicBezTo>
                  <a:pt x="4782" y="18260"/>
                  <a:pt x="4872" y="17745"/>
                  <a:pt x="4872" y="17227"/>
                </a:cubicBezTo>
                <a:cubicBezTo>
                  <a:pt x="4872" y="15087"/>
                  <a:pt x="3277" y="13338"/>
                  <a:pt x="1244" y="13204"/>
                </a:cubicBezTo>
                <a:cubicBezTo>
                  <a:pt x="1068" y="12426"/>
                  <a:pt x="979" y="11626"/>
                  <a:pt x="979" y="10811"/>
                </a:cubicBezTo>
                <a:cubicBezTo>
                  <a:pt x="979" y="10043"/>
                  <a:pt x="1057" y="9273"/>
                  <a:pt x="1223" y="8534"/>
                </a:cubicBezTo>
                <a:cubicBezTo>
                  <a:pt x="3257" y="8409"/>
                  <a:pt x="4872" y="6660"/>
                  <a:pt x="4872" y="4511"/>
                </a:cubicBezTo>
                <a:cubicBezTo>
                  <a:pt x="4872" y="3954"/>
                  <a:pt x="4770" y="3432"/>
                  <a:pt x="4567" y="2933"/>
                </a:cubicBezTo>
                <a:cubicBezTo>
                  <a:pt x="5528" y="2108"/>
                  <a:pt x="6636" y="1484"/>
                  <a:pt x="7829" y="1091"/>
                </a:cubicBezTo>
                <a:close/>
                <a:moveTo>
                  <a:pt x="10825" y="7031"/>
                </a:moveTo>
                <a:cubicBezTo>
                  <a:pt x="8806" y="7031"/>
                  <a:pt x="7176" y="8743"/>
                  <a:pt x="7176" y="10821"/>
                </a:cubicBezTo>
                <a:cubicBezTo>
                  <a:pt x="7176" y="12919"/>
                  <a:pt x="8806" y="14612"/>
                  <a:pt x="10825" y="14612"/>
                </a:cubicBezTo>
                <a:cubicBezTo>
                  <a:pt x="12835" y="14612"/>
                  <a:pt x="14465" y="12919"/>
                  <a:pt x="14465" y="10821"/>
                </a:cubicBezTo>
                <a:cubicBezTo>
                  <a:pt x="14465" y="8743"/>
                  <a:pt x="12835" y="7031"/>
                  <a:pt x="10825" y="7031"/>
                </a:cubicBezTo>
                <a:close/>
                <a:moveTo>
                  <a:pt x="10825" y="8047"/>
                </a:moveTo>
                <a:cubicBezTo>
                  <a:pt x="12298" y="8047"/>
                  <a:pt x="13496" y="9291"/>
                  <a:pt x="13496" y="10821"/>
                </a:cubicBezTo>
                <a:cubicBezTo>
                  <a:pt x="13496" y="12361"/>
                  <a:pt x="12298" y="13595"/>
                  <a:pt x="10825" y="13595"/>
                </a:cubicBezTo>
                <a:cubicBezTo>
                  <a:pt x="9344" y="13595"/>
                  <a:pt x="8155" y="12361"/>
                  <a:pt x="8155" y="10821"/>
                </a:cubicBezTo>
                <a:cubicBezTo>
                  <a:pt x="8155" y="9292"/>
                  <a:pt x="9344" y="8047"/>
                  <a:pt x="10825" y="804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7144" r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形状"/>
          <p:cNvSpPr/>
          <p:nvPr/>
        </p:nvSpPr>
        <p:spPr>
          <a:xfrm>
            <a:off x="1775309" y="2526530"/>
            <a:ext cx="331189" cy="254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354" y="0"/>
                </a:moveTo>
                <a:cubicBezTo>
                  <a:pt x="4331" y="0"/>
                  <a:pt x="3525" y="956"/>
                  <a:pt x="3317" y="2203"/>
                </a:cubicBezTo>
                <a:cubicBezTo>
                  <a:pt x="3289" y="2196"/>
                  <a:pt x="3269" y="2165"/>
                  <a:pt x="3240" y="2165"/>
                </a:cubicBezTo>
                <a:lnTo>
                  <a:pt x="466" y="2165"/>
                </a:lnTo>
                <a:cubicBezTo>
                  <a:pt x="210" y="2165"/>
                  <a:pt x="0" y="2438"/>
                  <a:pt x="0" y="2769"/>
                </a:cubicBezTo>
                <a:cubicBezTo>
                  <a:pt x="0" y="3100"/>
                  <a:pt x="210" y="3361"/>
                  <a:pt x="466" y="3361"/>
                </a:cubicBezTo>
                <a:lnTo>
                  <a:pt x="3240" y="3361"/>
                </a:lnTo>
                <a:cubicBezTo>
                  <a:pt x="3266" y="3361"/>
                  <a:pt x="3282" y="3329"/>
                  <a:pt x="3307" y="3323"/>
                </a:cubicBezTo>
                <a:cubicBezTo>
                  <a:pt x="3509" y="4573"/>
                  <a:pt x="4326" y="5538"/>
                  <a:pt x="5354" y="5538"/>
                </a:cubicBezTo>
                <a:cubicBezTo>
                  <a:pt x="6372" y="5538"/>
                  <a:pt x="7178" y="4592"/>
                  <a:pt x="7391" y="3361"/>
                </a:cubicBezTo>
                <a:lnTo>
                  <a:pt x="21134" y="3361"/>
                </a:lnTo>
                <a:cubicBezTo>
                  <a:pt x="21390" y="3361"/>
                  <a:pt x="21600" y="3100"/>
                  <a:pt x="21600" y="2769"/>
                </a:cubicBezTo>
                <a:cubicBezTo>
                  <a:pt x="21600" y="2438"/>
                  <a:pt x="21390" y="2165"/>
                  <a:pt x="21134" y="2165"/>
                </a:cubicBezTo>
                <a:lnTo>
                  <a:pt x="7381" y="2165"/>
                </a:lnTo>
                <a:cubicBezTo>
                  <a:pt x="7163" y="937"/>
                  <a:pt x="6366" y="0"/>
                  <a:pt x="5354" y="0"/>
                </a:cubicBezTo>
                <a:close/>
                <a:moveTo>
                  <a:pt x="5354" y="1208"/>
                </a:moveTo>
                <a:cubicBezTo>
                  <a:pt x="6023" y="1208"/>
                  <a:pt x="6557" y="1900"/>
                  <a:pt x="6557" y="2769"/>
                </a:cubicBezTo>
                <a:cubicBezTo>
                  <a:pt x="6557" y="3627"/>
                  <a:pt x="6023" y="4343"/>
                  <a:pt x="5354" y="4343"/>
                </a:cubicBezTo>
                <a:cubicBezTo>
                  <a:pt x="4685" y="4343"/>
                  <a:pt x="4151" y="3627"/>
                  <a:pt x="4151" y="2769"/>
                </a:cubicBezTo>
                <a:cubicBezTo>
                  <a:pt x="4151" y="1900"/>
                  <a:pt x="4685" y="1208"/>
                  <a:pt x="5354" y="1208"/>
                </a:cubicBezTo>
                <a:close/>
                <a:moveTo>
                  <a:pt x="16062" y="8056"/>
                </a:moveTo>
                <a:cubicBezTo>
                  <a:pt x="15057" y="8056"/>
                  <a:pt x="14245" y="8992"/>
                  <a:pt x="14025" y="10221"/>
                </a:cubicBezTo>
                <a:lnTo>
                  <a:pt x="466" y="10221"/>
                </a:lnTo>
                <a:cubicBezTo>
                  <a:pt x="210" y="10221"/>
                  <a:pt x="0" y="10480"/>
                  <a:pt x="0" y="10800"/>
                </a:cubicBezTo>
                <a:cubicBezTo>
                  <a:pt x="0" y="11131"/>
                  <a:pt x="210" y="11404"/>
                  <a:pt x="466" y="11404"/>
                </a:cubicBezTo>
                <a:lnTo>
                  <a:pt x="14025" y="11404"/>
                </a:lnTo>
                <a:cubicBezTo>
                  <a:pt x="14234" y="12641"/>
                  <a:pt x="15041" y="13594"/>
                  <a:pt x="16062" y="13594"/>
                </a:cubicBezTo>
                <a:cubicBezTo>
                  <a:pt x="17076" y="13594"/>
                  <a:pt x="17888" y="12642"/>
                  <a:pt x="18099" y="11404"/>
                </a:cubicBezTo>
                <a:lnTo>
                  <a:pt x="21134" y="11404"/>
                </a:lnTo>
                <a:cubicBezTo>
                  <a:pt x="21390" y="11404"/>
                  <a:pt x="21600" y="11131"/>
                  <a:pt x="21600" y="10800"/>
                </a:cubicBezTo>
                <a:cubicBezTo>
                  <a:pt x="21600" y="10480"/>
                  <a:pt x="21390" y="10221"/>
                  <a:pt x="21134" y="10221"/>
                </a:cubicBezTo>
                <a:lnTo>
                  <a:pt x="18089" y="10221"/>
                </a:lnTo>
                <a:cubicBezTo>
                  <a:pt x="17871" y="8993"/>
                  <a:pt x="17074" y="8056"/>
                  <a:pt x="16062" y="8056"/>
                </a:cubicBezTo>
                <a:close/>
                <a:moveTo>
                  <a:pt x="16062" y="9264"/>
                </a:moveTo>
                <a:cubicBezTo>
                  <a:pt x="16731" y="9264"/>
                  <a:pt x="17264" y="9956"/>
                  <a:pt x="17264" y="10825"/>
                </a:cubicBezTo>
                <a:cubicBezTo>
                  <a:pt x="17264" y="11683"/>
                  <a:pt x="16722" y="12386"/>
                  <a:pt x="16062" y="12386"/>
                </a:cubicBezTo>
                <a:cubicBezTo>
                  <a:pt x="15393" y="12386"/>
                  <a:pt x="14859" y="11683"/>
                  <a:pt x="14859" y="10825"/>
                </a:cubicBezTo>
                <a:cubicBezTo>
                  <a:pt x="14859" y="9956"/>
                  <a:pt x="15402" y="9264"/>
                  <a:pt x="16062" y="9264"/>
                </a:cubicBezTo>
                <a:close/>
                <a:moveTo>
                  <a:pt x="5364" y="16087"/>
                </a:moveTo>
                <a:cubicBezTo>
                  <a:pt x="4310" y="16087"/>
                  <a:pt x="3480" y="17085"/>
                  <a:pt x="3307" y="18378"/>
                </a:cubicBezTo>
                <a:cubicBezTo>
                  <a:pt x="3249" y="18343"/>
                  <a:pt x="3200" y="18277"/>
                  <a:pt x="3133" y="18277"/>
                </a:cubicBezTo>
                <a:lnTo>
                  <a:pt x="466" y="18277"/>
                </a:lnTo>
                <a:cubicBezTo>
                  <a:pt x="210" y="18277"/>
                  <a:pt x="0" y="18551"/>
                  <a:pt x="0" y="18881"/>
                </a:cubicBezTo>
                <a:cubicBezTo>
                  <a:pt x="0" y="19212"/>
                  <a:pt x="210" y="19485"/>
                  <a:pt x="466" y="19485"/>
                </a:cubicBezTo>
                <a:lnTo>
                  <a:pt x="3133" y="19485"/>
                </a:lnTo>
                <a:cubicBezTo>
                  <a:pt x="3204" y="19485"/>
                  <a:pt x="3256" y="19422"/>
                  <a:pt x="3317" y="19385"/>
                </a:cubicBezTo>
                <a:cubicBezTo>
                  <a:pt x="3519" y="20639"/>
                  <a:pt x="4335" y="21600"/>
                  <a:pt x="5364" y="21600"/>
                </a:cubicBezTo>
                <a:cubicBezTo>
                  <a:pt x="6396" y="21600"/>
                  <a:pt x="7213" y="20633"/>
                  <a:pt x="7410" y="19372"/>
                </a:cubicBezTo>
                <a:cubicBezTo>
                  <a:pt x="7476" y="19419"/>
                  <a:pt x="7533" y="19485"/>
                  <a:pt x="7614" y="19485"/>
                </a:cubicBezTo>
                <a:lnTo>
                  <a:pt x="21134" y="19485"/>
                </a:lnTo>
                <a:cubicBezTo>
                  <a:pt x="21390" y="19485"/>
                  <a:pt x="21600" y="19212"/>
                  <a:pt x="21600" y="18881"/>
                </a:cubicBezTo>
                <a:cubicBezTo>
                  <a:pt x="21600" y="18551"/>
                  <a:pt x="21390" y="18277"/>
                  <a:pt x="21134" y="18277"/>
                </a:cubicBezTo>
                <a:lnTo>
                  <a:pt x="7614" y="18277"/>
                </a:lnTo>
                <a:cubicBezTo>
                  <a:pt x="7537" y="18277"/>
                  <a:pt x="7483" y="18346"/>
                  <a:pt x="7420" y="18390"/>
                </a:cubicBezTo>
                <a:cubicBezTo>
                  <a:pt x="7251" y="17090"/>
                  <a:pt x="6421" y="16087"/>
                  <a:pt x="5364" y="16087"/>
                </a:cubicBezTo>
                <a:close/>
                <a:moveTo>
                  <a:pt x="5364" y="17270"/>
                </a:moveTo>
                <a:cubicBezTo>
                  <a:pt x="6032" y="17270"/>
                  <a:pt x="6566" y="17975"/>
                  <a:pt x="6566" y="18831"/>
                </a:cubicBezTo>
                <a:cubicBezTo>
                  <a:pt x="6566" y="19698"/>
                  <a:pt x="6032" y="20392"/>
                  <a:pt x="5364" y="20392"/>
                </a:cubicBezTo>
                <a:cubicBezTo>
                  <a:pt x="4695" y="20392"/>
                  <a:pt x="4161" y="19698"/>
                  <a:pt x="4161" y="18831"/>
                </a:cubicBezTo>
                <a:cubicBezTo>
                  <a:pt x="4161" y="17975"/>
                  <a:pt x="4695" y="17270"/>
                  <a:pt x="5364" y="1727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7144" r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形状"/>
          <p:cNvSpPr/>
          <p:nvPr/>
        </p:nvSpPr>
        <p:spPr>
          <a:xfrm>
            <a:off x="568630" y="2502052"/>
            <a:ext cx="306710" cy="302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428" y="0"/>
                </a:moveTo>
                <a:cubicBezTo>
                  <a:pt x="12153" y="10"/>
                  <a:pt x="11936" y="250"/>
                  <a:pt x="11936" y="521"/>
                </a:cubicBezTo>
                <a:lnTo>
                  <a:pt x="11936" y="10024"/>
                </a:lnTo>
                <a:cubicBezTo>
                  <a:pt x="11936" y="10304"/>
                  <a:pt x="12173" y="10545"/>
                  <a:pt x="12439" y="10545"/>
                </a:cubicBezTo>
                <a:lnTo>
                  <a:pt x="21045" y="10545"/>
                </a:lnTo>
                <a:cubicBezTo>
                  <a:pt x="21301" y="10545"/>
                  <a:pt x="21509" y="10349"/>
                  <a:pt x="21537" y="10098"/>
                </a:cubicBezTo>
                <a:cubicBezTo>
                  <a:pt x="21585" y="9741"/>
                  <a:pt x="21600" y="9371"/>
                  <a:pt x="21600" y="9014"/>
                </a:cubicBezTo>
                <a:cubicBezTo>
                  <a:pt x="21600" y="4031"/>
                  <a:pt x="17641" y="0"/>
                  <a:pt x="12742" y="0"/>
                </a:cubicBezTo>
                <a:cubicBezTo>
                  <a:pt x="12638" y="0"/>
                  <a:pt x="12533" y="0"/>
                  <a:pt x="12428" y="0"/>
                </a:cubicBezTo>
                <a:close/>
                <a:moveTo>
                  <a:pt x="10261" y="11"/>
                </a:moveTo>
                <a:cubicBezTo>
                  <a:pt x="4551" y="213"/>
                  <a:pt x="0" y="4976"/>
                  <a:pt x="0" y="10800"/>
                </a:cubicBezTo>
                <a:cubicBezTo>
                  <a:pt x="0" y="16750"/>
                  <a:pt x="4766" y="21600"/>
                  <a:pt x="10638" y="21600"/>
                </a:cubicBezTo>
                <a:cubicBezTo>
                  <a:pt x="16043" y="21600"/>
                  <a:pt x="20574" y="17464"/>
                  <a:pt x="21192" y="12054"/>
                </a:cubicBezTo>
                <a:cubicBezTo>
                  <a:pt x="21230" y="11755"/>
                  <a:pt x="21004" y="11502"/>
                  <a:pt x="20700" y="11502"/>
                </a:cubicBezTo>
                <a:lnTo>
                  <a:pt x="10784" y="11502"/>
                </a:lnTo>
                <a:lnTo>
                  <a:pt x="10784" y="521"/>
                </a:lnTo>
                <a:cubicBezTo>
                  <a:pt x="10784" y="232"/>
                  <a:pt x="10546" y="1"/>
                  <a:pt x="10261" y="11"/>
                </a:cubicBezTo>
                <a:close/>
                <a:moveTo>
                  <a:pt x="12941" y="1020"/>
                </a:moveTo>
                <a:cubicBezTo>
                  <a:pt x="17194" y="1127"/>
                  <a:pt x="20605" y="4669"/>
                  <a:pt x="20605" y="9014"/>
                </a:cubicBezTo>
                <a:cubicBezTo>
                  <a:pt x="20605" y="9178"/>
                  <a:pt x="20594" y="9351"/>
                  <a:pt x="20584" y="9524"/>
                </a:cubicBezTo>
                <a:lnTo>
                  <a:pt x="12941" y="9524"/>
                </a:lnTo>
                <a:lnTo>
                  <a:pt x="12941" y="1020"/>
                </a:lnTo>
                <a:close/>
                <a:moveTo>
                  <a:pt x="9800" y="1063"/>
                </a:moveTo>
                <a:lnTo>
                  <a:pt x="9800" y="12001"/>
                </a:lnTo>
                <a:cubicBezTo>
                  <a:pt x="9800" y="12281"/>
                  <a:pt x="10016" y="12511"/>
                  <a:pt x="10282" y="12511"/>
                </a:cubicBezTo>
                <a:lnTo>
                  <a:pt x="20124" y="12511"/>
                </a:lnTo>
                <a:cubicBezTo>
                  <a:pt x="19316" y="17130"/>
                  <a:pt x="15350" y="20580"/>
                  <a:pt x="10638" y="20580"/>
                </a:cubicBezTo>
                <a:cubicBezTo>
                  <a:pt x="5317" y="20580"/>
                  <a:pt x="1005" y="16200"/>
                  <a:pt x="1005" y="10800"/>
                </a:cubicBezTo>
                <a:cubicBezTo>
                  <a:pt x="1005" y="5699"/>
                  <a:pt x="4860" y="1497"/>
                  <a:pt x="9800" y="1063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7144" r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形状"/>
          <p:cNvSpPr/>
          <p:nvPr/>
        </p:nvSpPr>
        <p:spPr>
          <a:xfrm>
            <a:off x="4836640" y="2473252"/>
            <a:ext cx="321110" cy="3614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2" h="21600" extrusionOk="0">
                <a:moveTo>
                  <a:pt x="10664" y="0"/>
                </a:moveTo>
                <a:cubicBezTo>
                  <a:pt x="9041" y="0"/>
                  <a:pt x="7729" y="1184"/>
                  <a:pt x="7729" y="2629"/>
                </a:cubicBezTo>
                <a:cubicBezTo>
                  <a:pt x="7729" y="2781"/>
                  <a:pt x="7800" y="2910"/>
                  <a:pt x="7828" y="3055"/>
                </a:cubicBezTo>
                <a:lnTo>
                  <a:pt x="4764" y="3055"/>
                </a:lnTo>
                <a:cubicBezTo>
                  <a:pt x="4530" y="3055"/>
                  <a:pt x="4334" y="3210"/>
                  <a:pt x="4298" y="3419"/>
                </a:cubicBezTo>
                <a:lnTo>
                  <a:pt x="2969" y="12408"/>
                </a:lnTo>
                <a:lnTo>
                  <a:pt x="64" y="16990"/>
                </a:lnTo>
                <a:cubicBezTo>
                  <a:pt x="-116" y="17272"/>
                  <a:pt x="102" y="17621"/>
                  <a:pt x="470" y="17621"/>
                </a:cubicBezTo>
                <a:lnTo>
                  <a:pt x="5339" y="17621"/>
                </a:lnTo>
                <a:cubicBezTo>
                  <a:pt x="5852" y="19898"/>
                  <a:pt x="8090" y="21600"/>
                  <a:pt x="10733" y="21600"/>
                </a:cubicBezTo>
                <a:cubicBezTo>
                  <a:pt x="13391" y="21600"/>
                  <a:pt x="15620" y="19903"/>
                  <a:pt x="16127" y="17621"/>
                </a:cubicBezTo>
                <a:lnTo>
                  <a:pt x="20907" y="17621"/>
                </a:lnTo>
                <a:cubicBezTo>
                  <a:pt x="21257" y="17621"/>
                  <a:pt x="21484" y="17281"/>
                  <a:pt x="21313" y="16999"/>
                </a:cubicBezTo>
                <a:lnTo>
                  <a:pt x="18527" y="12408"/>
                </a:lnTo>
                <a:lnTo>
                  <a:pt x="16851" y="3411"/>
                </a:lnTo>
                <a:cubicBezTo>
                  <a:pt x="16842" y="3354"/>
                  <a:pt x="16837" y="3317"/>
                  <a:pt x="16801" y="3268"/>
                </a:cubicBezTo>
                <a:cubicBezTo>
                  <a:pt x="16765" y="3204"/>
                  <a:pt x="16714" y="3158"/>
                  <a:pt x="16633" y="3117"/>
                </a:cubicBezTo>
                <a:cubicBezTo>
                  <a:pt x="16561" y="3077"/>
                  <a:pt x="16475" y="3055"/>
                  <a:pt x="16385" y="3055"/>
                </a:cubicBezTo>
                <a:lnTo>
                  <a:pt x="13490" y="3055"/>
                </a:lnTo>
                <a:cubicBezTo>
                  <a:pt x="13517" y="2911"/>
                  <a:pt x="13589" y="2777"/>
                  <a:pt x="13589" y="2629"/>
                </a:cubicBezTo>
                <a:cubicBezTo>
                  <a:pt x="13589" y="1184"/>
                  <a:pt x="12278" y="0"/>
                  <a:pt x="10664" y="0"/>
                </a:cubicBezTo>
                <a:close/>
                <a:moveTo>
                  <a:pt x="10664" y="853"/>
                </a:moveTo>
                <a:cubicBezTo>
                  <a:pt x="11755" y="853"/>
                  <a:pt x="12647" y="1652"/>
                  <a:pt x="12647" y="2629"/>
                </a:cubicBezTo>
                <a:cubicBezTo>
                  <a:pt x="12647" y="2778"/>
                  <a:pt x="12589" y="2914"/>
                  <a:pt x="12548" y="3055"/>
                </a:cubicBezTo>
                <a:lnTo>
                  <a:pt x="8780" y="3055"/>
                </a:lnTo>
                <a:cubicBezTo>
                  <a:pt x="8739" y="2914"/>
                  <a:pt x="8681" y="2778"/>
                  <a:pt x="8681" y="2629"/>
                </a:cubicBezTo>
                <a:cubicBezTo>
                  <a:pt x="8681" y="1652"/>
                  <a:pt x="9564" y="853"/>
                  <a:pt x="10664" y="853"/>
                </a:cubicBezTo>
                <a:close/>
                <a:moveTo>
                  <a:pt x="5180" y="3908"/>
                </a:moveTo>
                <a:lnTo>
                  <a:pt x="15988" y="3908"/>
                </a:lnTo>
                <a:lnTo>
                  <a:pt x="17605" y="12621"/>
                </a:lnTo>
                <a:cubicBezTo>
                  <a:pt x="17614" y="12669"/>
                  <a:pt x="17637" y="12705"/>
                  <a:pt x="17664" y="12745"/>
                </a:cubicBezTo>
                <a:lnTo>
                  <a:pt x="20103" y="16777"/>
                </a:lnTo>
                <a:lnTo>
                  <a:pt x="1284" y="16777"/>
                </a:lnTo>
                <a:lnTo>
                  <a:pt x="3842" y="12754"/>
                </a:lnTo>
                <a:cubicBezTo>
                  <a:pt x="3869" y="12706"/>
                  <a:pt x="3892" y="12659"/>
                  <a:pt x="3901" y="12603"/>
                </a:cubicBezTo>
                <a:lnTo>
                  <a:pt x="5180" y="3908"/>
                </a:lnTo>
                <a:close/>
                <a:moveTo>
                  <a:pt x="6350" y="17621"/>
                </a:moveTo>
                <a:lnTo>
                  <a:pt x="15126" y="17621"/>
                </a:lnTo>
                <a:cubicBezTo>
                  <a:pt x="14626" y="19421"/>
                  <a:pt x="12867" y="20756"/>
                  <a:pt x="10733" y="20756"/>
                </a:cubicBezTo>
                <a:cubicBezTo>
                  <a:pt x="8613" y="20756"/>
                  <a:pt x="6849" y="19418"/>
                  <a:pt x="6350" y="1762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7144" r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形状"/>
          <p:cNvSpPr/>
          <p:nvPr/>
        </p:nvSpPr>
        <p:spPr>
          <a:xfrm>
            <a:off x="3025186" y="2533731"/>
            <a:ext cx="338389" cy="2390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3" h="21599" extrusionOk="0">
                <a:moveTo>
                  <a:pt x="427" y="0"/>
                </a:moveTo>
                <a:cubicBezTo>
                  <a:pt x="312" y="4"/>
                  <a:pt x="200" y="60"/>
                  <a:pt x="114" y="188"/>
                </a:cubicBezTo>
                <a:cubicBezTo>
                  <a:pt x="9" y="343"/>
                  <a:pt x="-17" y="545"/>
                  <a:pt x="9" y="739"/>
                </a:cubicBezTo>
                <a:lnTo>
                  <a:pt x="9" y="20953"/>
                </a:lnTo>
                <a:cubicBezTo>
                  <a:pt x="9" y="21307"/>
                  <a:pt x="215" y="21599"/>
                  <a:pt x="465" y="21599"/>
                </a:cubicBezTo>
                <a:lnTo>
                  <a:pt x="21127" y="21599"/>
                </a:lnTo>
                <a:cubicBezTo>
                  <a:pt x="21377" y="21599"/>
                  <a:pt x="21583" y="21307"/>
                  <a:pt x="21583" y="20953"/>
                </a:cubicBezTo>
                <a:lnTo>
                  <a:pt x="21583" y="672"/>
                </a:lnTo>
                <a:cubicBezTo>
                  <a:pt x="21583" y="318"/>
                  <a:pt x="21377" y="26"/>
                  <a:pt x="21127" y="26"/>
                </a:cubicBezTo>
                <a:lnTo>
                  <a:pt x="20985" y="26"/>
                </a:lnTo>
                <a:cubicBezTo>
                  <a:pt x="20950" y="20"/>
                  <a:pt x="20924" y="22"/>
                  <a:pt x="20890" y="26"/>
                </a:cubicBezTo>
                <a:lnTo>
                  <a:pt x="475" y="26"/>
                </a:lnTo>
                <a:cubicBezTo>
                  <a:pt x="472" y="26"/>
                  <a:pt x="468" y="27"/>
                  <a:pt x="465" y="26"/>
                </a:cubicBezTo>
                <a:cubicBezTo>
                  <a:pt x="451" y="25"/>
                  <a:pt x="441" y="-1"/>
                  <a:pt x="427" y="0"/>
                </a:cubicBezTo>
                <a:close/>
                <a:moveTo>
                  <a:pt x="1596" y="1318"/>
                </a:moveTo>
                <a:lnTo>
                  <a:pt x="19788" y="1318"/>
                </a:lnTo>
                <a:lnTo>
                  <a:pt x="10810" y="13718"/>
                </a:lnTo>
                <a:lnTo>
                  <a:pt x="1596" y="1318"/>
                </a:lnTo>
                <a:close/>
                <a:moveTo>
                  <a:pt x="20681" y="1882"/>
                </a:moveTo>
                <a:lnTo>
                  <a:pt x="20681" y="19097"/>
                </a:lnTo>
                <a:lnTo>
                  <a:pt x="15617" y="8863"/>
                </a:lnTo>
                <a:lnTo>
                  <a:pt x="20681" y="1882"/>
                </a:lnTo>
                <a:close/>
                <a:moveTo>
                  <a:pt x="912" y="2151"/>
                </a:moveTo>
                <a:lnTo>
                  <a:pt x="6051" y="9078"/>
                </a:lnTo>
                <a:lnTo>
                  <a:pt x="912" y="19245"/>
                </a:lnTo>
                <a:lnTo>
                  <a:pt x="912" y="2151"/>
                </a:lnTo>
                <a:close/>
                <a:moveTo>
                  <a:pt x="14971" y="9764"/>
                </a:moveTo>
                <a:lnTo>
                  <a:pt x="20177" y="20308"/>
                </a:lnTo>
                <a:lnTo>
                  <a:pt x="1482" y="20308"/>
                </a:lnTo>
                <a:lnTo>
                  <a:pt x="6707" y="9952"/>
                </a:lnTo>
                <a:lnTo>
                  <a:pt x="10506" y="15063"/>
                </a:lnTo>
                <a:cubicBezTo>
                  <a:pt x="10688" y="15294"/>
                  <a:pt x="10961" y="15294"/>
                  <a:pt x="11133" y="15063"/>
                </a:cubicBezTo>
                <a:lnTo>
                  <a:pt x="14971" y="9764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7144" r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形状"/>
          <p:cNvSpPr/>
          <p:nvPr/>
        </p:nvSpPr>
        <p:spPr>
          <a:xfrm>
            <a:off x="7167919" y="2480453"/>
            <a:ext cx="299510" cy="347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8" h="21600" extrusionOk="0">
                <a:moveTo>
                  <a:pt x="10698" y="0"/>
                </a:moveTo>
                <a:cubicBezTo>
                  <a:pt x="10630" y="0"/>
                  <a:pt x="10584" y="2"/>
                  <a:pt x="10515" y="19"/>
                </a:cubicBezTo>
                <a:lnTo>
                  <a:pt x="334" y="3382"/>
                </a:lnTo>
                <a:cubicBezTo>
                  <a:pt x="304" y="3391"/>
                  <a:pt x="278" y="3403"/>
                  <a:pt x="258" y="3419"/>
                </a:cubicBezTo>
                <a:cubicBezTo>
                  <a:pt x="171" y="3461"/>
                  <a:pt x="104" y="3501"/>
                  <a:pt x="65" y="3577"/>
                </a:cubicBezTo>
                <a:cubicBezTo>
                  <a:pt x="16" y="3644"/>
                  <a:pt x="0" y="3714"/>
                  <a:pt x="0" y="3790"/>
                </a:cubicBezTo>
                <a:lnTo>
                  <a:pt x="0" y="12908"/>
                </a:lnTo>
                <a:cubicBezTo>
                  <a:pt x="0" y="12975"/>
                  <a:pt x="14" y="13025"/>
                  <a:pt x="43" y="13084"/>
                </a:cubicBezTo>
                <a:cubicBezTo>
                  <a:pt x="1594" y="16184"/>
                  <a:pt x="5144" y="18999"/>
                  <a:pt x="10666" y="21544"/>
                </a:cubicBezTo>
                <a:cubicBezTo>
                  <a:pt x="10744" y="21578"/>
                  <a:pt x="10804" y="21600"/>
                  <a:pt x="10892" y="21600"/>
                </a:cubicBezTo>
                <a:cubicBezTo>
                  <a:pt x="10990" y="21600"/>
                  <a:pt x="11072" y="21577"/>
                  <a:pt x="11150" y="21535"/>
                </a:cubicBezTo>
                <a:cubicBezTo>
                  <a:pt x="11170" y="21527"/>
                  <a:pt x="11185" y="21525"/>
                  <a:pt x="11204" y="21517"/>
                </a:cubicBezTo>
                <a:cubicBezTo>
                  <a:pt x="11282" y="21466"/>
                  <a:pt x="11791" y="21136"/>
                  <a:pt x="11947" y="21035"/>
                </a:cubicBezTo>
                <a:cubicBezTo>
                  <a:pt x="12366" y="20757"/>
                  <a:pt x="12722" y="20534"/>
                  <a:pt x="13141" y="20256"/>
                </a:cubicBezTo>
                <a:cubicBezTo>
                  <a:pt x="14234" y="19542"/>
                  <a:pt x="15276" y="18822"/>
                  <a:pt x="16252" y="18116"/>
                </a:cubicBezTo>
                <a:cubicBezTo>
                  <a:pt x="16857" y="17679"/>
                  <a:pt x="17436" y="17249"/>
                  <a:pt x="17963" y="16837"/>
                </a:cubicBezTo>
                <a:cubicBezTo>
                  <a:pt x="19993" y="15241"/>
                  <a:pt x="21256" y="13979"/>
                  <a:pt x="21569" y="13038"/>
                </a:cubicBezTo>
                <a:cubicBezTo>
                  <a:pt x="21588" y="12996"/>
                  <a:pt x="21590" y="12950"/>
                  <a:pt x="21590" y="12908"/>
                </a:cubicBezTo>
                <a:cubicBezTo>
                  <a:pt x="21600" y="11841"/>
                  <a:pt x="21600" y="8806"/>
                  <a:pt x="21590" y="3790"/>
                </a:cubicBezTo>
                <a:cubicBezTo>
                  <a:pt x="21590" y="3714"/>
                  <a:pt x="21574" y="3652"/>
                  <a:pt x="21526" y="3577"/>
                </a:cubicBezTo>
                <a:cubicBezTo>
                  <a:pt x="21477" y="3510"/>
                  <a:pt x="21410" y="3461"/>
                  <a:pt x="21332" y="3419"/>
                </a:cubicBezTo>
                <a:cubicBezTo>
                  <a:pt x="21303" y="3403"/>
                  <a:pt x="21286" y="3391"/>
                  <a:pt x="21257" y="3382"/>
                </a:cubicBezTo>
                <a:lnTo>
                  <a:pt x="10881" y="19"/>
                </a:lnTo>
                <a:cubicBezTo>
                  <a:pt x="10813" y="2"/>
                  <a:pt x="10767" y="0"/>
                  <a:pt x="10698" y="0"/>
                </a:cubicBezTo>
                <a:close/>
                <a:moveTo>
                  <a:pt x="10698" y="899"/>
                </a:moveTo>
                <a:lnTo>
                  <a:pt x="20568" y="4105"/>
                </a:lnTo>
                <a:cubicBezTo>
                  <a:pt x="20578" y="8835"/>
                  <a:pt x="20578" y="11743"/>
                  <a:pt x="20568" y="12843"/>
                </a:cubicBezTo>
                <a:cubicBezTo>
                  <a:pt x="20285" y="13574"/>
                  <a:pt x="19108" y="14752"/>
                  <a:pt x="17264" y="16188"/>
                </a:cubicBezTo>
                <a:cubicBezTo>
                  <a:pt x="16746" y="16592"/>
                  <a:pt x="16191" y="17012"/>
                  <a:pt x="15595" y="17449"/>
                </a:cubicBezTo>
                <a:cubicBezTo>
                  <a:pt x="14629" y="18138"/>
                  <a:pt x="13600" y="18838"/>
                  <a:pt x="12517" y="19552"/>
                </a:cubicBezTo>
                <a:cubicBezTo>
                  <a:pt x="12107" y="19821"/>
                  <a:pt x="11753" y="20062"/>
                  <a:pt x="11333" y="20331"/>
                </a:cubicBezTo>
                <a:cubicBezTo>
                  <a:pt x="11245" y="20389"/>
                  <a:pt x="11034" y="20519"/>
                  <a:pt x="10849" y="20636"/>
                </a:cubicBezTo>
                <a:cubicBezTo>
                  <a:pt x="5746" y="18233"/>
                  <a:pt x="2467" y="15622"/>
                  <a:pt x="1022" y="12815"/>
                </a:cubicBezTo>
                <a:lnTo>
                  <a:pt x="1022" y="4096"/>
                </a:lnTo>
                <a:lnTo>
                  <a:pt x="10698" y="899"/>
                </a:lnTo>
                <a:close/>
                <a:moveTo>
                  <a:pt x="15907" y="6755"/>
                </a:moveTo>
                <a:cubicBezTo>
                  <a:pt x="15774" y="6756"/>
                  <a:pt x="15644" y="6801"/>
                  <a:pt x="15542" y="6885"/>
                </a:cubicBezTo>
                <a:lnTo>
                  <a:pt x="9568" y="12019"/>
                </a:lnTo>
                <a:lnTo>
                  <a:pt x="6770" y="9619"/>
                </a:lnTo>
                <a:cubicBezTo>
                  <a:pt x="6575" y="9450"/>
                  <a:pt x="6254" y="9450"/>
                  <a:pt x="6049" y="9619"/>
                </a:cubicBezTo>
                <a:cubicBezTo>
                  <a:pt x="5853" y="9795"/>
                  <a:pt x="5853" y="10071"/>
                  <a:pt x="6049" y="10239"/>
                </a:cubicBezTo>
                <a:lnTo>
                  <a:pt x="9159" y="12908"/>
                </a:lnTo>
                <a:cubicBezTo>
                  <a:pt x="9175" y="12928"/>
                  <a:pt x="9171" y="12956"/>
                  <a:pt x="9191" y="12973"/>
                </a:cubicBezTo>
                <a:cubicBezTo>
                  <a:pt x="9300" y="13067"/>
                  <a:pt x="9440" y="13099"/>
                  <a:pt x="9579" y="13093"/>
                </a:cubicBezTo>
                <a:cubicBezTo>
                  <a:pt x="9714" y="13097"/>
                  <a:pt x="9849" y="13060"/>
                  <a:pt x="9956" y="12973"/>
                </a:cubicBezTo>
                <a:cubicBezTo>
                  <a:pt x="9973" y="12958"/>
                  <a:pt x="9963" y="12934"/>
                  <a:pt x="9977" y="12917"/>
                </a:cubicBezTo>
                <a:lnTo>
                  <a:pt x="16273" y="7506"/>
                </a:lnTo>
                <a:cubicBezTo>
                  <a:pt x="16469" y="7338"/>
                  <a:pt x="16479" y="7053"/>
                  <a:pt x="16273" y="6885"/>
                </a:cubicBezTo>
                <a:cubicBezTo>
                  <a:pt x="16176" y="6797"/>
                  <a:pt x="16041" y="6754"/>
                  <a:pt x="15907" y="675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7144" r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形状"/>
          <p:cNvSpPr/>
          <p:nvPr/>
        </p:nvSpPr>
        <p:spPr>
          <a:xfrm>
            <a:off x="7758300" y="2516452"/>
            <a:ext cx="270710" cy="273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3" extrusionOk="0">
                <a:moveTo>
                  <a:pt x="11233" y="66"/>
                </a:moveTo>
                <a:cubicBezTo>
                  <a:pt x="11056" y="-24"/>
                  <a:pt x="10835" y="-31"/>
                  <a:pt x="10652" y="101"/>
                </a:cubicBezTo>
                <a:lnTo>
                  <a:pt x="3503" y="5139"/>
                </a:lnTo>
                <a:lnTo>
                  <a:pt x="570" y="5139"/>
                </a:lnTo>
                <a:cubicBezTo>
                  <a:pt x="258" y="5139"/>
                  <a:pt x="0" y="5392"/>
                  <a:pt x="0" y="5699"/>
                </a:cubicBezTo>
                <a:lnTo>
                  <a:pt x="0" y="16357"/>
                </a:lnTo>
                <a:cubicBezTo>
                  <a:pt x="0" y="16664"/>
                  <a:pt x="258" y="16905"/>
                  <a:pt x="570" y="16905"/>
                </a:cubicBezTo>
                <a:lnTo>
                  <a:pt x="3515" y="16905"/>
                </a:lnTo>
                <a:lnTo>
                  <a:pt x="10687" y="21337"/>
                </a:lnTo>
                <a:cubicBezTo>
                  <a:pt x="11053" y="21569"/>
                  <a:pt x="11542" y="21303"/>
                  <a:pt x="11542" y="20870"/>
                </a:cubicBezTo>
                <a:lnTo>
                  <a:pt x="11542" y="556"/>
                </a:lnTo>
                <a:cubicBezTo>
                  <a:pt x="11542" y="329"/>
                  <a:pt x="11411" y="156"/>
                  <a:pt x="11233" y="66"/>
                </a:cubicBezTo>
                <a:close/>
                <a:moveTo>
                  <a:pt x="10426" y="1640"/>
                </a:moveTo>
                <a:lnTo>
                  <a:pt x="10426" y="19867"/>
                </a:lnTo>
                <a:lnTo>
                  <a:pt x="4263" y="16066"/>
                </a:lnTo>
                <a:lnTo>
                  <a:pt x="4263" y="5978"/>
                </a:lnTo>
                <a:lnTo>
                  <a:pt x="10426" y="1640"/>
                </a:lnTo>
                <a:close/>
                <a:moveTo>
                  <a:pt x="16150" y="2830"/>
                </a:moveTo>
                <a:cubicBezTo>
                  <a:pt x="16013" y="2871"/>
                  <a:pt x="15892" y="2961"/>
                  <a:pt x="15817" y="3098"/>
                </a:cubicBezTo>
                <a:cubicBezTo>
                  <a:pt x="15677" y="3373"/>
                  <a:pt x="15775" y="3708"/>
                  <a:pt x="16055" y="3856"/>
                </a:cubicBezTo>
                <a:cubicBezTo>
                  <a:pt x="18752" y="5264"/>
                  <a:pt x="20472" y="8015"/>
                  <a:pt x="20472" y="11063"/>
                </a:cubicBezTo>
                <a:cubicBezTo>
                  <a:pt x="20472" y="14132"/>
                  <a:pt x="18736" y="16896"/>
                  <a:pt x="16007" y="18293"/>
                </a:cubicBezTo>
                <a:cubicBezTo>
                  <a:pt x="15738" y="18431"/>
                  <a:pt x="15630" y="18776"/>
                  <a:pt x="15770" y="19051"/>
                </a:cubicBezTo>
                <a:cubicBezTo>
                  <a:pt x="15909" y="19315"/>
                  <a:pt x="16250" y="19422"/>
                  <a:pt x="16530" y="19284"/>
                </a:cubicBezTo>
                <a:cubicBezTo>
                  <a:pt x="19613" y="17697"/>
                  <a:pt x="21600" y="14555"/>
                  <a:pt x="21600" y="11063"/>
                </a:cubicBezTo>
                <a:cubicBezTo>
                  <a:pt x="21600" y="7602"/>
                  <a:pt x="19639" y="4463"/>
                  <a:pt x="16577" y="2865"/>
                </a:cubicBezTo>
                <a:cubicBezTo>
                  <a:pt x="16437" y="2796"/>
                  <a:pt x="16287" y="2789"/>
                  <a:pt x="16150" y="2830"/>
                </a:cubicBezTo>
                <a:close/>
                <a:moveTo>
                  <a:pt x="13288" y="5804"/>
                </a:moveTo>
                <a:cubicBezTo>
                  <a:pt x="13148" y="5839"/>
                  <a:pt x="13024" y="5928"/>
                  <a:pt x="12943" y="6060"/>
                </a:cubicBezTo>
                <a:cubicBezTo>
                  <a:pt x="12793" y="6324"/>
                  <a:pt x="12876" y="6671"/>
                  <a:pt x="13145" y="6830"/>
                </a:cubicBezTo>
                <a:cubicBezTo>
                  <a:pt x="14663" y="7707"/>
                  <a:pt x="15627" y="9309"/>
                  <a:pt x="15627" y="11063"/>
                </a:cubicBezTo>
                <a:cubicBezTo>
                  <a:pt x="15627" y="12902"/>
                  <a:pt x="14580" y="14557"/>
                  <a:pt x="12955" y="15413"/>
                </a:cubicBezTo>
                <a:cubicBezTo>
                  <a:pt x="12686" y="15550"/>
                  <a:pt x="12590" y="15906"/>
                  <a:pt x="12730" y="16171"/>
                </a:cubicBezTo>
                <a:cubicBezTo>
                  <a:pt x="12880" y="16445"/>
                  <a:pt x="13210" y="16540"/>
                  <a:pt x="13490" y="16392"/>
                </a:cubicBezTo>
                <a:cubicBezTo>
                  <a:pt x="15481" y="15356"/>
                  <a:pt x="16755" y="13314"/>
                  <a:pt x="16755" y="11063"/>
                </a:cubicBezTo>
                <a:cubicBezTo>
                  <a:pt x="16755" y="8907"/>
                  <a:pt x="15577" y="6940"/>
                  <a:pt x="13715" y="5862"/>
                </a:cubicBezTo>
                <a:cubicBezTo>
                  <a:pt x="13581" y="5788"/>
                  <a:pt x="13428" y="5768"/>
                  <a:pt x="13288" y="5804"/>
                </a:cubicBezTo>
                <a:close/>
                <a:moveTo>
                  <a:pt x="1128" y="6247"/>
                </a:moveTo>
                <a:lnTo>
                  <a:pt x="3135" y="6247"/>
                </a:lnTo>
                <a:lnTo>
                  <a:pt x="3135" y="15809"/>
                </a:lnTo>
                <a:lnTo>
                  <a:pt x="1128" y="15809"/>
                </a:lnTo>
                <a:lnTo>
                  <a:pt x="1128" y="6247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7144" r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形状"/>
          <p:cNvSpPr/>
          <p:nvPr/>
        </p:nvSpPr>
        <p:spPr>
          <a:xfrm>
            <a:off x="8317000" y="3157228"/>
            <a:ext cx="269270" cy="280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73" y="0"/>
                </a:moveTo>
                <a:cubicBezTo>
                  <a:pt x="258" y="0"/>
                  <a:pt x="0" y="248"/>
                  <a:pt x="0" y="549"/>
                </a:cubicBezTo>
                <a:lnTo>
                  <a:pt x="0" y="8901"/>
                </a:lnTo>
                <a:cubicBezTo>
                  <a:pt x="0" y="9202"/>
                  <a:pt x="258" y="9450"/>
                  <a:pt x="573" y="9450"/>
                </a:cubicBezTo>
                <a:lnTo>
                  <a:pt x="9291" y="9450"/>
                </a:lnTo>
                <a:cubicBezTo>
                  <a:pt x="9606" y="9450"/>
                  <a:pt x="9864" y="9202"/>
                  <a:pt x="9864" y="8901"/>
                </a:cubicBezTo>
                <a:lnTo>
                  <a:pt x="9864" y="549"/>
                </a:lnTo>
                <a:cubicBezTo>
                  <a:pt x="9864" y="248"/>
                  <a:pt x="9606" y="0"/>
                  <a:pt x="9291" y="0"/>
                </a:cubicBezTo>
                <a:lnTo>
                  <a:pt x="573" y="0"/>
                </a:lnTo>
                <a:close/>
                <a:moveTo>
                  <a:pt x="12309" y="0"/>
                </a:moveTo>
                <a:cubicBezTo>
                  <a:pt x="11995" y="0"/>
                  <a:pt x="11736" y="259"/>
                  <a:pt x="11736" y="561"/>
                </a:cubicBezTo>
                <a:lnTo>
                  <a:pt x="11736" y="8912"/>
                </a:lnTo>
                <a:cubicBezTo>
                  <a:pt x="11736" y="9214"/>
                  <a:pt x="11994" y="9461"/>
                  <a:pt x="12309" y="9461"/>
                </a:cubicBezTo>
                <a:lnTo>
                  <a:pt x="21027" y="9461"/>
                </a:lnTo>
                <a:cubicBezTo>
                  <a:pt x="21342" y="9461"/>
                  <a:pt x="21600" y="9214"/>
                  <a:pt x="21600" y="8912"/>
                </a:cubicBezTo>
                <a:lnTo>
                  <a:pt x="21600" y="561"/>
                </a:lnTo>
                <a:cubicBezTo>
                  <a:pt x="21600" y="259"/>
                  <a:pt x="21342" y="0"/>
                  <a:pt x="21027" y="0"/>
                </a:cubicBezTo>
                <a:lnTo>
                  <a:pt x="12309" y="0"/>
                </a:lnTo>
                <a:close/>
                <a:moveTo>
                  <a:pt x="1145" y="1098"/>
                </a:moveTo>
                <a:lnTo>
                  <a:pt x="8731" y="1098"/>
                </a:lnTo>
                <a:lnTo>
                  <a:pt x="8731" y="8352"/>
                </a:lnTo>
                <a:lnTo>
                  <a:pt x="1145" y="8352"/>
                </a:lnTo>
                <a:lnTo>
                  <a:pt x="1145" y="1098"/>
                </a:lnTo>
                <a:close/>
                <a:moveTo>
                  <a:pt x="12881" y="1098"/>
                </a:moveTo>
                <a:lnTo>
                  <a:pt x="20467" y="1098"/>
                </a:lnTo>
                <a:lnTo>
                  <a:pt x="20467" y="8375"/>
                </a:lnTo>
                <a:lnTo>
                  <a:pt x="12881" y="8375"/>
                </a:lnTo>
                <a:lnTo>
                  <a:pt x="12881" y="1098"/>
                </a:lnTo>
                <a:close/>
                <a:moveTo>
                  <a:pt x="12309" y="12127"/>
                </a:moveTo>
                <a:cubicBezTo>
                  <a:pt x="11995" y="12127"/>
                  <a:pt x="11736" y="12386"/>
                  <a:pt x="11736" y="12688"/>
                </a:cubicBezTo>
                <a:lnTo>
                  <a:pt x="11736" y="21039"/>
                </a:lnTo>
                <a:cubicBezTo>
                  <a:pt x="11736" y="21341"/>
                  <a:pt x="11994" y="21589"/>
                  <a:pt x="12309" y="21589"/>
                </a:cubicBezTo>
                <a:lnTo>
                  <a:pt x="21027" y="21589"/>
                </a:lnTo>
                <a:cubicBezTo>
                  <a:pt x="21342" y="21589"/>
                  <a:pt x="21600" y="21341"/>
                  <a:pt x="21600" y="21039"/>
                </a:cubicBezTo>
                <a:lnTo>
                  <a:pt x="21600" y="12688"/>
                </a:lnTo>
                <a:cubicBezTo>
                  <a:pt x="21600" y="12386"/>
                  <a:pt x="21342" y="12127"/>
                  <a:pt x="21027" y="12127"/>
                </a:cubicBezTo>
                <a:lnTo>
                  <a:pt x="12309" y="12127"/>
                </a:lnTo>
                <a:close/>
                <a:moveTo>
                  <a:pt x="573" y="12150"/>
                </a:moveTo>
                <a:cubicBezTo>
                  <a:pt x="258" y="12150"/>
                  <a:pt x="0" y="12398"/>
                  <a:pt x="0" y="12699"/>
                </a:cubicBezTo>
                <a:lnTo>
                  <a:pt x="0" y="21039"/>
                </a:lnTo>
                <a:cubicBezTo>
                  <a:pt x="0" y="21340"/>
                  <a:pt x="258" y="21600"/>
                  <a:pt x="573" y="21600"/>
                </a:cubicBezTo>
                <a:lnTo>
                  <a:pt x="9291" y="21600"/>
                </a:lnTo>
                <a:cubicBezTo>
                  <a:pt x="9606" y="21600"/>
                  <a:pt x="9864" y="21340"/>
                  <a:pt x="9864" y="21039"/>
                </a:cubicBezTo>
                <a:lnTo>
                  <a:pt x="9864" y="12699"/>
                </a:lnTo>
                <a:cubicBezTo>
                  <a:pt x="9864" y="12398"/>
                  <a:pt x="9606" y="12150"/>
                  <a:pt x="9291" y="12150"/>
                </a:cubicBezTo>
                <a:lnTo>
                  <a:pt x="573" y="12150"/>
                </a:lnTo>
                <a:close/>
                <a:moveTo>
                  <a:pt x="12881" y="13225"/>
                </a:moveTo>
                <a:lnTo>
                  <a:pt x="20467" y="13225"/>
                </a:lnTo>
                <a:lnTo>
                  <a:pt x="20467" y="20502"/>
                </a:lnTo>
                <a:lnTo>
                  <a:pt x="12881" y="20502"/>
                </a:lnTo>
                <a:lnTo>
                  <a:pt x="12881" y="13225"/>
                </a:lnTo>
                <a:close/>
                <a:moveTo>
                  <a:pt x="1145" y="13248"/>
                </a:moveTo>
                <a:lnTo>
                  <a:pt x="8731" y="13248"/>
                </a:lnTo>
                <a:lnTo>
                  <a:pt x="8731" y="20502"/>
                </a:lnTo>
                <a:lnTo>
                  <a:pt x="1145" y="20502"/>
                </a:lnTo>
                <a:lnTo>
                  <a:pt x="1145" y="13248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7144" r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形状"/>
          <p:cNvSpPr/>
          <p:nvPr/>
        </p:nvSpPr>
        <p:spPr>
          <a:xfrm>
            <a:off x="5941084" y="3844085"/>
            <a:ext cx="282230" cy="266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49" y="0"/>
                </a:moveTo>
                <a:cubicBezTo>
                  <a:pt x="16251" y="0"/>
                  <a:pt x="14710" y="1612"/>
                  <a:pt x="14710" y="3638"/>
                </a:cubicBezTo>
                <a:cubicBezTo>
                  <a:pt x="14710" y="3941"/>
                  <a:pt x="14804" y="4215"/>
                  <a:pt x="14869" y="4496"/>
                </a:cubicBezTo>
                <a:lnTo>
                  <a:pt x="6345" y="8159"/>
                </a:lnTo>
                <a:cubicBezTo>
                  <a:pt x="5740" y="7109"/>
                  <a:pt x="4686" y="6382"/>
                  <a:pt x="3439" y="6382"/>
                </a:cubicBezTo>
                <a:cubicBezTo>
                  <a:pt x="1531" y="6382"/>
                  <a:pt x="0" y="7994"/>
                  <a:pt x="0" y="10008"/>
                </a:cubicBezTo>
                <a:cubicBezTo>
                  <a:pt x="0" y="12033"/>
                  <a:pt x="1541" y="13671"/>
                  <a:pt x="3439" y="13671"/>
                </a:cubicBezTo>
                <a:cubicBezTo>
                  <a:pt x="4325" y="13671"/>
                  <a:pt x="5111" y="13283"/>
                  <a:pt x="5721" y="12704"/>
                </a:cubicBezTo>
                <a:lnTo>
                  <a:pt x="14835" y="17309"/>
                </a:lnTo>
                <a:cubicBezTo>
                  <a:pt x="14799" y="17520"/>
                  <a:pt x="14710" y="17715"/>
                  <a:pt x="14710" y="17938"/>
                </a:cubicBezTo>
                <a:cubicBezTo>
                  <a:pt x="14710" y="19964"/>
                  <a:pt x="16241" y="21600"/>
                  <a:pt x="18149" y="21600"/>
                </a:cubicBezTo>
                <a:cubicBezTo>
                  <a:pt x="20048" y="21600"/>
                  <a:pt x="21600" y="19964"/>
                  <a:pt x="21600" y="17938"/>
                </a:cubicBezTo>
                <a:cubicBezTo>
                  <a:pt x="21600" y="15922"/>
                  <a:pt x="20058" y="14287"/>
                  <a:pt x="18149" y="14287"/>
                </a:cubicBezTo>
                <a:cubicBezTo>
                  <a:pt x="16851" y="14287"/>
                  <a:pt x="15763" y="15081"/>
                  <a:pt x="15176" y="16209"/>
                </a:cubicBezTo>
                <a:lnTo>
                  <a:pt x="6402" y="11761"/>
                </a:lnTo>
                <a:cubicBezTo>
                  <a:pt x="6680" y="11233"/>
                  <a:pt x="6890" y="10659"/>
                  <a:pt x="6890" y="10008"/>
                </a:cubicBezTo>
                <a:cubicBezTo>
                  <a:pt x="6890" y="9729"/>
                  <a:pt x="6799" y="9484"/>
                  <a:pt x="6742" y="9223"/>
                </a:cubicBezTo>
                <a:lnTo>
                  <a:pt x="15300" y="5560"/>
                </a:lnTo>
                <a:cubicBezTo>
                  <a:pt x="15911" y="6581"/>
                  <a:pt x="16922" y="7301"/>
                  <a:pt x="18149" y="7301"/>
                </a:cubicBezTo>
                <a:cubicBezTo>
                  <a:pt x="20048" y="7301"/>
                  <a:pt x="21600" y="5654"/>
                  <a:pt x="21600" y="3638"/>
                </a:cubicBezTo>
                <a:cubicBezTo>
                  <a:pt x="21600" y="1612"/>
                  <a:pt x="20058" y="0"/>
                  <a:pt x="18149" y="0"/>
                </a:cubicBezTo>
                <a:close/>
                <a:moveTo>
                  <a:pt x="18149" y="1148"/>
                </a:moveTo>
                <a:cubicBezTo>
                  <a:pt x="19460" y="1148"/>
                  <a:pt x="20522" y="2247"/>
                  <a:pt x="20522" y="3638"/>
                </a:cubicBezTo>
                <a:cubicBezTo>
                  <a:pt x="20522" y="5018"/>
                  <a:pt x="19449" y="6152"/>
                  <a:pt x="18149" y="6152"/>
                </a:cubicBezTo>
                <a:cubicBezTo>
                  <a:pt x="16839" y="6152"/>
                  <a:pt x="15789" y="5018"/>
                  <a:pt x="15789" y="3638"/>
                </a:cubicBezTo>
                <a:cubicBezTo>
                  <a:pt x="15789" y="2247"/>
                  <a:pt x="16850" y="1148"/>
                  <a:pt x="18149" y="1148"/>
                </a:cubicBezTo>
                <a:close/>
                <a:moveTo>
                  <a:pt x="3439" y="7530"/>
                </a:moveTo>
                <a:cubicBezTo>
                  <a:pt x="4739" y="7530"/>
                  <a:pt x="5811" y="8629"/>
                  <a:pt x="5811" y="10008"/>
                </a:cubicBezTo>
                <a:cubicBezTo>
                  <a:pt x="5812" y="11398"/>
                  <a:pt x="4749" y="12522"/>
                  <a:pt x="3439" y="12522"/>
                </a:cubicBezTo>
                <a:cubicBezTo>
                  <a:pt x="2139" y="12522"/>
                  <a:pt x="1078" y="11398"/>
                  <a:pt x="1078" y="10008"/>
                </a:cubicBezTo>
                <a:cubicBezTo>
                  <a:pt x="1078" y="8629"/>
                  <a:pt x="2129" y="7530"/>
                  <a:pt x="3439" y="7530"/>
                </a:cubicBezTo>
                <a:close/>
                <a:moveTo>
                  <a:pt x="18149" y="15435"/>
                </a:moveTo>
                <a:cubicBezTo>
                  <a:pt x="19460" y="15435"/>
                  <a:pt x="20522" y="16557"/>
                  <a:pt x="20522" y="17938"/>
                </a:cubicBezTo>
                <a:cubicBezTo>
                  <a:pt x="20522" y="19329"/>
                  <a:pt x="19449" y="20440"/>
                  <a:pt x="18149" y="20440"/>
                </a:cubicBezTo>
                <a:cubicBezTo>
                  <a:pt x="16839" y="20440"/>
                  <a:pt x="15789" y="19329"/>
                  <a:pt x="15789" y="17938"/>
                </a:cubicBezTo>
                <a:cubicBezTo>
                  <a:pt x="15789" y="16557"/>
                  <a:pt x="16850" y="15435"/>
                  <a:pt x="18149" y="1543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7144" r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形状"/>
          <p:cNvSpPr/>
          <p:nvPr/>
        </p:nvSpPr>
        <p:spPr>
          <a:xfrm>
            <a:off x="1697552" y="3835444"/>
            <a:ext cx="280791" cy="2836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549" extrusionOk="0">
                <a:moveTo>
                  <a:pt x="9706" y="0"/>
                </a:moveTo>
                <a:cubicBezTo>
                  <a:pt x="4347" y="0"/>
                  <a:pt x="0" y="4283"/>
                  <a:pt x="0" y="9564"/>
                </a:cubicBezTo>
                <a:cubicBezTo>
                  <a:pt x="0" y="14835"/>
                  <a:pt x="4347" y="19129"/>
                  <a:pt x="9706" y="19129"/>
                </a:cubicBezTo>
                <a:cubicBezTo>
                  <a:pt x="12137" y="19129"/>
                  <a:pt x="14332" y="18210"/>
                  <a:pt x="16036" y="16749"/>
                </a:cubicBezTo>
                <a:lnTo>
                  <a:pt x="20626" y="21396"/>
                </a:lnTo>
                <a:cubicBezTo>
                  <a:pt x="20833" y="21600"/>
                  <a:pt x="21164" y="21600"/>
                  <a:pt x="21381" y="21396"/>
                </a:cubicBezTo>
                <a:cubicBezTo>
                  <a:pt x="21599" y="21192"/>
                  <a:pt x="21600" y="20856"/>
                  <a:pt x="21393" y="20652"/>
                </a:cubicBezTo>
                <a:lnTo>
                  <a:pt x="16826" y="16005"/>
                </a:lnTo>
                <a:cubicBezTo>
                  <a:pt x="18413" y="14302"/>
                  <a:pt x="19401" y="12053"/>
                  <a:pt x="19401" y="9564"/>
                </a:cubicBezTo>
                <a:cubicBezTo>
                  <a:pt x="19401" y="4283"/>
                  <a:pt x="15055" y="0"/>
                  <a:pt x="9706" y="0"/>
                </a:cubicBezTo>
                <a:close/>
                <a:moveTo>
                  <a:pt x="9706" y="1083"/>
                </a:moveTo>
                <a:cubicBezTo>
                  <a:pt x="14453" y="1083"/>
                  <a:pt x="18314" y="4877"/>
                  <a:pt x="18314" y="9564"/>
                </a:cubicBezTo>
                <a:cubicBezTo>
                  <a:pt x="18314" y="14242"/>
                  <a:pt x="14453" y="18046"/>
                  <a:pt x="9706" y="18046"/>
                </a:cubicBezTo>
                <a:cubicBezTo>
                  <a:pt x="4949" y="18046"/>
                  <a:pt x="1099" y="14242"/>
                  <a:pt x="1099" y="9564"/>
                </a:cubicBezTo>
                <a:cubicBezTo>
                  <a:pt x="1099" y="4877"/>
                  <a:pt x="4949" y="1083"/>
                  <a:pt x="9706" y="1083"/>
                </a:cubicBezTo>
                <a:close/>
                <a:moveTo>
                  <a:pt x="7119" y="6429"/>
                </a:moveTo>
                <a:cubicBezTo>
                  <a:pt x="6981" y="6429"/>
                  <a:pt x="6839" y="6480"/>
                  <a:pt x="6730" y="6587"/>
                </a:cubicBezTo>
                <a:cubicBezTo>
                  <a:pt x="6523" y="6791"/>
                  <a:pt x="6523" y="7128"/>
                  <a:pt x="6730" y="7343"/>
                </a:cubicBezTo>
                <a:lnTo>
                  <a:pt x="9123" y="9689"/>
                </a:lnTo>
                <a:lnTo>
                  <a:pt x="6742" y="12035"/>
                </a:lnTo>
                <a:cubicBezTo>
                  <a:pt x="6534" y="12240"/>
                  <a:pt x="6534" y="12585"/>
                  <a:pt x="6742" y="12790"/>
                </a:cubicBezTo>
                <a:cubicBezTo>
                  <a:pt x="6960" y="12995"/>
                  <a:pt x="7301" y="12995"/>
                  <a:pt x="7509" y="12790"/>
                </a:cubicBezTo>
                <a:lnTo>
                  <a:pt x="9889" y="10444"/>
                </a:lnTo>
                <a:lnTo>
                  <a:pt x="12247" y="12768"/>
                </a:lnTo>
                <a:cubicBezTo>
                  <a:pt x="12465" y="12982"/>
                  <a:pt x="12818" y="12982"/>
                  <a:pt x="13026" y="12768"/>
                </a:cubicBezTo>
                <a:cubicBezTo>
                  <a:pt x="13135" y="12665"/>
                  <a:pt x="13187" y="12533"/>
                  <a:pt x="13186" y="12395"/>
                </a:cubicBezTo>
                <a:cubicBezTo>
                  <a:pt x="13185" y="12258"/>
                  <a:pt x="13129" y="12114"/>
                  <a:pt x="13026" y="12012"/>
                </a:cubicBezTo>
                <a:lnTo>
                  <a:pt x="10656" y="9689"/>
                </a:lnTo>
                <a:lnTo>
                  <a:pt x="13026" y="7354"/>
                </a:lnTo>
                <a:cubicBezTo>
                  <a:pt x="13129" y="7246"/>
                  <a:pt x="13185" y="7107"/>
                  <a:pt x="13186" y="6970"/>
                </a:cubicBezTo>
                <a:cubicBezTo>
                  <a:pt x="13187" y="6834"/>
                  <a:pt x="13135" y="6701"/>
                  <a:pt x="13026" y="6598"/>
                </a:cubicBezTo>
                <a:cubicBezTo>
                  <a:pt x="12818" y="6383"/>
                  <a:pt x="12477" y="6383"/>
                  <a:pt x="12259" y="6598"/>
                </a:cubicBezTo>
                <a:lnTo>
                  <a:pt x="9889" y="8933"/>
                </a:lnTo>
                <a:lnTo>
                  <a:pt x="7497" y="6587"/>
                </a:lnTo>
                <a:cubicBezTo>
                  <a:pt x="7393" y="6480"/>
                  <a:pt x="7258" y="6429"/>
                  <a:pt x="7119" y="642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7144" rIns="17144" anchor="ctr"/>
          <a:lstStyle/>
          <a:p>
            <a:pPr marL="0" marR="0" lvl="0" indent="0" algn="l" defTabSz="1682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 kumimoji="0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2" name="Freeform 5"/>
          <p:cNvSpPr>
            <a:spLocks noChangeAspect="1" noChangeArrowheads="1"/>
          </p:cNvSpPr>
          <p:nvPr/>
        </p:nvSpPr>
        <p:spPr bwMode="auto">
          <a:xfrm>
            <a:off x="558551" y="1152818"/>
            <a:ext cx="326868" cy="326868"/>
          </a:xfrm>
          <a:custGeom>
            <a:avLst/>
            <a:gdLst>
              <a:gd name="T0" fmla="*/ 349167 w 2592"/>
              <a:gd name="T1" fmla="*/ 56667 h 2592"/>
              <a:gd name="T2" fmla="*/ 303194 w 2592"/>
              <a:gd name="T3" fmla="*/ 10694 h 2592"/>
              <a:gd name="T4" fmla="*/ 277361 w 2592"/>
              <a:gd name="T5" fmla="*/ 0 h 2592"/>
              <a:gd name="T6" fmla="*/ 251528 w 2592"/>
              <a:gd name="T7" fmla="*/ 10694 h 2592"/>
              <a:gd name="T8" fmla="*/ 36111 w 2592"/>
              <a:gd name="T9" fmla="*/ 226806 h 2592"/>
              <a:gd name="T10" fmla="*/ 35556 w 2592"/>
              <a:gd name="T11" fmla="*/ 227361 h 2592"/>
              <a:gd name="T12" fmla="*/ 0 w 2592"/>
              <a:gd name="T13" fmla="*/ 359861 h 2592"/>
              <a:gd name="T14" fmla="*/ 133472 w 2592"/>
              <a:gd name="T15" fmla="*/ 324167 h 2592"/>
              <a:gd name="T16" fmla="*/ 349167 w 2592"/>
              <a:gd name="T17" fmla="*/ 108333 h 2592"/>
              <a:gd name="T18" fmla="*/ 359861 w 2592"/>
              <a:gd name="T19" fmla="*/ 82500 h 2592"/>
              <a:gd name="T20" fmla="*/ 349167 w 2592"/>
              <a:gd name="T21" fmla="*/ 56667 h 2592"/>
              <a:gd name="T22" fmla="*/ 62778 w 2592"/>
              <a:gd name="T23" fmla="*/ 321250 h 2592"/>
              <a:gd name="T24" fmla="*/ 38611 w 2592"/>
              <a:gd name="T25" fmla="*/ 297083 h 2592"/>
              <a:gd name="T26" fmla="*/ 50417 w 2592"/>
              <a:gd name="T27" fmla="*/ 253194 h 2592"/>
              <a:gd name="T28" fmla="*/ 106806 w 2592"/>
              <a:gd name="T29" fmla="*/ 309444 h 2592"/>
              <a:gd name="T30" fmla="*/ 62778 w 2592"/>
              <a:gd name="T31" fmla="*/ 321250 h 2592"/>
              <a:gd name="T32" fmla="*/ 127361 w 2592"/>
              <a:gd name="T33" fmla="*/ 300278 h 2592"/>
              <a:gd name="T34" fmla="*/ 59861 w 2592"/>
              <a:gd name="T35" fmla="*/ 232778 h 2592"/>
              <a:gd name="T36" fmla="*/ 218750 w 2592"/>
              <a:gd name="T37" fmla="*/ 73333 h 2592"/>
              <a:gd name="T38" fmla="*/ 286528 w 2592"/>
              <a:gd name="T39" fmla="*/ 141111 h 2592"/>
              <a:gd name="T40" fmla="*/ 127361 w 2592"/>
              <a:gd name="T41" fmla="*/ 300278 h 2592"/>
              <a:gd name="T42" fmla="*/ 334306 w 2592"/>
              <a:gd name="T43" fmla="*/ 93472 h 2592"/>
              <a:gd name="T44" fmla="*/ 313194 w 2592"/>
              <a:gd name="T45" fmla="*/ 114583 h 2592"/>
              <a:gd name="T46" fmla="*/ 245278 w 2592"/>
              <a:gd name="T47" fmla="*/ 46806 h 2592"/>
              <a:gd name="T48" fmla="*/ 266389 w 2592"/>
              <a:gd name="T49" fmla="*/ 25556 h 2592"/>
              <a:gd name="T50" fmla="*/ 277361 w 2592"/>
              <a:gd name="T51" fmla="*/ 21250 h 2592"/>
              <a:gd name="T52" fmla="*/ 288333 w 2592"/>
              <a:gd name="T53" fmla="*/ 25556 h 2592"/>
              <a:gd name="T54" fmla="*/ 334306 w 2592"/>
              <a:gd name="T55" fmla="*/ 71667 h 2592"/>
              <a:gd name="T56" fmla="*/ 338750 w 2592"/>
              <a:gd name="T57" fmla="*/ 82500 h 2592"/>
              <a:gd name="T58" fmla="*/ 334306 w 2592"/>
              <a:gd name="T59" fmla="*/ 93472 h 259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592" h="2592">
                <a:moveTo>
                  <a:pt x="2514" y="408"/>
                </a:moveTo>
                <a:lnTo>
                  <a:pt x="2183" y="77"/>
                </a:lnTo>
                <a:cubicBezTo>
                  <a:pt x="2133" y="27"/>
                  <a:pt x="2067" y="0"/>
                  <a:pt x="1997" y="0"/>
                </a:cubicBezTo>
                <a:cubicBezTo>
                  <a:pt x="1927" y="0"/>
                  <a:pt x="1861" y="27"/>
                  <a:pt x="1811" y="77"/>
                </a:cubicBezTo>
                <a:lnTo>
                  <a:pt x="260" y="1633"/>
                </a:lnTo>
                <a:lnTo>
                  <a:pt x="256" y="1637"/>
                </a:lnTo>
                <a:lnTo>
                  <a:pt x="0" y="2591"/>
                </a:lnTo>
                <a:lnTo>
                  <a:pt x="961" y="2334"/>
                </a:lnTo>
                <a:lnTo>
                  <a:pt x="2514" y="780"/>
                </a:lnTo>
                <a:cubicBezTo>
                  <a:pt x="2564" y="731"/>
                  <a:pt x="2591" y="665"/>
                  <a:pt x="2591" y="594"/>
                </a:cubicBezTo>
                <a:cubicBezTo>
                  <a:pt x="2591" y="524"/>
                  <a:pt x="2564" y="458"/>
                  <a:pt x="2514" y="408"/>
                </a:cubicBezTo>
                <a:close/>
                <a:moveTo>
                  <a:pt x="452" y="2313"/>
                </a:moveTo>
                <a:lnTo>
                  <a:pt x="278" y="2139"/>
                </a:lnTo>
                <a:lnTo>
                  <a:pt x="363" y="1823"/>
                </a:lnTo>
                <a:lnTo>
                  <a:pt x="769" y="2228"/>
                </a:lnTo>
                <a:lnTo>
                  <a:pt x="452" y="2313"/>
                </a:lnTo>
                <a:close/>
                <a:moveTo>
                  <a:pt x="917" y="2162"/>
                </a:moveTo>
                <a:lnTo>
                  <a:pt x="431" y="1676"/>
                </a:lnTo>
                <a:lnTo>
                  <a:pt x="1575" y="528"/>
                </a:lnTo>
                <a:lnTo>
                  <a:pt x="2063" y="1016"/>
                </a:lnTo>
                <a:lnTo>
                  <a:pt x="917" y="2162"/>
                </a:lnTo>
                <a:close/>
                <a:moveTo>
                  <a:pt x="2407" y="673"/>
                </a:moveTo>
                <a:lnTo>
                  <a:pt x="2255" y="825"/>
                </a:lnTo>
                <a:lnTo>
                  <a:pt x="1766" y="337"/>
                </a:lnTo>
                <a:lnTo>
                  <a:pt x="1918" y="184"/>
                </a:lnTo>
                <a:cubicBezTo>
                  <a:pt x="1938" y="165"/>
                  <a:pt x="1967" y="153"/>
                  <a:pt x="1997" y="153"/>
                </a:cubicBezTo>
                <a:cubicBezTo>
                  <a:pt x="2027" y="153"/>
                  <a:pt x="2056" y="165"/>
                  <a:pt x="2076" y="184"/>
                </a:cubicBezTo>
                <a:lnTo>
                  <a:pt x="2407" y="516"/>
                </a:lnTo>
                <a:cubicBezTo>
                  <a:pt x="2428" y="537"/>
                  <a:pt x="2439" y="565"/>
                  <a:pt x="2439" y="594"/>
                </a:cubicBezTo>
                <a:cubicBezTo>
                  <a:pt x="2439" y="624"/>
                  <a:pt x="2428" y="652"/>
                  <a:pt x="2407" y="6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1" name="矩形 13"/>
          <p:cNvSpPr/>
          <p:nvPr/>
        </p:nvSpPr>
        <p:spPr>
          <a:xfrm>
            <a:off x="530250" y="292711"/>
            <a:ext cx="6402142" cy="663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</a:pPr>
            <a:r>
              <a:rPr kumimoji="1" lang="zh-CN" altLang="en-US" sz="3600" dirty="0">
                <a:solidFill>
                  <a:schemeClr val="bg1"/>
                </a:solidFill>
                <a:latin typeface="+mn-ea"/>
                <a:cs typeface="Dubai Medium" panose="020B0503030403030204" pitchFamily="34" charset="-78"/>
              </a:rPr>
              <a:t>符号 </a:t>
            </a:r>
            <a:r>
              <a:rPr kumimoji="1" lang="en-US" altLang="zh-CN" sz="3600" dirty="0">
                <a:solidFill>
                  <a:schemeClr val="bg1"/>
                </a:solidFill>
                <a:latin typeface="+mn-ea"/>
                <a:cs typeface="Dubai Medium" panose="020B0503030403030204" pitchFamily="34" charset="-78"/>
              </a:rPr>
              <a:t>3</a:t>
            </a:r>
            <a:endParaRPr kumimoji="1" lang="zh-CN" altLang="en-US" sz="3600" dirty="0">
              <a:solidFill>
                <a:schemeClr val="bg1"/>
              </a:solidFill>
              <a:latin typeface="+mn-ea"/>
              <a:cs typeface="Dubai Medium" panose="020B0503030403030204" pitchFamily="34" charset="-7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59175" y="332864"/>
            <a:ext cx="20958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0" dirty="0">
                <a:ln>
                  <a:solidFill>
                    <a:srgbClr val="CAD5E2"/>
                  </a:solidFill>
                </a:ln>
                <a:solidFill>
                  <a:srgbClr val="5E923D"/>
                </a:solidFill>
                <a:latin typeface="Source Han Sans CN Light" panose="020B0300000000000000" pitchFamily="34" charset="-128"/>
                <a:ea typeface="Source Han Sans CN Light" panose="020B0300000000000000" pitchFamily="34" charset="-128"/>
              </a:rPr>
              <a:t>01</a:t>
            </a:r>
            <a:endParaRPr kumimoji="1" lang="zh-CN" altLang="en-US" sz="12000" dirty="0">
              <a:ln>
                <a:solidFill>
                  <a:srgbClr val="CAD5E2"/>
                </a:solidFill>
              </a:ln>
              <a:solidFill>
                <a:srgbClr val="5E923D"/>
              </a:solidFill>
              <a:latin typeface="Source Han Sans CN Light" panose="020B0300000000000000" pitchFamily="34" charset="-128"/>
              <a:ea typeface="Source Han Sans CN Light" panose="020B0300000000000000" pitchFamily="34" charset="-128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48641" y="1731088"/>
            <a:ext cx="244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3D6329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PART</a:t>
            </a:r>
            <a:r>
              <a:rPr kumimoji="1" lang="zh-CN" altLang="en-US" b="1" dirty="0">
                <a:solidFill>
                  <a:srgbClr val="3D6329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 </a:t>
            </a:r>
            <a:r>
              <a:rPr kumimoji="1" lang="en-US" altLang="zh-CN" b="1" dirty="0">
                <a:solidFill>
                  <a:srgbClr val="3D6329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ONE</a:t>
            </a:r>
            <a:endParaRPr kumimoji="1" lang="zh-CN" altLang="en-US" b="1" dirty="0">
              <a:solidFill>
                <a:srgbClr val="3D6329"/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875573" y="2739452"/>
            <a:ext cx="3403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添加目录标题文字</a:t>
            </a:r>
          </a:p>
        </p:txBody>
      </p:sp>
      <p:sp>
        <p:nvSpPr>
          <p:cNvPr id="17" name="矩形 16"/>
          <p:cNvSpPr/>
          <p:nvPr/>
        </p:nvSpPr>
        <p:spPr>
          <a:xfrm>
            <a:off x="2570637" y="3384311"/>
            <a:ext cx="4002726" cy="336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411851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240298" y="1318650"/>
            <a:ext cx="3522689" cy="66364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ts val="4500"/>
              </a:lnSpc>
              <a:defRPr kumimoji="1" sz="4800" b="1">
                <a:solidFill>
                  <a:srgbClr val="0B48C2"/>
                </a:solidFill>
                <a:latin typeface="Avenir Black" panose="02000503020000020003" pitchFamily="2" charset="0"/>
                <a:ea typeface="Source Han Sans CN Heavy" panose="020B0500000000000000" pitchFamily="34" charset="-128"/>
                <a:cs typeface="Dubai Medium" panose="020B0503030403030204" pitchFamily="34" charset="-78"/>
              </a:defRPr>
            </a:lvl1pPr>
          </a:lstStyle>
          <a:p>
            <a:r>
              <a:rPr lang="en-US" altLang="zh-CN" sz="3600" dirty="0">
                <a:solidFill>
                  <a:srgbClr val="5E923D"/>
                </a:solidFill>
              </a:rPr>
              <a:t>HEADLINE</a:t>
            </a:r>
            <a:endParaRPr lang="zh-CN" altLang="en-US" sz="3600" dirty="0">
              <a:solidFill>
                <a:srgbClr val="5E923D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40298" y="2133846"/>
            <a:ext cx="4073152" cy="1363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关于龙蜥社区：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是开放的，并争取让交付成果成为社区发行的一部分，由组内核心成员主导治理，可通过邮件列表和组内的成员进行交流。龙蜥社区目前有近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20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个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，包括跟踪诊断技术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、商密软件栈、高性能存储技术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、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Java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语言与虚拟机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、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Cloud Kernel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、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OceanBase SIG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等。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 SIG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是开放的，并争取让交付成果成为社区发行的一部分，由组内核心成员主导治理，可通过邮件列表和组内的成员进行交流。龙蜥社区目前有近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20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个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，包括跟踪诊断技术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、商密软件栈、高性能存储技术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、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Java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语言与虚拟机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、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Cloud Kernel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、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OceanBase SIG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等。</a:t>
            </a:r>
          </a:p>
        </p:txBody>
      </p:sp>
      <p:pic>
        <p:nvPicPr>
          <p:cNvPr id="13" name="Picture 15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8000466" y="4404251"/>
            <a:ext cx="956697" cy="71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6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808252" y="389594"/>
            <a:ext cx="3557475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500"/>
              </a:lnSpc>
            </a:pPr>
            <a:r>
              <a:rPr kumimoji="1" lang="en-GB" altLang="zh-CN" sz="3600" b="1" dirty="0">
                <a:solidFill>
                  <a:srgbClr val="5E923D"/>
                </a:solidFill>
                <a:latin typeface="Avenir Black" panose="02000503020000020003" pitchFamily="2" charset="0"/>
                <a:ea typeface="Source Han Sans CN Heavy" panose="020B0500000000000000" pitchFamily="34" charset="-128"/>
                <a:cs typeface="Dubai Medium" panose="020B0503030403030204" pitchFamily="34" charset="-78"/>
              </a:rPr>
              <a:t>INFORMATION</a:t>
            </a:r>
            <a:endParaRPr kumimoji="1" lang="zh-CN" altLang="en-US" sz="3600" b="1" dirty="0">
              <a:solidFill>
                <a:srgbClr val="5E923D"/>
              </a:solidFill>
              <a:latin typeface="Avenir Black" panose="02000503020000020003" pitchFamily="2" charset="0"/>
              <a:ea typeface="Source Han Sans CN Heavy" panose="020B0500000000000000" pitchFamily="34" charset="-128"/>
              <a:cs typeface="Dubai Medium" panose="020B0503030403030204" pitchFamily="34" charset="-78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97829" y="1103978"/>
            <a:ext cx="6178320" cy="439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是开放的，并争取让交付成果成为社区发行的一部分，由组内核心成员主导治理，可通过邮件列表和组内的成员进行交流。龙蜥社区目前有近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20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个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，包括跟踪诊断技术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、商密软件栈等。</a:t>
            </a:r>
          </a:p>
        </p:txBody>
      </p:sp>
      <p:sp>
        <p:nvSpPr>
          <p:cNvPr id="18" name="Freeform 21"/>
          <p:cNvSpPr>
            <a:spLocks noChangeAspect="1" noChangeArrowheads="1"/>
          </p:cNvSpPr>
          <p:nvPr/>
        </p:nvSpPr>
        <p:spPr bwMode="auto">
          <a:xfrm>
            <a:off x="1546878" y="2527729"/>
            <a:ext cx="324000" cy="358942"/>
          </a:xfrm>
          <a:custGeom>
            <a:avLst/>
            <a:gdLst>
              <a:gd name="T0" fmla="*/ 303188 w 2349"/>
              <a:gd name="T1" fmla="*/ 103881 h 2613"/>
              <a:gd name="T2" fmla="*/ 303188 w 2349"/>
              <a:gd name="T3" fmla="*/ 13502 h 2613"/>
              <a:gd name="T4" fmla="*/ 289551 w 2349"/>
              <a:gd name="T5" fmla="*/ 0 h 2613"/>
              <a:gd name="T6" fmla="*/ 276051 w 2349"/>
              <a:gd name="T7" fmla="*/ 12124 h 2613"/>
              <a:gd name="T8" fmla="*/ 272056 w 2349"/>
              <a:gd name="T9" fmla="*/ 14328 h 2613"/>
              <a:gd name="T10" fmla="*/ 194503 w 2349"/>
              <a:gd name="T11" fmla="*/ 62824 h 2613"/>
              <a:gd name="T12" fmla="*/ 172876 w 2349"/>
              <a:gd name="T13" fmla="*/ 76326 h 2613"/>
              <a:gd name="T14" fmla="*/ 41876 w 2349"/>
              <a:gd name="T15" fmla="*/ 76326 h 2613"/>
              <a:gd name="T16" fmla="*/ 18183 w 2349"/>
              <a:gd name="T17" fmla="*/ 99885 h 2613"/>
              <a:gd name="T18" fmla="*/ 18183 w 2349"/>
              <a:gd name="T19" fmla="*/ 100987 h 2613"/>
              <a:gd name="T20" fmla="*/ 0 w 2349"/>
              <a:gd name="T21" fmla="*/ 120138 h 2613"/>
              <a:gd name="T22" fmla="*/ 0 w 2349"/>
              <a:gd name="T23" fmla="*/ 174145 h 2613"/>
              <a:gd name="T24" fmla="*/ 18183 w 2349"/>
              <a:gd name="T25" fmla="*/ 193157 h 2613"/>
              <a:gd name="T26" fmla="*/ 18183 w 2349"/>
              <a:gd name="T27" fmla="*/ 194397 h 2613"/>
              <a:gd name="T28" fmla="*/ 41463 w 2349"/>
              <a:gd name="T29" fmla="*/ 217819 h 2613"/>
              <a:gd name="T30" fmla="*/ 74247 w 2349"/>
              <a:gd name="T31" fmla="*/ 341952 h 2613"/>
              <a:gd name="T32" fmla="*/ 97665 w 2349"/>
              <a:gd name="T33" fmla="*/ 359862 h 2613"/>
              <a:gd name="T34" fmla="*/ 103864 w 2349"/>
              <a:gd name="T35" fmla="*/ 359173 h 2613"/>
              <a:gd name="T36" fmla="*/ 148908 w 2349"/>
              <a:gd name="T37" fmla="*/ 347325 h 2613"/>
              <a:gd name="T38" fmla="*/ 163647 w 2349"/>
              <a:gd name="T39" fmla="*/ 336165 h 2613"/>
              <a:gd name="T40" fmla="*/ 166127 w 2349"/>
              <a:gd name="T41" fmla="*/ 317979 h 2613"/>
              <a:gd name="T42" fmla="*/ 151525 w 2349"/>
              <a:gd name="T43" fmla="*/ 262457 h 2613"/>
              <a:gd name="T44" fmla="*/ 152076 w 2349"/>
              <a:gd name="T45" fmla="*/ 262319 h 2613"/>
              <a:gd name="T46" fmla="*/ 156760 w 2349"/>
              <a:gd name="T47" fmla="*/ 254466 h 2613"/>
              <a:gd name="T48" fmla="*/ 149046 w 2349"/>
              <a:gd name="T49" fmla="*/ 225396 h 2613"/>
              <a:gd name="T50" fmla="*/ 142709 w 2349"/>
              <a:gd name="T51" fmla="*/ 220574 h 2613"/>
              <a:gd name="T52" fmla="*/ 141194 w 2349"/>
              <a:gd name="T53" fmla="*/ 220712 h 2613"/>
              <a:gd name="T54" fmla="*/ 140505 w 2349"/>
              <a:gd name="T55" fmla="*/ 220850 h 2613"/>
              <a:gd name="T56" fmla="*/ 139679 w 2349"/>
              <a:gd name="T57" fmla="*/ 217819 h 2613"/>
              <a:gd name="T58" fmla="*/ 172876 w 2349"/>
              <a:gd name="T59" fmla="*/ 217819 h 2613"/>
              <a:gd name="T60" fmla="*/ 197947 w 2349"/>
              <a:gd name="T61" fmla="*/ 233525 h 2613"/>
              <a:gd name="T62" fmla="*/ 272056 w 2349"/>
              <a:gd name="T63" fmla="*/ 279816 h 2613"/>
              <a:gd name="T64" fmla="*/ 276051 w 2349"/>
              <a:gd name="T65" fmla="*/ 282021 h 2613"/>
              <a:gd name="T66" fmla="*/ 289551 w 2349"/>
              <a:gd name="T67" fmla="*/ 294145 h 2613"/>
              <a:gd name="T68" fmla="*/ 303188 w 2349"/>
              <a:gd name="T69" fmla="*/ 280643 h 2613"/>
              <a:gd name="T70" fmla="*/ 303188 w 2349"/>
              <a:gd name="T71" fmla="*/ 190264 h 2613"/>
              <a:gd name="T72" fmla="*/ 323437 w 2349"/>
              <a:gd name="T73" fmla="*/ 147141 h 2613"/>
              <a:gd name="T74" fmla="*/ 303188 w 2349"/>
              <a:gd name="T75" fmla="*/ 103881 h 2613"/>
              <a:gd name="T76" fmla="*/ 113093 w 2349"/>
              <a:gd name="T77" fmla="*/ 197428 h 2613"/>
              <a:gd name="T78" fmla="*/ 146428 w 2349"/>
              <a:gd name="T79" fmla="*/ 323215 h 2613"/>
              <a:gd name="T80" fmla="*/ 146015 w 2349"/>
              <a:gd name="T81" fmla="*/ 325970 h 2613"/>
              <a:gd name="T82" fmla="*/ 143811 w 2349"/>
              <a:gd name="T83" fmla="*/ 327623 h 2613"/>
              <a:gd name="T84" fmla="*/ 98629 w 2349"/>
              <a:gd name="T85" fmla="*/ 339334 h 2613"/>
              <a:gd name="T86" fmla="*/ 97803 w 2349"/>
              <a:gd name="T87" fmla="*/ 339472 h 2613"/>
              <a:gd name="T88" fmla="*/ 94083 w 2349"/>
              <a:gd name="T89" fmla="*/ 336716 h 2613"/>
              <a:gd name="T90" fmla="*/ 59921 w 2349"/>
              <a:gd name="T91" fmla="*/ 207486 h 2613"/>
              <a:gd name="T92" fmla="*/ 59921 w 2349"/>
              <a:gd name="T93" fmla="*/ 206797 h 2613"/>
              <a:gd name="T94" fmla="*/ 59095 w 2349"/>
              <a:gd name="T95" fmla="*/ 197428 h 2613"/>
              <a:gd name="T96" fmla="*/ 41876 w 2349"/>
              <a:gd name="T97" fmla="*/ 197428 h 2613"/>
              <a:gd name="T98" fmla="*/ 38708 w 2349"/>
              <a:gd name="T99" fmla="*/ 194397 h 2613"/>
              <a:gd name="T100" fmla="*/ 38708 w 2349"/>
              <a:gd name="T101" fmla="*/ 99885 h 2613"/>
              <a:gd name="T102" fmla="*/ 41876 w 2349"/>
              <a:gd name="T103" fmla="*/ 96716 h 2613"/>
              <a:gd name="T104" fmla="*/ 159101 w 2349"/>
              <a:gd name="T105" fmla="*/ 96716 h 2613"/>
              <a:gd name="T106" fmla="*/ 159101 w 2349"/>
              <a:gd name="T107" fmla="*/ 197428 h 2613"/>
              <a:gd name="T108" fmla="*/ 113093 w 2349"/>
              <a:gd name="T109" fmla="*/ 197428 h 2613"/>
              <a:gd name="T110" fmla="*/ 276051 w 2349"/>
              <a:gd name="T111" fmla="*/ 258186 h 2613"/>
              <a:gd name="T112" fmla="*/ 212686 w 2349"/>
              <a:gd name="T113" fmla="*/ 218645 h 2613"/>
              <a:gd name="T114" fmla="*/ 179488 w 2349"/>
              <a:gd name="T115" fmla="*/ 197842 h 2613"/>
              <a:gd name="T116" fmla="*/ 179488 w 2349"/>
              <a:gd name="T117" fmla="*/ 96303 h 2613"/>
              <a:gd name="T118" fmla="*/ 212686 w 2349"/>
              <a:gd name="T119" fmla="*/ 75499 h 2613"/>
              <a:gd name="T120" fmla="*/ 276051 w 2349"/>
              <a:gd name="T121" fmla="*/ 35959 h 2613"/>
              <a:gd name="T122" fmla="*/ 276051 w 2349"/>
              <a:gd name="T123" fmla="*/ 258186 h 261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49" h="2613">
                <a:moveTo>
                  <a:pt x="2201" y="754"/>
                </a:moveTo>
                <a:lnTo>
                  <a:pt x="2201" y="98"/>
                </a:lnTo>
                <a:cubicBezTo>
                  <a:pt x="2201" y="44"/>
                  <a:pt x="2157" y="0"/>
                  <a:pt x="2102" y="0"/>
                </a:cubicBezTo>
                <a:cubicBezTo>
                  <a:pt x="2051" y="0"/>
                  <a:pt x="2009" y="39"/>
                  <a:pt x="2004" y="88"/>
                </a:cubicBezTo>
                <a:cubicBezTo>
                  <a:pt x="1994" y="92"/>
                  <a:pt x="1985" y="98"/>
                  <a:pt x="1975" y="104"/>
                </a:cubicBezTo>
                <a:lnTo>
                  <a:pt x="1412" y="456"/>
                </a:lnTo>
                <a:cubicBezTo>
                  <a:pt x="1364" y="486"/>
                  <a:pt x="1308" y="521"/>
                  <a:pt x="1255" y="554"/>
                </a:cubicBezTo>
                <a:lnTo>
                  <a:pt x="304" y="554"/>
                </a:lnTo>
                <a:cubicBezTo>
                  <a:pt x="209" y="554"/>
                  <a:pt x="132" y="631"/>
                  <a:pt x="132" y="725"/>
                </a:cubicBezTo>
                <a:lnTo>
                  <a:pt x="132" y="733"/>
                </a:lnTo>
                <a:cubicBezTo>
                  <a:pt x="59" y="737"/>
                  <a:pt x="0" y="798"/>
                  <a:pt x="0" y="872"/>
                </a:cubicBezTo>
                <a:lnTo>
                  <a:pt x="0" y="1264"/>
                </a:lnTo>
                <a:cubicBezTo>
                  <a:pt x="0" y="1338"/>
                  <a:pt x="59" y="1398"/>
                  <a:pt x="132" y="1402"/>
                </a:cubicBezTo>
                <a:lnTo>
                  <a:pt x="132" y="1411"/>
                </a:lnTo>
                <a:cubicBezTo>
                  <a:pt x="132" y="1504"/>
                  <a:pt x="208" y="1580"/>
                  <a:pt x="301" y="1581"/>
                </a:cubicBezTo>
                <a:lnTo>
                  <a:pt x="539" y="2482"/>
                </a:lnTo>
                <a:cubicBezTo>
                  <a:pt x="560" y="2559"/>
                  <a:pt x="630" y="2612"/>
                  <a:pt x="709" y="2612"/>
                </a:cubicBezTo>
                <a:cubicBezTo>
                  <a:pt x="724" y="2612"/>
                  <a:pt x="739" y="2610"/>
                  <a:pt x="754" y="2607"/>
                </a:cubicBezTo>
                <a:lnTo>
                  <a:pt x="1081" y="2521"/>
                </a:lnTo>
                <a:cubicBezTo>
                  <a:pt x="1127" y="2509"/>
                  <a:pt x="1165" y="2480"/>
                  <a:pt x="1188" y="2440"/>
                </a:cubicBezTo>
                <a:cubicBezTo>
                  <a:pt x="1211" y="2400"/>
                  <a:pt x="1218" y="2353"/>
                  <a:pt x="1206" y="2308"/>
                </a:cubicBezTo>
                <a:lnTo>
                  <a:pt x="1100" y="1905"/>
                </a:lnTo>
                <a:lnTo>
                  <a:pt x="1104" y="1904"/>
                </a:lnTo>
                <a:cubicBezTo>
                  <a:pt x="1129" y="1898"/>
                  <a:pt x="1144" y="1872"/>
                  <a:pt x="1138" y="1847"/>
                </a:cubicBezTo>
                <a:lnTo>
                  <a:pt x="1082" y="1636"/>
                </a:lnTo>
                <a:cubicBezTo>
                  <a:pt x="1076" y="1615"/>
                  <a:pt x="1058" y="1601"/>
                  <a:pt x="1036" y="1601"/>
                </a:cubicBezTo>
                <a:cubicBezTo>
                  <a:pt x="1032" y="1601"/>
                  <a:pt x="1028" y="1601"/>
                  <a:pt x="1025" y="1602"/>
                </a:cubicBezTo>
                <a:lnTo>
                  <a:pt x="1020" y="1603"/>
                </a:lnTo>
                <a:lnTo>
                  <a:pt x="1014" y="1581"/>
                </a:lnTo>
                <a:lnTo>
                  <a:pt x="1255" y="1581"/>
                </a:lnTo>
                <a:cubicBezTo>
                  <a:pt x="1317" y="1620"/>
                  <a:pt x="1384" y="1662"/>
                  <a:pt x="1437" y="1695"/>
                </a:cubicBezTo>
                <a:lnTo>
                  <a:pt x="1975" y="2031"/>
                </a:lnTo>
                <a:cubicBezTo>
                  <a:pt x="1985" y="2038"/>
                  <a:pt x="1994" y="2043"/>
                  <a:pt x="2004" y="2047"/>
                </a:cubicBezTo>
                <a:cubicBezTo>
                  <a:pt x="2009" y="2096"/>
                  <a:pt x="2051" y="2135"/>
                  <a:pt x="2102" y="2135"/>
                </a:cubicBezTo>
                <a:cubicBezTo>
                  <a:pt x="2157" y="2135"/>
                  <a:pt x="2201" y="2091"/>
                  <a:pt x="2201" y="2037"/>
                </a:cubicBezTo>
                <a:lnTo>
                  <a:pt x="2201" y="1381"/>
                </a:lnTo>
                <a:cubicBezTo>
                  <a:pt x="2295" y="1303"/>
                  <a:pt x="2348" y="1189"/>
                  <a:pt x="2348" y="1068"/>
                </a:cubicBezTo>
                <a:cubicBezTo>
                  <a:pt x="2348" y="947"/>
                  <a:pt x="2295" y="833"/>
                  <a:pt x="2201" y="754"/>
                </a:cubicBezTo>
                <a:close/>
                <a:moveTo>
                  <a:pt x="821" y="1433"/>
                </a:moveTo>
                <a:lnTo>
                  <a:pt x="1063" y="2346"/>
                </a:lnTo>
                <a:cubicBezTo>
                  <a:pt x="1064" y="2353"/>
                  <a:pt x="1064" y="2360"/>
                  <a:pt x="1060" y="2366"/>
                </a:cubicBezTo>
                <a:cubicBezTo>
                  <a:pt x="1056" y="2372"/>
                  <a:pt x="1051" y="2376"/>
                  <a:pt x="1044" y="2378"/>
                </a:cubicBezTo>
                <a:lnTo>
                  <a:pt x="716" y="2463"/>
                </a:lnTo>
                <a:cubicBezTo>
                  <a:pt x="714" y="2464"/>
                  <a:pt x="712" y="2464"/>
                  <a:pt x="710" y="2464"/>
                </a:cubicBezTo>
                <a:cubicBezTo>
                  <a:pt x="697" y="2464"/>
                  <a:pt x="686" y="2456"/>
                  <a:pt x="683" y="2444"/>
                </a:cubicBezTo>
                <a:lnTo>
                  <a:pt x="435" y="1506"/>
                </a:lnTo>
                <a:cubicBezTo>
                  <a:pt x="435" y="1505"/>
                  <a:pt x="435" y="1503"/>
                  <a:pt x="435" y="1501"/>
                </a:cubicBezTo>
                <a:lnTo>
                  <a:pt x="429" y="1433"/>
                </a:lnTo>
                <a:lnTo>
                  <a:pt x="304" y="1433"/>
                </a:lnTo>
                <a:cubicBezTo>
                  <a:pt x="291" y="1433"/>
                  <a:pt x="281" y="1423"/>
                  <a:pt x="281" y="1411"/>
                </a:cubicBezTo>
                <a:lnTo>
                  <a:pt x="281" y="725"/>
                </a:lnTo>
                <a:cubicBezTo>
                  <a:pt x="281" y="712"/>
                  <a:pt x="291" y="702"/>
                  <a:pt x="304" y="702"/>
                </a:cubicBezTo>
                <a:lnTo>
                  <a:pt x="1155" y="702"/>
                </a:lnTo>
                <a:lnTo>
                  <a:pt x="1155" y="1433"/>
                </a:lnTo>
                <a:lnTo>
                  <a:pt x="821" y="1433"/>
                </a:lnTo>
                <a:close/>
                <a:moveTo>
                  <a:pt x="2004" y="1874"/>
                </a:moveTo>
                <a:lnTo>
                  <a:pt x="1544" y="1587"/>
                </a:lnTo>
                <a:cubicBezTo>
                  <a:pt x="1479" y="1546"/>
                  <a:pt x="1384" y="1487"/>
                  <a:pt x="1303" y="1436"/>
                </a:cubicBezTo>
                <a:lnTo>
                  <a:pt x="1303" y="699"/>
                </a:lnTo>
                <a:lnTo>
                  <a:pt x="1544" y="548"/>
                </a:lnTo>
                <a:lnTo>
                  <a:pt x="2004" y="261"/>
                </a:lnTo>
                <a:lnTo>
                  <a:pt x="2004" y="18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635"/>
          </a:p>
        </p:txBody>
      </p:sp>
      <p:sp>
        <p:nvSpPr>
          <p:cNvPr id="19" name="Freeform 29"/>
          <p:cNvSpPr>
            <a:spLocks noChangeAspect="1" noChangeArrowheads="1"/>
          </p:cNvSpPr>
          <p:nvPr/>
        </p:nvSpPr>
        <p:spPr bwMode="auto">
          <a:xfrm>
            <a:off x="3454666" y="2503298"/>
            <a:ext cx="325429" cy="326869"/>
          </a:xfrm>
          <a:custGeom>
            <a:avLst/>
            <a:gdLst>
              <a:gd name="T0" fmla="*/ 358705 w 2610"/>
              <a:gd name="T1" fmla="*/ 155858 h 2617"/>
              <a:gd name="T2" fmla="*/ 355951 w 2610"/>
              <a:gd name="T3" fmla="*/ 149805 h 2617"/>
              <a:gd name="T4" fmla="*/ 184516 w 2610"/>
              <a:gd name="T5" fmla="*/ 2614 h 2617"/>
              <a:gd name="T6" fmla="*/ 174189 w 2610"/>
              <a:gd name="T7" fmla="*/ 2614 h 2617"/>
              <a:gd name="T8" fmla="*/ 98454 w 2610"/>
              <a:gd name="T9" fmla="*/ 67681 h 2617"/>
              <a:gd name="T10" fmla="*/ 98454 w 2610"/>
              <a:gd name="T11" fmla="*/ 26687 h 2617"/>
              <a:gd name="T12" fmla="*/ 90468 w 2610"/>
              <a:gd name="T13" fmla="*/ 18846 h 2617"/>
              <a:gd name="T14" fmla="*/ 55079 w 2610"/>
              <a:gd name="T15" fmla="*/ 18846 h 2617"/>
              <a:gd name="T16" fmla="*/ 47093 w 2610"/>
              <a:gd name="T17" fmla="*/ 26687 h 2617"/>
              <a:gd name="T18" fmla="*/ 47093 w 2610"/>
              <a:gd name="T19" fmla="*/ 111700 h 2617"/>
              <a:gd name="T20" fmla="*/ 2754 w 2610"/>
              <a:gd name="T21" fmla="*/ 149805 h 2617"/>
              <a:gd name="T22" fmla="*/ 0 w 2610"/>
              <a:gd name="T23" fmla="*/ 155858 h 2617"/>
              <a:gd name="T24" fmla="*/ 0 w 2610"/>
              <a:gd name="T25" fmla="*/ 198089 h 2617"/>
              <a:gd name="T26" fmla="*/ 4682 w 2610"/>
              <a:gd name="T27" fmla="*/ 205380 h 2617"/>
              <a:gd name="T28" fmla="*/ 7987 w 2610"/>
              <a:gd name="T29" fmla="*/ 206068 h 2617"/>
              <a:gd name="T30" fmla="*/ 13219 w 2610"/>
              <a:gd name="T31" fmla="*/ 204142 h 2617"/>
              <a:gd name="T32" fmla="*/ 34562 w 2610"/>
              <a:gd name="T33" fmla="*/ 185846 h 2617"/>
              <a:gd name="T34" fmla="*/ 34562 w 2610"/>
              <a:gd name="T35" fmla="*/ 315705 h 2617"/>
              <a:gd name="T36" fmla="*/ 78764 w 2610"/>
              <a:gd name="T37" fmla="*/ 359862 h 2617"/>
              <a:gd name="T38" fmla="*/ 281043 w 2610"/>
              <a:gd name="T39" fmla="*/ 359862 h 2617"/>
              <a:gd name="T40" fmla="*/ 325244 w 2610"/>
              <a:gd name="T41" fmla="*/ 315705 h 2617"/>
              <a:gd name="T42" fmla="*/ 325244 w 2610"/>
              <a:gd name="T43" fmla="*/ 185984 h 2617"/>
              <a:gd name="T44" fmla="*/ 345899 w 2610"/>
              <a:gd name="T45" fmla="*/ 203729 h 2617"/>
              <a:gd name="T46" fmla="*/ 354574 w 2610"/>
              <a:gd name="T47" fmla="*/ 204968 h 2617"/>
              <a:gd name="T48" fmla="*/ 359118 w 2610"/>
              <a:gd name="T49" fmla="*/ 197539 h 2617"/>
              <a:gd name="T50" fmla="*/ 358705 w 2610"/>
              <a:gd name="T51" fmla="*/ 155858 h 2617"/>
              <a:gd name="T52" fmla="*/ 63066 w 2610"/>
              <a:gd name="T53" fmla="*/ 34941 h 2617"/>
              <a:gd name="T54" fmla="*/ 82481 w 2610"/>
              <a:gd name="T55" fmla="*/ 34941 h 2617"/>
              <a:gd name="T56" fmla="*/ 82481 w 2610"/>
              <a:gd name="T57" fmla="*/ 81437 h 2617"/>
              <a:gd name="T58" fmla="*/ 63066 w 2610"/>
              <a:gd name="T59" fmla="*/ 97944 h 2617"/>
              <a:gd name="T60" fmla="*/ 63066 w 2610"/>
              <a:gd name="T61" fmla="*/ 34941 h 2617"/>
              <a:gd name="T62" fmla="*/ 149403 w 2610"/>
              <a:gd name="T63" fmla="*/ 343768 h 2617"/>
              <a:gd name="T64" fmla="*/ 149403 w 2610"/>
              <a:gd name="T65" fmla="*/ 255590 h 2617"/>
              <a:gd name="T66" fmla="*/ 157527 w 2610"/>
              <a:gd name="T67" fmla="*/ 247612 h 2617"/>
              <a:gd name="T68" fmla="*/ 195119 w 2610"/>
              <a:gd name="T69" fmla="*/ 247612 h 2617"/>
              <a:gd name="T70" fmla="*/ 203105 w 2610"/>
              <a:gd name="T71" fmla="*/ 255590 h 2617"/>
              <a:gd name="T72" fmla="*/ 203105 w 2610"/>
              <a:gd name="T73" fmla="*/ 343768 h 2617"/>
              <a:gd name="T74" fmla="*/ 149403 w 2610"/>
              <a:gd name="T75" fmla="*/ 343768 h 2617"/>
              <a:gd name="T76" fmla="*/ 309133 w 2610"/>
              <a:gd name="T77" fmla="*/ 173603 h 2617"/>
              <a:gd name="T78" fmla="*/ 309133 w 2610"/>
              <a:gd name="T79" fmla="*/ 315705 h 2617"/>
              <a:gd name="T80" fmla="*/ 281043 w 2610"/>
              <a:gd name="T81" fmla="*/ 343768 h 2617"/>
              <a:gd name="T82" fmla="*/ 219216 w 2610"/>
              <a:gd name="T83" fmla="*/ 343768 h 2617"/>
              <a:gd name="T84" fmla="*/ 219216 w 2610"/>
              <a:gd name="T85" fmla="*/ 255590 h 2617"/>
              <a:gd name="T86" fmla="*/ 195119 w 2610"/>
              <a:gd name="T87" fmla="*/ 231517 h 2617"/>
              <a:gd name="T88" fmla="*/ 157527 w 2610"/>
              <a:gd name="T89" fmla="*/ 231517 h 2617"/>
              <a:gd name="T90" fmla="*/ 133430 w 2610"/>
              <a:gd name="T91" fmla="*/ 255590 h 2617"/>
              <a:gd name="T92" fmla="*/ 133430 w 2610"/>
              <a:gd name="T93" fmla="*/ 343768 h 2617"/>
              <a:gd name="T94" fmla="*/ 78764 w 2610"/>
              <a:gd name="T95" fmla="*/ 343768 h 2617"/>
              <a:gd name="T96" fmla="*/ 50673 w 2610"/>
              <a:gd name="T97" fmla="*/ 315705 h 2617"/>
              <a:gd name="T98" fmla="*/ 50673 w 2610"/>
              <a:gd name="T99" fmla="*/ 173603 h 2617"/>
              <a:gd name="T100" fmla="*/ 50535 w 2610"/>
              <a:gd name="T101" fmla="*/ 172228 h 2617"/>
              <a:gd name="T102" fmla="*/ 179697 w 2610"/>
              <a:gd name="T103" fmla="*/ 61215 h 2617"/>
              <a:gd name="T104" fmla="*/ 309271 w 2610"/>
              <a:gd name="T105" fmla="*/ 172365 h 2617"/>
              <a:gd name="T106" fmla="*/ 309133 w 2610"/>
              <a:gd name="T107" fmla="*/ 173603 h 2617"/>
              <a:gd name="T108" fmla="*/ 184929 w 2610"/>
              <a:gd name="T109" fmla="*/ 44570 h 2617"/>
              <a:gd name="T110" fmla="*/ 174602 w 2610"/>
              <a:gd name="T111" fmla="*/ 44570 h 2617"/>
              <a:gd name="T112" fmla="*/ 15973 w 2610"/>
              <a:gd name="T113" fmla="*/ 180619 h 2617"/>
              <a:gd name="T114" fmla="*/ 15973 w 2610"/>
              <a:gd name="T115" fmla="*/ 159572 h 2617"/>
              <a:gd name="T116" fmla="*/ 179421 w 2610"/>
              <a:gd name="T117" fmla="*/ 19259 h 2617"/>
              <a:gd name="T118" fmla="*/ 342731 w 2610"/>
              <a:gd name="T119" fmla="*/ 159572 h 2617"/>
              <a:gd name="T120" fmla="*/ 342869 w 2610"/>
              <a:gd name="T121" fmla="*/ 180069 h 2617"/>
              <a:gd name="T122" fmla="*/ 184929 w 2610"/>
              <a:gd name="T123" fmla="*/ 44570 h 261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610" h="2617">
                <a:moveTo>
                  <a:pt x="2605" y="1133"/>
                </a:moveTo>
                <a:cubicBezTo>
                  <a:pt x="2605" y="1116"/>
                  <a:pt x="2598" y="1100"/>
                  <a:pt x="2585" y="1089"/>
                </a:cubicBezTo>
                <a:lnTo>
                  <a:pt x="1340" y="19"/>
                </a:lnTo>
                <a:cubicBezTo>
                  <a:pt x="1318" y="0"/>
                  <a:pt x="1287" y="0"/>
                  <a:pt x="1265" y="19"/>
                </a:cubicBezTo>
                <a:lnTo>
                  <a:pt x="715" y="492"/>
                </a:lnTo>
                <a:lnTo>
                  <a:pt x="715" y="194"/>
                </a:lnTo>
                <a:cubicBezTo>
                  <a:pt x="715" y="162"/>
                  <a:pt x="689" y="137"/>
                  <a:pt x="657" y="137"/>
                </a:cubicBezTo>
                <a:lnTo>
                  <a:pt x="400" y="137"/>
                </a:lnTo>
                <a:cubicBezTo>
                  <a:pt x="368" y="137"/>
                  <a:pt x="342" y="162"/>
                  <a:pt x="342" y="194"/>
                </a:cubicBezTo>
                <a:lnTo>
                  <a:pt x="342" y="812"/>
                </a:lnTo>
                <a:lnTo>
                  <a:pt x="20" y="1089"/>
                </a:lnTo>
                <a:cubicBezTo>
                  <a:pt x="7" y="1100"/>
                  <a:pt x="0" y="1116"/>
                  <a:pt x="0" y="1133"/>
                </a:cubicBezTo>
                <a:lnTo>
                  <a:pt x="0" y="1440"/>
                </a:lnTo>
                <a:cubicBezTo>
                  <a:pt x="0" y="1463"/>
                  <a:pt x="13" y="1483"/>
                  <a:pt x="34" y="1493"/>
                </a:cubicBezTo>
                <a:cubicBezTo>
                  <a:pt x="41" y="1496"/>
                  <a:pt x="50" y="1498"/>
                  <a:pt x="58" y="1498"/>
                </a:cubicBezTo>
                <a:cubicBezTo>
                  <a:pt x="72" y="1498"/>
                  <a:pt x="85" y="1493"/>
                  <a:pt x="96" y="1484"/>
                </a:cubicBezTo>
                <a:lnTo>
                  <a:pt x="251" y="1351"/>
                </a:lnTo>
                <a:lnTo>
                  <a:pt x="251" y="2295"/>
                </a:lnTo>
                <a:cubicBezTo>
                  <a:pt x="251" y="2472"/>
                  <a:pt x="395" y="2616"/>
                  <a:pt x="572" y="2616"/>
                </a:cubicBezTo>
                <a:lnTo>
                  <a:pt x="2041" y="2616"/>
                </a:lnTo>
                <a:cubicBezTo>
                  <a:pt x="2218" y="2616"/>
                  <a:pt x="2362" y="2472"/>
                  <a:pt x="2362" y="2295"/>
                </a:cubicBezTo>
                <a:lnTo>
                  <a:pt x="2362" y="1352"/>
                </a:lnTo>
                <a:lnTo>
                  <a:pt x="2512" y="1481"/>
                </a:lnTo>
                <a:cubicBezTo>
                  <a:pt x="2529" y="1496"/>
                  <a:pt x="2554" y="1499"/>
                  <a:pt x="2575" y="1490"/>
                </a:cubicBezTo>
                <a:cubicBezTo>
                  <a:pt x="2595" y="1480"/>
                  <a:pt x="2609" y="1459"/>
                  <a:pt x="2608" y="1436"/>
                </a:cubicBezTo>
                <a:lnTo>
                  <a:pt x="2605" y="1133"/>
                </a:lnTo>
                <a:close/>
                <a:moveTo>
                  <a:pt x="458" y="254"/>
                </a:moveTo>
                <a:lnTo>
                  <a:pt x="599" y="254"/>
                </a:lnTo>
                <a:lnTo>
                  <a:pt x="599" y="592"/>
                </a:lnTo>
                <a:lnTo>
                  <a:pt x="458" y="712"/>
                </a:lnTo>
                <a:lnTo>
                  <a:pt x="458" y="254"/>
                </a:lnTo>
                <a:close/>
                <a:moveTo>
                  <a:pt x="1085" y="2499"/>
                </a:moveTo>
                <a:lnTo>
                  <a:pt x="1085" y="1858"/>
                </a:lnTo>
                <a:cubicBezTo>
                  <a:pt x="1085" y="1826"/>
                  <a:pt x="1112" y="1800"/>
                  <a:pt x="1144" y="1800"/>
                </a:cubicBezTo>
                <a:lnTo>
                  <a:pt x="1417" y="1800"/>
                </a:lnTo>
                <a:cubicBezTo>
                  <a:pt x="1449" y="1800"/>
                  <a:pt x="1475" y="1826"/>
                  <a:pt x="1475" y="1858"/>
                </a:cubicBezTo>
                <a:lnTo>
                  <a:pt x="1475" y="2499"/>
                </a:lnTo>
                <a:lnTo>
                  <a:pt x="1085" y="2499"/>
                </a:lnTo>
                <a:close/>
                <a:moveTo>
                  <a:pt x="2245" y="1262"/>
                </a:moveTo>
                <a:lnTo>
                  <a:pt x="2245" y="2295"/>
                </a:lnTo>
                <a:cubicBezTo>
                  <a:pt x="2245" y="2408"/>
                  <a:pt x="2153" y="2499"/>
                  <a:pt x="2041" y="2499"/>
                </a:cubicBezTo>
                <a:lnTo>
                  <a:pt x="1592" y="2499"/>
                </a:lnTo>
                <a:lnTo>
                  <a:pt x="1592" y="1858"/>
                </a:lnTo>
                <a:cubicBezTo>
                  <a:pt x="1592" y="1761"/>
                  <a:pt x="1513" y="1683"/>
                  <a:pt x="1417" y="1683"/>
                </a:cubicBezTo>
                <a:lnTo>
                  <a:pt x="1144" y="1683"/>
                </a:lnTo>
                <a:cubicBezTo>
                  <a:pt x="1047" y="1683"/>
                  <a:pt x="969" y="1761"/>
                  <a:pt x="969" y="1858"/>
                </a:cubicBezTo>
                <a:lnTo>
                  <a:pt x="969" y="2499"/>
                </a:lnTo>
                <a:lnTo>
                  <a:pt x="572" y="2499"/>
                </a:lnTo>
                <a:cubicBezTo>
                  <a:pt x="460" y="2499"/>
                  <a:pt x="368" y="2408"/>
                  <a:pt x="368" y="2295"/>
                </a:cubicBezTo>
                <a:lnTo>
                  <a:pt x="368" y="1262"/>
                </a:lnTo>
                <a:cubicBezTo>
                  <a:pt x="368" y="1259"/>
                  <a:pt x="368" y="1255"/>
                  <a:pt x="367" y="1252"/>
                </a:cubicBezTo>
                <a:lnTo>
                  <a:pt x="1305" y="445"/>
                </a:lnTo>
                <a:lnTo>
                  <a:pt x="2246" y="1253"/>
                </a:lnTo>
                <a:cubicBezTo>
                  <a:pt x="2245" y="1256"/>
                  <a:pt x="2245" y="1259"/>
                  <a:pt x="2245" y="1262"/>
                </a:cubicBezTo>
                <a:close/>
                <a:moveTo>
                  <a:pt x="1343" y="324"/>
                </a:moveTo>
                <a:cubicBezTo>
                  <a:pt x="1321" y="305"/>
                  <a:pt x="1290" y="305"/>
                  <a:pt x="1268" y="324"/>
                </a:cubicBezTo>
                <a:lnTo>
                  <a:pt x="116" y="1313"/>
                </a:lnTo>
                <a:lnTo>
                  <a:pt x="116" y="1160"/>
                </a:lnTo>
                <a:lnTo>
                  <a:pt x="1303" y="140"/>
                </a:lnTo>
                <a:lnTo>
                  <a:pt x="2489" y="1160"/>
                </a:lnTo>
                <a:lnTo>
                  <a:pt x="2490" y="1309"/>
                </a:lnTo>
                <a:lnTo>
                  <a:pt x="1343" y="3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635"/>
          </a:p>
        </p:txBody>
      </p:sp>
      <p:sp>
        <p:nvSpPr>
          <p:cNvPr id="20" name="Freeform 34"/>
          <p:cNvSpPr>
            <a:spLocks noChangeAspect="1" noChangeArrowheads="1"/>
          </p:cNvSpPr>
          <p:nvPr/>
        </p:nvSpPr>
        <p:spPr bwMode="auto">
          <a:xfrm>
            <a:off x="5373249" y="2534794"/>
            <a:ext cx="305270" cy="326869"/>
          </a:xfrm>
          <a:custGeom>
            <a:avLst/>
            <a:gdLst>
              <a:gd name="T0" fmla="*/ 308388 w 2444"/>
              <a:gd name="T1" fmla="*/ 173318 h 2613"/>
              <a:gd name="T2" fmla="*/ 243986 w 2444"/>
              <a:gd name="T3" fmla="*/ 61584 h 2613"/>
              <a:gd name="T4" fmla="*/ 232426 w 2444"/>
              <a:gd name="T5" fmla="*/ 54971 h 2613"/>
              <a:gd name="T6" fmla="*/ 103759 w 2444"/>
              <a:gd name="T7" fmla="*/ 54971 h 2613"/>
              <a:gd name="T8" fmla="*/ 92200 w 2444"/>
              <a:gd name="T9" fmla="*/ 61584 h 2613"/>
              <a:gd name="T10" fmla="*/ 27798 w 2444"/>
              <a:gd name="T11" fmla="*/ 173318 h 2613"/>
              <a:gd name="T12" fmla="*/ 27798 w 2444"/>
              <a:gd name="T13" fmla="*/ 186544 h 2613"/>
              <a:gd name="T14" fmla="*/ 78163 w 2444"/>
              <a:gd name="T15" fmla="*/ 298829 h 2613"/>
              <a:gd name="T16" fmla="*/ 100457 w 2444"/>
              <a:gd name="T17" fmla="*/ 297313 h 2613"/>
              <a:gd name="T18" fmla="*/ 168024 w 2444"/>
              <a:gd name="T19" fmla="*/ 359862 h 2613"/>
              <a:gd name="T20" fmla="*/ 235729 w 2444"/>
              <a:gd name="T21" fmla="*/ 297313 h 2613"/>
              <a:gd name="T22" fmla="*/ 258022 w 2444"/>
              <a:gd name="T23" fmla="*/ 298829 h 2613"/>
              <a:gd name="T24" fmla="*/ 308388 w 2444"/>
              <a:gd name="T25" fmla="*/ 186544 h 2613"/>
              <a:gd name="T26" fmla="*/ 245362 w 2444"/>
              <a:gd name="T27" fmla="*/ 77704 h 2613"/>
              <a:gd name="T28" fmla="*/ 295177 w 2444"/>
              <a:gd name="T29" fmla="*/ 164087 h 2613"/>
              <a:gd name="T30" fmla="*/ 253481 w 2444"/>
              <a:gd name="T31" fmla="*/ 130608 h 2613"/>
              <a:gd name="T32" fmla="*/ 245362 w 2444"/>
              <a:gd name="T33" fmla="*/ 77704 h 2613"/>
              <a:gd name="T34" fmla="*/ 168024 w 2444"/>
              <a:gd name="T35" fmla="*/ 261217 h 2613"/>
              <a:gd name="T36" fmla="*/ 97704 w 2444"/>
              <a:gd name="T37" fmla="*/ 220574 h 2613"/>
              <a:gd name="T38" fmla="*/ 97704 w 2444"/>
              <a:gd name="T39" fmla="*/ 139288 h 2613"/>
              <a:gd name="T40" fmla="*/ 168024 w 2444"/>
              <a:gd name="T41" fmla="*/ 98507 h 2613"/>
              <a:gd name="T42" fmla="*/ 238481 w 2444"/>
              <a:gd name="T43" fmla="*/ 139288 h 2613"/>
              <a:gd name="T44" fmla="*/ 238481 w 2444"/>
              <a:gd name="T45" fmla="*/ 220574 h 2613"/>
              <a:gd name="T46" fmla="*/ 235178 w 2444"/>
              <a:gd name="T47" fmla="*/ 242618 h 2613"/>
              <a:gd name="T48" fmla="*/ 188803 w 2444"/>
              <a:gd name="T49" fmla="*/ 269346 h 2613"/>
              <a:gd name="T50" fmla="*/ 235178 w 2444"/>
              <a:gd name="T51" fmla="*/ 242618 h 2613"/>
              <a:gd name="T52" fmla="*/ 110777 w 2444"/>
              <a:gd name="T53" fmla="*/ 279403 h 2613"/>
              <a:gd name="T54" fmla="*/ 123713 w 2444"/>
              <a:gd name="T55" fmla="*/ 256808 h 2613"/>
              <a:gd name="T56" fmla="*/ 80365 w 2444"/>
              <a:gd name="T57" fmla="*/ 206659 h 2613"/>
              <a:gd name="T58" fmla="*/ 80365 w 2444"/>
              <a:gd name="T59" fmla="*/ 153203 h 2613"/>
              <a:gd name="T60" fmla="*/ 80365 w 2444"/>
              <a:gd name="T61" fmla="*/ 206659 h 2613"/>
              <a:gd name="T62" fmla="*/ 110777 w 2444"/>
              <a:gd name="T63" fmla="*/ 80459 h 2613"/>
              <a:gd name="T64" fmla="*/ 123713 w 2444"/>
              <a:gd name="T65" fmla="*/ 102916 h 2613"/>
              <a:gd name="T66" fmla="*/ 188803 w 2444"/>
              <a:gd name="T67" fmla="*/ 90379 h 2613"/>
              <a:gd name="T68" fmla="*/ 235178 w 2444"/>
              <a:gd name="T69" fmla="*/ 117245 h 2613"/>
              <a:gd name="T70" fmla="*/ 188803 w 2444"/>
              <a:gd name="T71" fmla="*/ 90379 h 2613"/>
              <a:gd name="T72" fmla="*/ 282792 w 2444"/>
              <a:gd name="T73" fmla="*/ 179793 h 2613"/>
              <a:gd name="T74" fmla="*/ 256783 w 2444"/>
              <a:gd name="T75" fmla="*/ 179793 h 2613"/>
              <a:gd name="T76" fmla="*/ 118346 w 2444"/>
              <a:gd name="T77" fmla="*/ 61860 h 2613"/>
              <a:gd name="T78" fmla="*/ 217839 w 2444"/>
              <a:gd name="T79" fmla="*/ 61860 h 2613"/>
              <a:gd name="T80" fmla="*/ 168024 w 2444"/>
              <a:gd name="T81" fmla="*/ 81148 h 2613"/>
              <a:gd name="T82" fmla="*/ 118346 w 2444"/>
              <a:gd name="T83" fmla="*/ 61860 h 2613"/>
              <a:gd name="T84" fmla="*/ 26421 w 2444"/>
              <a:gd name="T85" fmla="*/ 97956 h 2613"/>
              <a:gd name="T86" fmla="*/ 90824 w 2444"/>
              <a:gd name="T87" fmla="*/ 77704 h 2613"/>
              <a:gd name="T88" fmla="*/ 82705 w 2444"/>
              <a:gd name="T89" fmla="*/ 130608 h 2613"/>
              <a:gd name="T90" fmla="*/ 41008 w 2444"/>
              <a:gd name="T91" fmla="*/ 164087 h 2613"/>
              <a:gd name="T92" fmla="*/ 26421 w 2444"/>
              <a:gd name="T93" fmla="*/ 261768 h 2613"/>
              <a:gd name="T94" fmla="*/ 43210 w 2444"/>
              <a:gd name="T95" fmla="*/ 192606 h 2613"/>
              <a:gd name="T96" fmla="*/ 94677 w 2444"/>
              <a:gd name="T97" fmla="*/ 281745 h 2613"/>
              <a:gd name="T98" fmla="*/ 217839 w 2444"/>
              <a:gd name="T99" fmla="*/ 298002 h 2613"/>
              <a:gd name="T100" fmla="*/ 118346 w 2444"/>
              <a:gd name="T101" fmla="*/ 298002 h 2613"/>
              <a:gd name="T102" fmla="*/ 168024 w 2444"/>
              <a:gd name="T103" fmla="*/ 278714 h 2613"/>
              <a:gd name="T104" fmla="*/ 217839 w 2444"/>
              <a:gd name="T105" fmla="*/ 298002 h 2613"/>
              <a:gd name="T106" fmla="*/ 245362 w 2444"/>
              <a:gd name="T107" fmla="*/ 282158 h 2613"/>
              <a:gd name="T108" fmla="*/ 253481 w 2444"/>
              <a:gd name="T109" fmla="*/ 229254 h 2613"/>
              <a:gd name="T110" fmla="*/ 295177 w 2444"/>
              <a:gd name="T111" fmla="*/ 195637 h 2613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444" h="2613">
                <a:moveTo>
                  <a:pt x="2205" y="1305"/>
                </a:moveTo>
                <a:cubicBezTo>
                  <a:pt x="2218" y="1290"/>
                  <a:pt x="2229" y="1274"/>
                  <a:pt x="2241" y="1258"/>
                </a:cubicBezTo>
                <a:cubicBezTo>
                  <a:pt x="2403" y="1024"/>
                  <a:pt x="2443" y="810"/>
                  <a:pt x="2352" y="653"/>
                </a:cubicBezTo>
                <a:cubicBezTo>
                  <a:pt x="2262" y="497"/>
                  <a:pt x="2056" y="424"/>
                  <a:pt x="1773" y="447"/>
                </a:cubicBezTo>
                <a:cubicBezTo>
                  <a:pt x="1753" y="449"/>
                  <a:pt x="1733" y="451"/>
                  <a:pt x="1713" y="454"/>
                </a:cubicBezTo>
                <a:cubicBezTo>
                  <a:pt x="1705" y="435"/>
                  <a:pt x="1697" y="417"/>
                  <a:pt x="1689" y="399"/>
                </a:cubicBezTo>
                <a:cubicBezTo>
                  <a:pt x="1568" y="142"/>
                  <a:pt x="1402" y="0"/>
                  <a:pt x="1221" y="0"/>
                </a:cubicBezTo>
                <a:cubicBezTo>
                  <a:pt x="1041" y="0"/>
                  <a:pt x="875" y="142"/>
                  <a:pt x="754" y="399"/>
                </a:cubicBezTo>
                <a:cubicBezTo>
                  <a:pt x="746" y="417"/>
                  <a:pt x="738" y="435"/>
                  <a:pt x="730" y="454"/>
                </a:cubicBezTo>
                <a:cubicBezTo>
                  <a:pt x="710" y="451"/>
                  <a:pt x="690" y="449"/>
                  <a:pt x="670" y="447"/>
                </a:cubicBezTo>
                <a:cubicBezTo>
                  <a:pt x="387" y="424"/>
                  <a:pt x="181" y="497"/>
                  <a:pt x="91" y="653"/>
                </a:cubicBezTo>
                <a:cubicBezTo>
                  <a:pt x="0" y="810"/>
                  <a:pt x="40" y="1024"/>
                  <a:pt x="202" y="1258"/>
                </a:cubicBezTo>
                <a:cubicBezTo>
                  <a:pt x="214" y="1274"/>
                  <a:pt x="225" y="1290"/>
                  <a:pt x="238" y="1305"/>
                </a:cubicBezTo>
                <a:cubicBezTo>
                  <a:pt x="225" y="1321"/>
                  <a:pt x="214" y="1338"/>
                  <a:pt x="202" y="1354"/>
                </a:cubicBezTo>
                <a:cubicBezTo>
                  <a:pt x="40" y="1587"/>
                  <a:pt x="0" y="1802"/>
                  <a:pt x="91" y="1959"/>
                </a:cubicBezTo>
                <a:cubicBezTo>
                  <a:pt x="170" y="2096"/>
                  <a:pt x="337" y="2169"/>
                  <a:pt x="568" y="2169"/>
                </a:cubicBezTo>
                <a:cubicBezTo>
                  <a:pt x="601" y="2169"/>
                  <a:pt x="635" y="2167"/>
                  <a:pt x="670" y="2164"/>
                </a:cubicBezTo>
                <a:cubicBezTo>
                  <a:pt x="690" y="2163"/>
                  <a:pt x="710" y="2160"/>
                  <a:pt x="730" y="2158"/>
                </a:cubicBezTo>
                <a:cubicBezTo>
                  <a:pt x="738" y="2177"/>
                  <a:pt x="746" y="2195"/>
                  <a:pt x="754" y="2213"/>
                </a:cubicBezTo>
                <a:cubicBezTo>
                  <a:pt x="875" y="2470"/>
                  <a:pt x="1041" y="2612"/>
                  <a:pt x="1221" y="2612"/>
                </a:cubicBezTo>
                <a:cubicBezTo>
                  <a:pt x="1402" y="2612"/>
                  <a:pt x="1568" y="2470"/>
                  <a:pt x="1689" y="2213"/>
                </a:cubicBezTo>
                <a:cubicBezTo>
                  <a:pt x="1697" y="2195"/>
                  <a:pt x="1705" y="2177"/>
                  <a:pt x="1713" y="2158"/>
                </a:cubicBezTo>
                <a:cubicBezTo>
                  <a:pt x="1733" y="2160"/>
                  <a:pt x="1753" y="2163"/>
                  <a:pt x="1773" y="2164"/>
                </a:cubicBezTo>
                <a:cubicBezTo>
                  <a:pt x="1808" y="2167"/>
                  <a:pt x="1842" y="2169"/>
                  <a:pt x="1875" y="2169"/>
                </a:cubicBezTo>
                <a:cubicBezTo>
                  <a:pt x="2106" y="2169"/>
                  <a:pt x="2273" y="2096"/>
                  <a:pt x="2352" y="1959"/>
                </a:cubicBezTo>
                <a:cubicBezTo>
                  <a:pt x="2443" y="1802"/>
                  <a:pt x="2403" y="1587"/>
                  <a:pt x="2241" y="1354"/>
                </a:cubicBezTo>
                <a:cubicBezTo>
                  <a:pt x="2229" y="1338"/>
                  <a:pt x="2218" y="1321"/>
                  <a:pt x="2205" y="1305"/>
                </a:cubicBezTo>
                <a:close/>
                <a:moveTo>
                  <a:pt x="1783" y="564"/>
                </a:moveTo>
                <a:cubicBezTo>
                  <a:pt x="2015" y="544"/>
                  <a:pt x="2186" y="598"/>
                  <a:pt x="2251" y="711"/>
                </a:cubicBezTo>
                <a:cubicBezTo>
                  <a:pt x="2317" y="825"/>
                  <a:pt x="2278" y="1000"/>
                  <a:pt x="2145" y="1191"/>
                </a:cubicBezTo>
                <a:cubicBezTo>
                  <a:pt x="2140" y="1199"/>
                  <a:pt x="2134" y="1206"/>
                  <a:pt x="2129" y="1214"/>
                </a:cubicBezTo>
                <a:cubicBezTo>
                  <a:pt x="2048" y="1121"/>
                  <a:pt x="1951" y="1032"/>
                  <a:pt x="1842" y="948"/>
                </a:cubicBezTo>
                <a:cubicBezTo>
                  <a:pt x="1824" y="812"/>
                  <a:pt x="1794" y="683"/>
                  <a:pt x="1755" y="566"/>
                </a:cubicBezTo>
                <a:cubicBezTo>
                  <a:pt x="1765" y="565"/>
                  <a:pt x="1774" y="564"/>
                  <a:pt x="1783" y="564"/>
                </a:cubicBezTo>
                <a:close/>
                <a:moveTo>
                  <a:pt x="1485" y="1763"/>
                </a:moveTo>
                <a:cubicBezTo>
                  <a:pt x="1398" y="1814"/>
                  <a:pt x="1309" y="1858"/>
                  <a:pt x="1221" y="1896"/>
                </a:cubicBezTo>
                <a:cubicBezTo>
                  <a:pt x="1134" y="1858"/>
                  <a:pt x="1045" y="1814"/>
                  <a:pt x="958" y="1763"/>
                </a:cubicBezTo>
                <a:cubicBezTo>
                  <a:pt x="870" y="1713"/>
                  <a:pt x="787" y="1658"/>
                  <a:pt x="710" y="1601"/>
                </a:cubicBezTo>
                <a:cubicBezTo>
                  <a:pt x="699" y="1505"/>
                  <a:pt x="693" y="1406"/>
                  <a:pt x="693" y="1305"/>
                </a:cubicBezTo>
                <a:cubicBezTo>
                  <a:pt x="693" y="1205"/>
                  <a:pt x="699" y="1106"/>
                  <a:pt x="710" y="1011"/>
                </a:cubicBezTo>
                <a:cubicBezTo>
                  <a:pt x="787" y="954"/>
                  <a:pt x="870" y="899"/>
                  <a:pt x="958" y="849"/>
                </a:cubicBezTo>
                <a:cubicBezTo>
                  <a:pt x="1045" y="798"/>
                  <a:pt x="1134" y="753"/>
                  <a:pt x="1221" y="715"/>
                </a:cubicBezTo>
                <a:cubicBezTo>
                  <a:pt x="1309" y="753"/>
                  <a:pt x="1398" y="798"/>
                  <a:pt x="1485" y="849"/>
                </a:cubicBezTo>
                <a:cubicBezTo>
                  <a:pt x="1573" y="899"/>
                  <a:pt x="1656" y="954"/>
                  <a:pt x="1733" y="1011"/>
                </a:cubicBezTo>
                <a:cubicBezTo>
                  <a:pt x="1744" y="1106"/>
                  <a:pt x="1750" y="1205"/>
                  <a:pt x="1750" y="1305"/>
                </a:cubicBezTo>
                <a:cubicBezTo>
                  <a:pt x="1750" y="1406"/>
                  <a:pt x="1744" y="1505"/>
                  <a:pt x="1733" y="1601"/>
                </a:cubicBezTo>
                <a:cubicBezTo>
                  <a:pt x="1656" y="1658"/>
                  <a:pt x="1573" y="1713"/>
                  <a:pt x="1485" y="1763"/>
                </a:cubicBezTo>
                <a:close/>
                <a:moveTo>
                  <a:pt x="1709" y="1761"/>
                </a:moveTo>
                <a:cubicBezTo>
                  <a:pt x="1691" y="1856"/>
                  <a:pt x="1667" y="1945"/>
                  <a:pt x="1638" y="2028"/>
                </a:cubicBezTo>
                <a:cubicBezTo>
                  <a:pt x="1552" y="2012"/>
                  <a:pt x="1463" y="1987"/>
                  <a:pt x="1372" y="1955"/>
                </a:cubicBezTo>
                <a:cubicBezTo>
                  <a:pt x="1429" y="1927"/>
                  <a:pt x="1487" y="1897"/>
                  <a:pt x="1544" y="1864"/>
                </a:cubicBezTo>
                <a:cubicBezTo>
                  <a:pt x="1601" y="1831"/>
                  <a:pt x="1656" y="1797"/>
                  <a:pt x="1709" y="1761"/>
                </a:cubicBezTo>
                <a:close/>
                <a:moveTo>
                  <a:pt x="1071" y="1955"/>
                </a:moveTo>
                <a:cubicBezTo>
                  <a:pt x="980" y="1987"/>
                  <a:pt x="891" y="2012"/>
                  <a:pt x="805" y="2028"/>
                </a:cubicBezTo>
                <a:cubicBezTo>
                  <a:pt x="776" y="1945"/>
                  <a:pt x="752" y="1856"/>
                  <a:pt x="735" y="1761"/>
                </a:cubicBezTo>
                <a:cubicBezTo>
                  <a:pt x="787" y="1797"/>
                  <a:pt x="843" y="1831"/>
                  <a:pt x="899" y="1864"/>
                </a:cubicBezTo>
                <a:cubicBezTo>
                  <a:pt x="956" y="1897"/>
                  <a:pt x="1014" y="1927"/>
                  <a:pt x="1071" y="1955"/>
                </a:cubicBezTo>
                <a:close/>
                <a:moveTo>
                  <a:pt x="584" y="1500"/>
                </a:moveTo>
                <a:cubicBezTo>
                  <a:pt x="511" y="1437"/>
                  <a:pt x="445" y="1372"/>
                  <a:pt x="388" y="1305"/>
                </a:cubicBezTo>
                <a:cubicBezTo>
                  <a:pt x="445" y="1240"/>
                  <a:pt x="511" y="1175"/>
                  <a:pt x="584" y="1112"/>
                </a:cubicBezTo>
                <a:cubicBezTo>
                  <a:pt x="579" y="1176"/>
                  <a:pt x="577" y="1241"/>
                  <a:pt x="577" y="1305"/>
                </a:cubicBezTo>
                <a:cubicBezTo>
                  <a:pt x="577" y="1371"/>
                  <a:pt x="579" y="1436"/>
                  <a:pt x="584" y="1500"/>
                </a:cubicBezTo>
                <a:close/>
                <a:moveTo>
                  <a:pt x="735" y="851"/>
                </a:moveTo>
                <a:cubicBezTo>
                  <a:pt x="752" y="756"/>
                  <a:pt x="776" y="666"/>
                  <a:pt x="805" y="584"/>
                </a:cubicBezTo>
                <a:cubicBezTo>
                  <a:pt x="891" y="600"/>
                  <a:pt x="980" y="625"/>
                  <a:pt x="1071" y="656"/>
                </a:cubicBezTo>
                <a:cubicBezTo>
                  <a:pt x="1014" y="684"/>
                  <a:pt x="956" y="715"/>
                  <a:pt x="899" y="747"/>
                </a:cubicBezTo>
                <a:cubicBezTo>
                  <a:pt x="843" y="780"/>
                  <a:pt x="787" y="815"/>
                  <a:pt x="735" y="851"/>
                </a:cubicBezTo>
                <a:close/>
                <a:moveTo>
                  <a:pt x="1372" y="656"/>
                </a:moveTo>
                <a:cubicBezTo>
                  <a:pt x="1463" y="625"/>
                  <a:pt x="1552" y="600"/>
                  <a:pt x="1638" y="584"/>
                </a:cubicBezTo>
                <a:cubicBezTo>
                  <a:pt x="1667" y="666"/>
                  <a:pt x="1691" y="756"/>
                  <a:pt x="1709" y="851"/>
                </a:cubicBezTo>
                <a:cubicBezTo>
                  <a:pt x="1656" y="815"/>
                  <a:pt x="1601" y="780"/>
                  <a:pt x="1544" y="747"/>
                </a:cubicBezTo>
                <a:cubicBezTo>
                  <a:pt x="1487" y="715"/>
                  <a:pt x="1429" y="684"/>
                  <a:pt x="1372" y="656"/>
                </a:cubicBezTo>
                <a:close/>
                <a:moveTo>
                  <a:pt x="1859" y="1112"/>
                </a:moveTo>
                <a:cubicBezTo>
                  <a:pt x="1932" y="1175"/>
                  <a:pt x="1998" y="1240"/>
                  <a:pt x="2055" y="1305"/>
                </a:cubicBezTo>
                <a:cubicBezTo>
                  <a:pt x="1998" y="1372"/>
                  <a:pt x="1932" y="1437"/>
                  <a:pt x="1859" y="1500"/>
                </a:cubicBezTo>
                <a:cubicBezTo>
                  <a:pt x="1864" y="1436"/>
                  <a:pt x="1866" y="1371"/>
                  <a:pt x="1866" y="1305"/>
                </a:cubicBezTo>
                <a:cubicBezTo>
                  <a:pt x="1866" y="1241"/>
                  <a:pt x="1864" y="1176"/>
                  <a:pt x="1859" y="1112"/>
                </a:cubicBezTo>
                <a:close/>
                <a:moveTo>
                  <a:pt x="860" y="449"/>
                </a:moveTo>
                <a:cubicBezTo>
                  <a:pt x="959" y="238"/>
                  <a:pt x="1091" y="117"/>
                  <a:pt x="1221" y="117"/>
                </a:cubicBezTo>
                <a:cubicBezTo>
                  <a:pt x="1352" y="117"/>
                  <a:pt x="1484" y="238"/>
                  <a:pt x="1583" y="449"/>
                </a:cubicBezTo>
                <a:cubicBezTo>
                  <a:pt x="1587" y="457"/>
                  <a:pt x="1591" y="465"/>
                  <a:pt x="1595" y="474"/>
                </a:cubicBezTo>
                <a:cubicBezTo>
                  <a:pt x="1474" y="498"/>
                  <a:pt x="1348" y="537"/>
                  <a:pt x="1221" y="589"/>
                </a:cubicBezTo>
                <a:cubicBezTo>
                  <a:pt x="1095" y="537"/>
                  <a:pt x="969" y="498"/>
                  <a:pt x="848" y="474"/>
                </a:cubicBezTo>
                <a:cubicBezTo>
                  <a:pt x="852" y="465"/>
                  <a:pt x="856" y="457"/>
                  <a:pt x="860" y="449"/>
                </a:cubicBezTo>
                <a:close/>
                <a:moveTo>
                  <a:pt x="298" y="1191"/>
                </a:moveTo>
                <a:cubicBezTo>
                  <a:pt x="165" y="1000"/>
                  <a:pt x="126" y="825"/>
                  <a:pt x="192" y="711"/>
                </a:cubicBezTo>
                <a:cubicBezTo>
                  <a:pt x="248" y="613"/>
                  <a:pt x="384" y="560"/>
                  <a:pt x="570" y="560"/>
                </a:cubicBezTo>
                <a:cubicBezTo>
                  <a:pt x="599" y="560"/>
                  <a:pt x="629" y="561"/>
                  <a:pt x="660" y="564"/>
                </a:cubicBezTo>
                <a:cubicBezTo>
                  <a:pt x="669" y="564"/>
                  <a:pt x="678" y="565"/>
                  <a:pt x="688" y="566"/>
                </a:cubicBezTo>
                <a:cubicBezTo>
                  <a:pt x="649" y="683"/>
                  <a:pt x="619" y="812"/>
                  <a:pt x="601" y="948"/>
                </a:cubicBezTo>
                <a:cubicBezTo>
                  <a:pt x="492" y="1032"/>
                  <a:pt x="395" y="1121"/>
                  <a:pt x="314" y="1214"/>
                </a:cubicBezTo>
                <a:cubicBezTo>
                  <a:pt x="309" y="1206"/>
                  <a:pt x="303" y="1199"/>
                  <a:pt x="298" y="1191"/>
                </a:cubicBezTo>
                <a:close/>
                <a:moveTo>
                  <a:pt x="660" y="2048"/>
                </a:moveTo>
                <a:cubicBezTo>
                  <a:pt x="428" y="2068"/>
                  <a:pt x="257" y="2014"/>
                  <a:pt x="192" y="1900"/>
                </a:cubicBezTo>
                <a:cubicBezTo>
                  <a:pt x="126" y="1787"/>
                  <a:pt x="165" y="1612"/>
                  <a:pt x="298" y="1420"/>
                </a:cubicBezTo>
                <a:cubicBezTo>
                  <a:pt x="303" y="1413"/>
                  <a:pt x="309" y="1406"/>
                  <a:pt x="314" y="1398"/>
                </a:cubicBezTo>
                <a:cubicBezTo>
                  <a:pt x="395" y="1490"/>
                  <a:pt x="492" y="1580"/>
                  <a:pt x="601" y="1664"/>
                </a:cubicBezTo>
                <a:cubicBezTo>
                  <a:pt x="619" y="1800"/>
                  <a:pt x="649" y="1929"/>
                  <a:pt x="688" y="2045"/>
                </a:cubicBezTo>
                <a:cubicBezTo>
                  <a:pt x="678" y="2046"/>
                  <a:pt x="669" y="2047"/>
                  <a:pt x="660" y="2048"/>
                </a:cubicBezTo>
                <a:close/>
                <a:moveTo>
                  <a:pt x="1583" y="2163"/>
                </a:moveTo>
                <a:cubicBezTo>
                  <a:pt x="1484" y="2374"/>
                  <a:pt x="1352" y="2495"/>
                  <a:pt x="1221" y="2495"/>
                </a:cubicBezTo>
                <a:cubicBezTo>
                  <a:pt x="1091" y="2495"/>
                  <a:pt x="959" y="2374"/>
                  <a:pt x="860" y="2163"/>
                </a:cubicBezTo>
                <a:cubicBezTo>
                  <a:pt x="856" y="2155"/>
                  <a:pt x="852" y="2147"/>
                  <a:pt x="848" y="2138"/>
                </a:cubicBezTo>
                <a:cubicBezTo>
                  <a:pt x="969" y="2114"/>
                  <a:pt x="1095" y="2075"/>
                  <a:pt x="1221" y="2023"/>
                </a:cubicBezTo>
                <a:cubicBezTo>
                  <a:pt x="1348" y="2075"/>
                  <a:pt x="1474" y="2114"/>
                  <a:pt x="1595" y="2138"/>
                </a:cubicBezTo>
                <a:cubicBezTo>
                  <a:pt x="1591" y="2147"/>
                  <a:pt x="1587" y="2155"/>
                  <a:pt x="1583" y="2163"/>
                </a:cubicBezTo>
                <a:close/>
                <a:moveTo>
                  <a:pt x="2251" y="1900"/>
                </a:moveTo>
                <a:cubicBezTo>
                  <a:pt x="2186" y="2014"/>
                  <a:pt x="2015" y="2068"/>
                  <a:pt x="1783" y="2048"/>
                </a:cubicBezTo>
                <a:cubicBezTo>
                  <a:pt x="1774" y="2047"/>
                  <a:pt x="1765" y="2046"/>
                  <a:pt x="1755" y="2045"/>
                </a:cubicBezTo>
                <a:cubicBezTo>
                  <a:pt x="1794" y="1929"/>
                  <a:pt x="1824" y="1800"/>
                  <a:pt x="1842" y="1664"/>
                </a:cubicBezTo>
                <a:cubicBezTo>
                  <a:pt x="1951" y="1580"/>
                  <a:pt x="2048" y="1490"/>
                  <a:pt x="2129" y="1398"/>
                </a:cubicBezTo>
                <a:cubicBezTo>
                  <a:pt x="2134" y="1406"/>
                  <a:pt x="2140" y="1413"/>
                  <a:pt x="2145" y="1420"/>
                </a:cubicBezTo>
                <a:cubicBezTo>
                  <a:pt x="2278" y="1612"/>
                  <a:pt x="2317" y="1787"/>
                  <a:pt x="2251" y="19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635"/>
          </a:p>
        </p:txBody>
      </p:sp>
      <p:sp>
        <p:nvSpPr>
          <p:cNvPr id="21" name="Freeform 14"/>
          <p:cNvSpPr>
            <a:spLocks noChangeAspect="1" noChangeArrowheads="1"/>
          </p:cNvSpPr>
          <p:nvPr/>
        </p:nvSpPr>
        <p:spPr bwMode="auto">
          <a:xfrm>
            <a:off x="7273832" y="2484466"/>
            <a:ext cx="321108" cy="326869"/>
          </a:xfrm>
          <a:custGeom>
            <a:avLst/>
            <a:gdLst>
              <a:gd name="T0" fmla="*/ 301927 w 2740"/>
              <a:gd name="T1" fmla="*/ 254445 h 2783"/>
              <a:gd name="T2" fmla="*/ 310719 w 2740"/>
              <a:gd name="T3" fmla="*/ 298167 h 2783"/>
              <a:gd name="T4" fmla="*/ 354166 w 2740"/>
              <a:gd name="T5" fmla="*/ 306834 h 2783"/>
              <a:gd name="T6" fmla="*/ 354166 w 2740"/>
              <a:gd name="T7" fmla="*/ 307610 h 2783"/>
              <a:gd name="T8" fmla="*/ 310719 w 2740"/>
              <a:gd name="T9" fmla="*/ 316407 h 2783"/>
              <a:gd name="T10" fmla="*/ 301927 w 2740"/>
              <a:gd name="T11" fmla="*/ 359871 h 2783"/>
              <a:gd name="T12" fmla="*/ 292358 w 2740"/>
              <a:gd name="T13" fmla="*/ 351204 h 2783"/>
              <a:gd name="T14" fmla="*/ 257446 w 2740"/>
              <a:gd name="T15" fmla="*/ 316407 h 2783"/>
              <a:gd name="T16" fmla="*/ 248782 w 2740"/>
              <a:gd name="T17" fmla="*/ 306834 h 2783"/>
              <a:gd name="T18" fmla="*/ 292358 w 2740"/>
              <a:gd name="T19" fmla="*/ 298167 h 2783"/>
              <a:gd name="T20" fmla="*/ 301151 w 2740"/>
              <a:gd name="T21" fmla="*/ 254445 h 2783"/>
              <a:gd name="T22" fmla="*/ 232619 w 2740"/>
              <a:gd name="T23" fmla="*/ 168552 h 2783"/>
              <a:gd name="T24" fmla="*/ 258222 w 2740"/>
              <a:gd name="T25" fmla="*/ 168552 h 2783"/>
              <a:gd name="T26" fmla="*/ 60256 w 2740"/>
              <a:gd name="T27" fmla="*/ 168552 h 2783"/>
              <a:gd name="T28" fmla="*/ 109780 w 2740"/>
              <a:gd name="T29" fmla="*/ 275918 h 2783"/>
              <a:gd name="T30" fmla="*/ 12801 w 2740"/>
              <a:gd name="T31" fmla="*/ 359483 h 2783"/>
              <a:gd name="T32" fmla="*/ 124003 w 2740"/>
              <a:gd name="T33" fmla="*/ 299461 h 2783"/>
              <a:gd name="T34" fmla="*/ 135253 w 2740"/>
              <a:gd name="T35" fmla="*/ 267251 h 2783"/>
              <a:gd name="T36" fmla="*/ 85729 w 2740"/>
              <a:gd name="T37" fmla="*/ 168423 h 2783"/>
              <a:gd name="T38" fmla="*/ 315633 w 2740"/>
              <a:gd name="T39" fmla="*/ 135178 h 2783"/>
              <a:gd name="T40" fmla="*/ 159045 w 2740"/>
              <a:gd name="T41" fmla="*/ 0 h 2783"/>
              <a:gd name="T42" fmla="*/ 8663 w 2740"/>
              <a:gd name="T43" fmla="*/ 142939 h 2783"/>
              <a:gd name="T44" fmla="*/ 4138 w 2740"/>
              <a:gd name="T45" fmla="*/ 202702 h 2783"/>
              <a:gd name="T46" fmla="*/ 29611 w 2740"/>
              <a:gd name="T47" fmla="*/ 202702 h 2783"/>
              <a:gd name="T48" fmla="*/ 39050 w 2740"/>
              <a:gd name="T49" fmla="*/ 150830 h 2783"/>
              <a:gd name="T50" fmla="*/ 159303 w 2740"/>
              <a:gd name="T51" fmla="*/ 25483 h 2783"/>
              <a:gd name="T52" fmla="*/ 284470 w 2740"/>
              <a:gd name="T53" fmla="*/ 153547 h 2783"/>
              <a:gd name="T54" fmla="*/ 300375 w 2740"/>
              <a:gd name="T55" fmla="*/ 202831 h 2783"/>
              <a:gd name="T56" fmla="*/ 325848 w 2740"/>
              <a:gd name="T57" fmla="*/ 202831 h 2783"/>
              <a:gd name="T58" fmla="*/ 315633 w 2740"/>
              <a:gd name="T59" fmla="*/ 135178 h 2783"/>
              <a:gd name="T60" fmla="*/ 173915 w 2740"/>
              <a:gd name="T61" fmla="*/ 210852 h 2783"/>
              <a:gd name="T62" fmla="*/ 173915 w 2740"/>
              <a:gd name="T63" fmla="*/ 236464 h 2783"/>
              <a:gd name="T64" fmla="*/ 280721 w 2740"/>
              <a:gd name="T65" fmla="*/ 189637 h 2783"/>
              <a:gd name="T66" fmla="*/ 208569 w 2740"/>
              <a:gd name="T67" fmla="*/ 267122 h 2783"/>
              <a:gd name="T68" fmla="*/ 183096 w 2740"/>
              <a:gd name="T69" fmla="*/ 267122 h 2783"/>
              <a:gd name="T70" fmla="*/ 194345 w 2740"/>
              <a:gd name="T71" fmla="*/ 299332 h 2783"/>
              <a:gd name="T72" fmla="*/ 213353 w 2740"/>
              <a:gd name="T73" fmla="*/ 276177 h 2783"/>
              <a:gd name="T74" fmla="*/ 208569 w 2740"/>
              <a:gd name="T75" fmla="*/ 267122 h 278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740" h="2783">
                <a:moveTo>
                  <a:pt x="2329" y="1967"/>
                </a:moveTo>
                <a:lnTo>
                  <a:pt x="2335" y="1967"/>
                </a:lnTo>
                <a:cubicBezTo>
                  <a:pt x="2373" y="1967"/>
                  <a:pt x="2403" y="1997"/>
                  <a:pt x="2403" y="2035"/>
                </a:cubicBezTo>
                <a:lnTo>
                  <a:pt x="2403" y="2305"/>
                </a:lnTo>
                <a:lnTo>
                  <a:pt x="2672" y="2305"/>
                </a:lnTo>
                <a:cubicBezTo>
                  <a:pt x="2709" y="2305"/>
                  <a:pt x="2739" y="2335"/>
                  <a:pt x="2739" y="2372"/>
                </a:cubicBezTo>
                <a:lnTo>
                  <a:pt x="2739" y="2378"/>
                </a:lnTo>
                <a:cubicBezTo>
                  <a:pt x="2739" y="2416"/>
                  <a:pt x="2709" y="2446"/>
                  <a:pt x="2672" y="2446"/>
                </a:cubicBezTo>
                <a:lnTo>
                  <a:pt x="2403" y="2446"/>
                </a:lnTo>
                <a:lnTo>
                  <a:pt x="2403" y="2715"/>
                </a:lnTo>
                <a:cubicBezTo>
                  <a:pt x="2403" y="2752"/>
                  <a:pt x="2373" y="2782"/>
                  <a:pt x="2335" y="2782"/>
                </a:cubicBezTo>
                <a:lnTo>
                  <a:pt x="2329" y="2782"/>
                </a:lnTo>
                <a:cubicBezTo>
                  <a:pt x="2292" y="2782"/>
                  <a:pt x="2261" y="2752"/>
                  <a:pt x="2261" y="2715"/>
                </a:cubicBezTo>
                <a:lnTo>
                  <a:pt x="2261" y="2446"/>
                </a:lnTo>
                <a:lnTo>
                  <a:pt x="1991" y="2446"/>
                </a:lnTo>
                <a:cubicBezTo>
                  <a:pt x="1954" y="2446"/>
                  <a:pt x="1924" y="2416"/>
                  <a:pt x="1924" y="2378"/>
                </a:cubicBezTo>
                <a:lnTo>
                  <a:pt x="1924" y="2372"/>
                </a:lnTo>
                <a:cubicBezTo>
                  <a:pt x="1924" y="2335"/>
                  <a:pt x="1954" y="2305"/>
                  <a:pt x="1991" y="2305"/>
                </a:cubicBezTo>
                <a:lnTo>
                  <a:pt x="2261" y="2305"/>
                </a:lnTo>
                <a:lnTo>
                  <a:pt x="2261" y="2035"/>
                </a:lnTo>
                <a:cubicBezTo>
                  <a:pt x="2261" y="1998"/>
                  <a:pt x="2292" y="1967"/>
                  <a:pt x="2329" y="1967"/>
                </a:cubicBezTo>
                <a:close/>
                <a:moveTo>
                  <a:pt x="1230" y="567"/>
                </a:moveTo>
                <a:cubicBezTo>
                  <a:pt x="1473" y="567"/>
                  <a:pt x="1799" y="643"/>
                  <a:pt x="1799" y="1303"/>
                </a:cubicBezTo>
                <a:cubicBezTo>
                  <a:pt x="1799" y="1357"/>
                  <a:pt x="1844" y="1400"/>
                  <a:pt x="1898" y="1400"/>
                </a:cubicBezTo>
                <a:cubicBezTo>
                  <a:pt x="1952" y="1400"/>
                  <a:pt x="1997" y="1357"/>
                  <a:pt x="1997" y="1303"/>
                </a:cubicBezTo>
                <a:cubicBezTo>
                  <a:pt x="1997" y="532"/>
                  <a:pt x="1580" y="372"/>
                  <a:pt x="1232" y="372"/>
                </a:cubicBezTo>
                <a:cubicBezTo>
                  <a:pt x="882" y="372"/>
                  <a:pt x="466" y="534"/>
                  <a:pt x="466" y="1303"/>
                </a:cubicBezTo>
                <a:cubicBezTo>
                  <a:pt x="466" y="1627"/>
                  <a:pt x="615" y="1942"/>
                  <a:pt x="849" y="2118"/>
                </a:cubicBezTo>
                <a:lnTo>
                  <a:pt x="849" y="2133"/>
                </a:lnTo>
                <a:cubicBezTo>
                  <a:pt x="330" y="2207"/>
                  <a:pt x="0" y="2418"/>
                  <a:pt x="0" y="2680"/>
                </a:cubicBezTo>
                <a:cubicBezTo>
                  <a:pt x="0" y="2734"/>
                  <a:pt x="45" y="2779"/>
                  <a:pt x="99" y="2779"/>
                </a:cubicBezTo>
                <a:cubicBezTo>
                  <a:pt x="153" y="2779"/>
                  <a:pt x="198" y="2734"/>
                  <a:pt x="198" y="2680"/>
                </a:cubicBezTo>
                <a:cubicBezTo>
                  <a:pt x="198" y="2542"/>
                  <a:pt x="482" y="2367"/>
                  <a:pt x="959" y="2315"/>
                </a:cubicBezTo>
                <a:cubicBezTo>
                  <a:pt x="1008" y="2310"/>
                  <a:pt x="1046" y="2267"/>
                  <a:pt x="1046" y="2217"/>
                </a:cubicBezTo>
                <a:lnTo>
                  <a:pt x="1046" y="2066"/>
                </a:lnTo>
                <a:cubicBezTo>
                  <a:pt x="1046" y="2033"/>
                  <a:pt x="1028" y="2003"/>
                  <a:pt x="1001" y="1984"/>
                </a:cubicBezTo>
                <a:cubicBezTo>
                  <a:pt x="799" y="1852"/>
                  <a:pt x="663" y="1577"/>
                  <a:pt x="663" y="1302"/>
                </a:cubicBezTo>
                <a:cubicBezTo>
                  <a:pt x="661" y="641"/>
                  <a:pt x="985" y="567"/>
                  <a:pt x="1230" y="567"/>
                </a:cubicBezTo>
                <a:close/>
                <a:moveTo>
                  <a:pt x="2441" y="1045"/>
                </a:moveTo>
                <a:lnTo>
                  <a:pt x="2317" y="1013"/>
                </a:lnTo>
                <a:cubicBezTo>
                  <a:pt x="2277" y="448"/>
                  <a:pt x="1804" y="0"/>
                  <a:pt x="1230" y="0"/>
                </a:cubicBezTo>
                <a:cubicBezTo>
                  <a:pt x="644" y="0"/>
                  <a:pt x="165" y="464"/>
                  <a:pt x="140" y="1043"/>
                </a:cubicBezTo>
                <a:lnTo>
                  <a:pt x="67" y="1105"/>
                </a:lnTo>
                <a:cubicBezTo>
                  <a:pt x="44" y="1124"/>
                  <a:pt x="32" y="1151"/>
                  <a:pt x="32" y="1180"/>
                </a:cubicBezTo>
                <a:lnTo>
                  <a:pt x="32" y="1567"/>
                </a:lnTo>
                <a:cubicBezTo>
                  <a:pt x="32" y="1621"/>
                  <a:pt x="77" y="1666"/>
                  <a:pt x="131" y="1666"/>
                </a:cubicBezTo>
                <a:cubicBezTo>
                  <a:pt x="185" y="1666"/>
                  <a:pt x="229" y="1621"/>
                  <a:pt x="229" y="1567"/>
                </a:cubicBezTo>
                <a:lnTo>
                  <a:pt x="229" y="1226"/>
                </a:lnTo>
                <a:lnTo>
                  <a:pt x="302" y="1166"/>
                </a:lnTo>
                <a:cubicBezTo>
                  <a:pt x="325" y="1147"/>
                  <a:pt x="337" y="1120"/>
                  <a:pt x="337" y="1091"/>
                </a:cubicBezTo>
                <a:cubicBezTo>
                  <a:pt x="337" y="597"/>
                  <a:pt x="739" y="197"/>
                  <a:pt x="1232" y="197"/>
                </a:cubicBezTo>
                <a:cubicBezTo>
                  <a:pt x="1724" y="197"/>
                  <a:pt x="2125" y="599"/>
                  <a:pt x="2125" y="1091"/>
                </a:cubicBezTo>
                <a:cubicBezTo>
                  <a:pt x="2125" y="1136"/>
                  <a:pt x="2156" y="1175"/>
                  <a:pt x="2200" y="1187"/>
                </a:cubicBezTo>
                <a:lnTo>
                  <a:pt x="2323" y="1217"/>
                </a:lnTo>
                <a:lnTo>
                  <a:pt x="2323" y="1568"/>
                </a:lnTo>
                <a:cubicBezTo>
                  <a:pt x="2323" y="1622"/>
                  <a:pt x="2367" y="1667"/>
                  <a:pt x="2421" y="1667"/>
                </a:cubicBezTo>
                <a:cubicBezTo>
                  <a:pt x="2475" y="1667"/>
                  <a:pt x="2520" y="1622"/>
                  <a:pt x="2520" y="1568"/>
                </a:cubicBezTo>
                <a:lnTo>
                  <a:pt x="2520" y="1141"/>
                </a:lnTo>
                <a:cubicBezTo>
                  <a:pt x="2516" y="1094"/>
                  <a:pt x="2486" y="1054"/>
                  <a:pt x="2441" y="1045"/>
                </a:cubicBezTo>
                <a:close/>
                <a:moveTo>
                  <a:pt x="2074" y="1444"/>
                </a:moveTo>
                <a:cubicBezTo>
                  <a:pt x="2056" y="1497"/>
                  <a:pt x="1893" y="1630"/>
                  <a:pt x="1345" y="1630"/>
                </a:cubicBezTo>
                <a:cubicBezTo>
                  <a:pt x="1291" y="1630"/>
                  <a:pt x="1247" y="1675"/>
                  <a:pt x="1247" y="1729"/>
                </a:cubicBezTo>
                <a:cubicBezTo>
                  <a:pt x="1247" y="1783"/>
                  <a:pt x="1292" y="1828"/>
                  <a:pt x="1345" y="1828"/>
                </a:cubicBezTo>
                <a:cubicBezTo>
                  <a:pt x="2178" y="1828"/>
                  <a:pt x="2260" y="1537"/>
                  <a:pt x="2268" y="1478"/>
                </a:cubicBezTo>
                <a:lnTo>
                  <a:pt x="2171" y="1466"/>
                </a:lnTo>
                <a:lnTo>
                  <a:pt x="2074" y="1444"/>
                </a:lnTo>
                <a:close/>
                <a:moveTo>
                  <a:pt x="1613" y="2065"/>
                </a:moveTo>
                <a:cubicBezTo>
                  <a:pt x="1613" y="2011"/>
                  <a:pt x="1569" y="1967"/>
                  <a:pt x="1515" y="1967"/>
                </a:cubicBezTo>
                <a:cubicBezTo>
                  <a:pt x="1461" y="1967"/>
                  <a:pt x="1416" y="2011"/>
                  <a:pt x="1416" y="2065"/>
                </a:cubicBezTo>
                <a:lnTo>
                  <a:pt x="1416" y="2216"/>
                </a:lnTo>
                <a:cubicBezTo>
                  <a:pt x="1416" y="2266"/>
                  <a:pt x="1454" y="2308"/>
                  <a:pt x="1503" y="2314"/>
                </a:cubicBezTo>
                <a:cubicBezTo>
                  <a:pt x="1554" y="2320"/>
                  <a:pt x="1604" y="2326"/>
                  <a:pt x="1650" y="2334"/>
                </a:cubicBezTo>
                <a:lnTo>
                  <a:pt x="1650" y="2135"/>
                </a:lnTo>
                <a:cubicBezTo>
                  <a:pt x="1639" y="2135"/>
                  <a:pt x="1626" y="2134"/>
                  <a:pt x="1613" y="2131"/>
                </a:cubicBezTo>
                <a:lnTo>
                  <a:pt x="1613" y="20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635"/>
          </a:p>
        </p:txBody>
      </p:sp>
      <p:sp>
        <p:nvSpPr>
          <p:cNvPr id="22" name="文本框 27"/>
          <p:cNvSpPr txBox="1"/>
          <p:nvPr/>
        </p:nvSpPr>
        <p:spPr>
          <a:xfrm>
            <a:off x="6857914" y="3412433"/>
            <a:ext cx="1199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添加文字信息</a:t>
            </a:r>
          </a:p>
        </p:txBody>
      </p:sp>
      <p:sp>
        <p:nvSpPr>
          <p:cNvPr id="23" name="文本框 27"/>
          <p:cNvSpPr txBox="1"/>
          <p:nvPr/>
        </p:nvSpPr>
        <p:spPr>
          <a:xfrm>
            <a:off x="4926279" y="3412433"/>
            <a:ext cx="1199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添加文字信息</a:t>
            </a:r>
          </a:p>
        </p:txBody>
      </p:sp>
      <p:sp>
        <p:nvSpPr>
          <p:cNvPr id="24" name="文本框 27"/>
          <p:cNvSpPr txBox="1"/>
          <p:nvPr/>
        </p:nvSpPr>
        <p:spPr>
          <a:xfrm>
            <a:off x="3030489" y="3403660"/>
            <a:ext cx="1199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添加文字信息</a:t>
            </a:r>
          </a:p>
        </p:txBody>
      </p:sp>
      <p:sp>
        <p:nvSpPr>
          <p:cNvPr id="25" name="文本框 27"/>
          <p:cNvSpPr txBox="1"/>
          <p:nvPr/>
        </p:nvSpPr>
        <p:spPr>
          <a:xfrm>
            <a:off x="1109273" y="3397831"/>
            <a:ext cx="1199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添加文字信息</a:t>
            </a:r>
          </a:p>
        </p:txBody>
      </p:sp>
      <p:pic>
        <p:nvPicPr>
          <p:cNvPr id="26" name="Picture 37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207746" y="-31296"/>
            <a:ext cx="956697" cy="71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68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219200" y="1446159"/>
            <a:ext cx="3128211" cy="2085474"/>
          </a:xfrm>
          <a:prstGeom prst="rect">
            <a:avLst/>
          </a:prstGeom>
          <a:solidFill>
            <a:srgbClr val="5E9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096158" y="689961"/>
            <a:ext cx="3371981" cy="963308"/>
            <a:chOff x="5109410" y="795978"/>
            <a:chExt cx="3371981" cy="963308"/>
          </a:xfrm>
        </p:grpSpPr>
        <p:sp>
          <p:nvSpPr>
            <p:cNvPr id="25" name="椭圆 24"/>
            <p:cNvSpPr/>
            <p:nvPr/>
          </p:nvSpPr>
          <p:spPr>
            <a:xfrm>
              <a:off x="5109410" y="890337"/>
              <a:ext cx="465221" cy="465221"/>
            </a:xfrm>
            <a:prstGeom prst="ellipse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Freeform 19"/>
            <p:cNvSpPr>
              <a:spLocks noChangeAspect="1" noChangeArrowheads="1"/>
            </p:cNvSpPr>
            <p:nvPr/>
          </p:nvSpPr>
          <p:spPr bwMode="auto">
            <a:xfrm>
              <a:off x="5217756" y="1044762"/>
              <a:ext cx="275031" cy="182873"/>
            </a:xfrm>
            <a:custGeom>
              <a:avLst/>
              <a:gdLst>
                <a:gd name="T0" fmla="*/ 14246 w 2610"/>
                <a:gd name="T1" fmla="*/ 88691 h 1742"/>
                <a:gd name="T2" fmla="*/ 28607 w 2610"/>
                <a:gd name="T3" fmla="*/ 102932 h 1742"/>
                <a:gd name="T4" fmla="*/ 14246 w 2610"/>
                <a:gd name="T5" fmla="*/ 117174 h 1742"/>
                <a:gd name="T6" fmla="*/ 0 w 2610"/>
                <a:gd name="T7" fmla="*/ 102932 h 1742"/>
                <a:gd name="T8" fmla="*/ 14246 w 2610"/>
                <a:gd name="T9" fmla="*/ 88691 h 1742"/>
                <a:gd name="T10" fmla="*/ 70766 w 2610"/>
                <a:gd name="T11" fmla="*/ 88691 h 1742"/>
                <a:gd name="T12" fmla="*/ 85012 w 2610"/>
                <a:gd name="T13" fmla="*/ 102932 h 1742"/>
                <a:gd name="T14" fmla="*/ 70766 w 2610"/>
                <a:gd name="T15" fmla="*/ 117174 h 1742"/>
                <a:gd name="T16" fmla="*/ 56404 w 2610"/>
                <a:gd name="T17" fmla="*/ 102932 h 1742"/>
                <a:gd name="T18" fmla="*/ 70766 w 2610"/>
                <a:gd name="T19" fmla="*/ 88691 h 1742"/>
                <a:gd name="T20" fmla="*/ 127286 w 2610"/>
                <a:gd name="T21" fmla="*/ 88691 h 1742"/>
                <a:gd name="T22" fmla="*/ 141531 w 2610"/>
                <a:gd name="T23" fmla="*/ 102932 h 1742"/>
                <a:gd name="T24" fmla="*/ 127286 w 2610"/>
                <a:gd name="T25" fmla="*/ 117174 h 1742"/>
                <a:gd name="T26" fmla="*/ 112924 w 2610"/>
                <a:gd name="T27" fmla="*/ 102932 h 1742"/>
                <a:gd name="T28" fmla="*/ 127286 w 2610"/>
                <a:gd name="T29" fmla="*/ 88691 h 1742"/>
                <a:gd name="T30" fmla="*/ 183574 w 2610"/>
                <a:gd name="T31" fmla="*/ 88691 h 1742"/>
                <a:gd name="T32" fmla="*/ 197936 w 2610"/>
                <a:gd name="T33" fmla="*/ 102932 h 1742"/>
                <a:gd name="T34" fmla="*/ 183574 w 2610"/>
                <a:gd name="T35" fmla="*/ 117174 h 1742"/>
                <a:gd name="T36" fmla="*/ 169328 w 2610"/>
                <a:gd name="T37" fmla="*/ 102932 h 1742"/>
                <a:gd name="T38" fmla="*/ 183574 w 2610"/>
                <a:gd name="T39" fmla="*/ 88691 h 1742"/>
                <a:gd name="T40" fmla="*/ 299509 w 2610"/>
                <a:gd name="T41" fmla="*/ 93206 h 1742"/>
                <a:gd name="T42" fmla="*/ 210444 w 2610"/>
                <a:gd name="T43" fmla="*/ 4168 h 1742"/>
                <a:gd name="T44" fmla="*/ 192955 w 2610"/>
                <a:gd name="T45" fmla="*/ 6831 h 1742"/>
                <a:gd name="T46" fmla="*/ 190292 w 2610"/>
                <a:gd name="T47" fmla="*/ 24315 h 1742"/>
                <a:gd name="T48" fmla="*/ 266732 w 2610"/>
                <a:gd name="T49" fmla="*/ 100848 h 1742"/>
                <a:gd name="T50" fmla="*/ 190292 w 2610"/>
                <a:gd name="T51" fmla="*/ 177266 h 1742"/>
                <a:gd name="T52" fmla="*/ 192955 w 2610"/>
                <a:gd name="T53" fmla="*/ 194749 h 1742"/>
                <a:gd name="T54" fmla="*/ 210444 w 2610"/>
                <a:gd name="T55" fmla="*/ 197412 h 1742"/>
                <a:gd name="T56" fmla="*/ 299625 w 2610"/>
                <a:gd name="T57" fmla="*/ 108374 h 1742"/>
                <a:gd name="T58" fmla="*/ 301942 w 2610"/>
                <a:gd name="T59" fmla="*/ 100848 h 1742"/>
                <a:gd name="T60" fmla="*/ 299509 w 2610"/>
                <a:gd name="T61" fmla="*/ 93206 h 174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610" h="1742">
                  <a:moveTo>
                    <a:pt x="123" y="766"/>
                  </a:moveTo>
                  <a:cubicBezTo>
                    <a:pt x="191" y="766"/>
                    <a:pt x="247" y="821"/>
                    <a:pt x="247" y="889"/>
                  </a:cubicBezTo>
                  <a:cubicBezTo>
                    <a:pt x="247" y="957"/>
                    <a:pt x="191" y="1012"/>
                    <a:pt x="123" y="1012"/>
                  </a:cubicBezTo>
                  <a:cubicBezTo>
                    <a:pt x="55" y="1012"/>
                    <a:pt x="0" y="957"/>
                    <a:pt x="0" y="889"/>
                  </a:cubicBezTo>
                  <a:cubicBezTo>
                    <a:pt x="0" y="821"/>
                    <a:pt x="55" y="766"/>
                    <a:pt x="123" y="766"/>
                  </a:cubicBezTo>
                  <a:close/>
                  <a:moveTo>
                    <a:pt x="611" y="766"/>
                  </a:moveTo>
                  <a:cubicBezTo>
                    <a:pt x="679" y="766"/>
                    <a:pt x="734" y="821"/>
                    <a:pt x="734" y="889"/>
                  </a:cubicBezTo>
                  <a:cubicBezTo>
                    <a:pt x="734" y="957"/>
                    <a:pt x="679" y="1012"/>
                    <a:pt x="611" y="1012"/>
                  </a:cubicBezTo>
                  <a:cubicBezTo>
                    <a:pt x="543" y="1012"/>
                    <a:pt x="487" y="957"/>
                    <a:pt x="487" y="889"/>
                  </a:cubicBezTo>
                  <a:cubicBezTo>
                    <a:pt x="487" y="821"/>
                    <a:pt x="543" y="766"/>
                    <a:pt x="611" y="766"/>
                  </a:cubicBezTo>
                  <a:close/>
                  <a:moveTo>
                    <a:pt x="1099" y="766"/>
                  </a:moveTo>
                  <a:cubicBezTo>
                    <a:pt x="1167" y="766"/>
                    <a:pt x="1222" y="821"/>
                    <a:pt x="1222" y="889"/>
                  </a:cubicBezTo>
                  <a:cubicBezTo>
                    <a:pt x="1222" y="957"/>
                    <a:pt x="1167" y="1012"/>
                    <a:pt x="1099" y="1012"/>
                  </a:cubicBezTo>
                  <a:cubicBezTo>
                    <a:pt x="1030" y="1012"/>
                    <a:pt x="975" y="957"/>
                    <a:pt x="975" y="889"/>
                  </a:cubicBezTo>
                  <a:cubicBezTo>
                    <a:pt x="975" y="821"/>
                    <a:pt x="1030" y="766"/>
                    <a:pt x="1099" y="766"/>
                  </a:cubicBezTo>
                  <a:close/>
                  <a:moveTo>
                    <a:pt x="1585" y="766"/>
                  </a:moveTo>
                  <a:cubicBezTo>
                    <a:pt x="1654" y="766"/>
                    <a:pt x="1709" y="821"/>
                    <a:pt x="1709" y="889"/>
                  </a:cubicBezTo>
                  <a:cubicBezTo>
                    <a:pt x="1709" y="957"/>
                    <a:pt x="1654" y="1012"/>
                    <a:pt x="1585" y="1012"/>
                  </a:cubicBezTo>
                  <a:cubicBezTo>
                    <a:pt x="1517" y="1012"/>
                    <a:pt x="1462" y="957"/>
                    <a:pt x="1462" y="889"/>
                  </a:cubicBezTo>
                  <a:cubicBezTo>
                    <a:pt x="1462" y="821"/>
                    <a:pt x="1517" y="766"/>
                    <a:pt x="1585" y="766"/>
                  </a:cubicBezTo>
                  <a:close/>
                  <a:moveTo>
                    <a:pt x="2586" y="805"/>
                  </a:moveTo>
                  <a:lnTo>
                    <a:pt x="1817" y="36"/>
                  </a:lnTo>
                  <a:cubicBezTo>
                    <a:pt x="1782" y="0"/>
                    <a:pt x="1715" y="11"/>
                    <a:pt x="1666" y="59"/>
                  </a:cubicBezTo>
                  <a:cubicBezTo>
                    <a:pt x="1618" y="107"/>
                    <a:pt x="1608" y="175"/>
                    <a:pt x="1643" y="210"/>
                  </a:cubicBezTo>
                  <a:lnTo>
                    <a:pt x="2303" y="871"/>
                  </a:lnTo>
                  <a:lnTo>
                    <a:pt x="1643" y="1531"/>
                  </a:lnTo>
                  <a:cubicBezTo>
                    <a:pt x="1608" y="1566"/>
                    <a:pt x="1618" y="1634"/>
                    <a:pt x="1666" y="1682"/>
                  </a:cubicBezTo>
                  <a:cubicBezTo>
                    <a:pt x="1715" y="1730"/>
                    <a:pt x="1782" y="1741"/>
                    <a:pt x="1817" y="1705"/>
                  </a:cubicBezTo>
                  <a:lnTo>
                    <a:pt x="2587" y="936"/>
                  </a:lnTo>
                  <a:cubicBezTo>
                    <a:pt x="2603" y="920"/>
                    <a:pt x="2609" y="896"/>
                    <a:pt x="2607" y="871"/>
                  </a:cubicBezTo>
                  <a:cubicBezTo>
                    <a:pt x="2609" y="845"/>
                    <a:pt x="2603" y="821"/>
                    <a:pt x="2586" y="8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635"/>
            </a:p>
          </p:txBody>
        </p:sp>
        <p:sp>
          <p:nvSpPr>
            <p:cNvPr id="28" name="矩形 27"/>
            <p:cNvSpPr/>
            <p:nvPr/>
          </p:nvSpPr>
          <p:spPr>
            <a:xfrm>
              <a:off x="5744990" y="1068135"/>
              <a:ext cx="2736401" cy="6911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龙蜥社区目前有近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20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个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SIG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，包括跟踪诊断技术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SIG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、商密软件栈、高性能存储技术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SIG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、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Java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语言与虚拟机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SIG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、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Cloud Kernel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、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OceanBase SIG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等。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744990" y="795978"/>
              <a:ext cx="1692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487330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添加标题文字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096158" y="2033853"/>
            <a:ext cx="3371981" cy="963308"/>
            <a:chOff x="5109410" y="795978"/>
            <a:chExt cx="3371981" cy="963308"/>
          </a:xfrm>
        </p:grpSpPr>
        <p:sp>
          <p:nvSpPr>
            <p:cNvPr id="33" name="椭圆 32"/>
            <p:cNvSpPr/>
            <p:nvPr/>
          </p:nvSpPr>
          <p:spPr>
            <a:xfrm>
              <a:off x="5109410" y="890337"/>
              <a:ext cx="465221" cy="465221"/>
            </a:xfrm>
            <a:prstGeom prst="ellipse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Freeform 19"/>
            <p:cNvSpPr>
              <a:spLocks noChangeAspect="1" noChangeArrowheads="1"/>
            </p:cNvSpPr>
            <p:nvPr/>
          </p:nvSpPr>
          <p:spPr bwMode="auto">
            <a:xfrm>
              <a:off x="5217756" y="1044762"/>
              <a:ext cx="275031" cy="182873"/>
            </a:xfrm>
            <a:custGeom>
              <a:avLst/>
              <a:gdLst>
                <a:gd name="T0" fmla="*/ 14246 w 2610"/>
                <a:gd name="T1" fmla="*/ 88691 h 1742"/>
                <a:gd name="T2" fmla="*/ 28607 w 2610"/>
                <a:gd name="T3" fmla="*/ 102932 h 1742"/>
                <a:gd name="T4" fmla="*/ 14246 w 2610"/>
                <a:gd name="T5" fmla="*/ 117174 h 1742"/>
                <a:gd name="T6" fmla="*/ 0 w 2610"/>
                <a:gd name="T7" fmla="*/ 102932 h 1742"/>
                <a:gd name="T8" fmla="*/ 14246 w 2610"/>
                <a:gd name="T9" fmla="*/ 88691 h 1742"/>
                <a:gd name="T10" fmla="*/ 70766 w 2610"/>
                <a:gd name="T11" fmla="*/ 88691 h 1742"/>
                <a:gd name="T12" fmla="*/ 85012 w 2610"/>
                <a:gd name="T13" fmla="*/ 102932 h 1742"/>
                <a:gd name="T14" fmla="*/ 70766 w 2610"/>
                <a:gd name="T15" fmla="*/ 117174 h 1742"/>
                <a:gd name="T16" fmla="*/ 56404 w 2610"/>
                <a:gd name="T17" fmla="*/ 102932 h 1742"/>
                <a:gd name="T18" fmla="*/ 70766 w 2610"/>
                <a:gd name="T19" fmla="*/ 88691 h 1742"/>
                <a:gd name="T20" fmla="*/ 127286 w 2610"/>
                <a:gd name="T21" fmla="*/ 88691 h 1742"/>
                <a:gd name="T22" fmla="*/ 141531 w 2610"/>
                <a:gd name="T23" fmla="*/ 102932 h 1742"/>
                <a:gd name="T24" fmla="*/ 127286 w 2610"/>
                <a:gd name="T25" fmla="*/ 117174 h 1742"/>
                <a:gd name="T26" fmla="*/ 112924 w 2610"/>
                <a:gd name="T27" fmla="*/ 102932 h 1742"/>
                <a:gd name="T28" fmla="*/ 127286 w 2610"/>
                <a:gd name="T29" fmla="*/ 88691 h 1742"/>
                <a:gd name="T30" fmla="*/ 183574 w 2610"/>
                <a:gd name="T31" fmla="*/ 88691 h 1742"/>
                <a:gd name="T32" fmla="*/ 197936 w 2610"/>
                <a:gd name="T33" fmla="*/ 102932 h 1742"/>
                <a:gd name="T34" fmla="*/ 183574 w 2610"/>
                <a:gd name="T35" fmla="*/ 117174 h 1742"/>
                <a:gd name="T36" fmla="*/ 169328 w 2610"/>
                <a:gd name="T37" fmla="*/ 102932 h 1742"/>
                <a:gd name="T38" fmla="*/ 183574 w 2610"/>
                <a:gd name="T39" fmla="*/ 88691 h 1742"/>
                <a:gd name="T40" fmla="*/ 299509 w 2610"/>
                <a:gd name="T41" fmla="*/ 93206 h 1742"/>
                <a:gd name="T42" fmla="*/ 210444 w 2610"/>
                <a:gd name="T43" fmla="*/ 4168 h 1742"/>
                <a:gd name="T44" fmla="*/ 192955 w 2610"/>
                <a:gd name="T45" fmla="*/ 6831 h 1742"/>
                <a:gd name="T46" fmla="*/ 190292 w 2610"/>
                <a:gd name="T47" fmla="*/ 24315 h 1742"/>
                <a:gd name="T48" fmla="*/ 266732 w 2610"/>
                <a:gd name="T49" fmla="*/ 100848 h 1742"/>
                <a:gd name="T50" fmla="*/ 190292 w 2610"/>
                <a:gd name="T51" fmla="*/ 177266 h 1742"/>
                <a:gd name="T52" fmla="*/ 192955 w 2610"/>
                <a:gd name="T53" fmla="*/ 194749 h 1742"/>
                <a:gd name="T54" fmla="*/ 210444 w 2610"/>
                <a:gd name="T55" fmla="*/ 197412 h 1742"/>
                <a:gd name="T56" fmla="*/ 299625 w 2610"/>
                <a:gd name="T57" fmla="*/ 108374 h 1742"/>
                <a:gd name="T58" fmla="*/ 301942 w 2610"/>
                <a:gd name="T59" fmla="*/ 100848 h 1742"/>
                <a:gd name="T60" fmla="*/ 299509 w 2610"/>
                <a:gd name="T61" fmla="*/ 93206 h 174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610" h="1742">
                  <a:moveTo>
                    <a:pt x="123" y="766"/>
                  </a:moveTo>
                  <a:cubicBezTo>
                    <a:pt x="191" y="766"/>
                    <a:pt x="247" y="821"/>
                    <a:pt x="247" y="889"/>
                  </a:cubicBezTo>
                  <a:cubicBezTo>
                    <a:pt x="247" y="957"/>
                    <a:pt x="191" y="1012"/>
                    <a:pt x="123" y="1012"/>
                  </a:cubicBezTo>
                  <a:cubicBezTo>
                    <a:pt x="55" y="1012"/>
                    <a:pt x="0" y="957"/>
                    <a:pt x="0" y="889"/>
                  </a:cubicBezTo>
                  <a:cubicBezTo>
                    <a:pt x="0" y="821"/>
                    <a:pt x="55" y="766"/>
                    <a:pt x="123" y="766"/>
                  </a:cubicBezTo>
                  <a:close/>
                  <a:moveTo>
                    <a:pt x="611" y="766"/>
                  </a:moveTo>
                  <a:cubicBezTo>
                    <a:pt x="679" y="766"/>
                    <a:pt x="734" y="821"/>
                    <a:pt x="734" y="889"/>
                  </a:cubicBezTo>
                  <a:cubicBezTo>
                    <a:pt x="734" y="957"/>
                    <a:pt x="679" y="1012"/>
                    <a:pt x="611" y="1012"/>
                  </a:cubicBezTo>
                  <a:cubicBezTo>
                    <a:pt x="543" y="1012"/>
                    <a:pt x="487" y="957"/>
                    <a:pt x="487" y="889"/>
                  </a:cubicBezTo>
                  <a:cubicBezTo>
                    <a:pt x="487" y="821"/>
                    <a:pt x="543" y="766"/>
                    <a:pt x="611" y="766"/>
                  </a:cubicBezTo>
                  <a:close/>
                  <a:moveTo>
                    <a:pt x="1099" y="766"/>
                  </a:moveTo>
                  <a:cubicBezTo>
                    <a:pt x="1167" y="766"/>
                    <a:pt x="1222" y="821"/>
                    <a:pt x="1222" y="889"/>
                  </a:cubicBezTo>
                  <a:cubicBezTo>
                    <a:pt x="1222" y="957"/>
                    <a:pt x="1167" y="1012"/>
                    <a:pt x="1099" y="1012"/>
                  </a:cubicBezTo>
                  <a:cubicBezTo>
                    <a:pt x="1030" y="1012"/>
                    <a:pt x="975" y="957"/>
                    <a:pt x="975" y="889"/>
                  </a:cubicBezTo>
                  <a:cubicBezTo>
                    <a:pt x="975" y="821"/>
                    <a:pt x="1030" y="766"/>
                    <a:pt x="1099" y="766"/>
                  </a:cubicBezTo>
                  <a:close/>
                  <a:moveTo>
                    <a:pt x="1585" y="766"/>
                  </a:moveTo>
                  <a:cubicBezTo>
                    <a:pt x="1654" y="766"/>
                    <a:pt x="1709" y="821"/>
                    <a:pt x="1709" y="889"/>
                  </a:cubicBezTo>
                  <a:cubicBezTo>
                    <a:pt x="1709" y="957"/>
                    <a:pt x="1654" y="1012"/>
                    <a:pt x="1585" y="1012"/>
                  </a:cubicBezTo>
                  <a:cubicBezTo>
                    <a:pt x="1517" y="1012"/>
                    <a:pt x="1462" y="957"/>
                    <a:pt x="1462" y="889"/>
                  </a:cubicBezTo>
                  <a:cubicBezTo>
                    <a:pt x="1462" y="821"/>
                    <a:pt x="1517" y="766"/>
                    <a:pt x="1585" y="766"/>
                  </a:cubicBezTo>
                  <a:close/>
                  <a:moveTo>
                    <a:pt x="2586" y="805"/>
                  </a:moveTo>
                  <a:lnTo>
                    <a:pt x="1817" y="36"/>
                  </a:lnTo>
                  <a:cubicBezTo>
                    <a:pt x="1782" y="0"/>
                    <a:pt x="1715" y="11"/>
                    <a:pt x="1666" y="59"/>
                  </a:cubicBezTo>
                  <a:cubicBezTo>
                    <a:pt x="1618" y="107"/>
                    <a:pt x="1608" y="175"/>
                    <a:pt x="1643" y="210"/>
                  </a:cubicBezTo>
                  <a:lnTo>
                    <a:pt x="2303" y="871"/>
                  </a:lnTo>
                  <a:lnTo>
                    <a:pt x="1643" y="1531"/>
                  </a:lnTo>
                  <a:cubicBezTo>
                    <a:pt x="1608" y="1566"/>
                    <a:pt x="1618" y="1634"/>
                    <a:pt x="1666" y="1682"/>
                  </a:cubicBezTo>
                  <a:cubicBezTo>
                    <a:pt x="1715" y="1730"/>
                    <a:pt x="1782" y="1741"/>
                    <a:pt x="1817" y="1705"/>
                  </a:cubicBezTo>
                  <a:lnTo>
                    <a:pt x="2587" y="936"/>
                  </a:lnTo>
                  <a:cubicBezTo>
                    <a:pt x="2603" y="920"/>
                    <a:pt x="2609" y="896"/>
                    <a:pt x="2607" y="871"/>
                  </a:cubicBezTo>
                  <a:cubicBezTo>
                    <a:pt x="2609" y="845"/>
                    <a:pt x="2603" y="821"/>
                    <a:pt x="2586" y="8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635"/>
            </a:p>
          </p:txBody>
        </p:sp>
        <p:sp>
          <p:nvSpPr>
            <p:cNvPr id="35" name="矩形 34"/>
            <p:cNvSpPr/>
            <p:nvPr/>
          </p:nvSpPr>
          <p:spPr>
            <a:xfrm>
              <a:off x="5744990" y="1068135"/>
              <a:ext cx="2736401" cy="6911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龙蜥社区目前有近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20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个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SIG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，包括跟踪诊断技术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SIG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、商密软件栈、高性能存储技术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SIG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、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Java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语言与虚拟机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SIG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、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Cloud Kernel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、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OceanBase SIG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等。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744990" y="795978"/>
              <a:ext cx="1692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487330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添加标题文字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096158" y="3377745"/>
            <a:ext cx="3371981" cy="896815"/>
            <a:chOff x="5109410" y="795978"/>
            <a:chExt cx="3371981" cy="896815"/>
          </a:xfrm>
        </p:grpSpPr>
        <p:sp>
          <p:nvSpPr>
            <p:cNvPr id="38" name="椭圆 37"/>
            <p:cNvSpPr/>
            <p:nvPr/>
          </p:nvSpPr>
          <p:spPr>
            <a:xfrm>
              <a:off x="5109410" y="890337"/>
              <a:ext cx="465221" cy="465221"/>
            </a:xfrm>
            <a:prstGeom prst="ellipse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Freeform 19"/>
            <p:cNvSpPr>
              <a:spLocks noChangeAspect="1" noChangeArrowheads="1"/>
            </p:cNvSpPr>
            <p:nvPr/>
          </p:nvSpPr>
          <p:spPr bwMode="auto">
            <a:xfrm>
              <a:off x="5217756" y="1044762"/>
              <a:ext cx="275031" cy="182873"/>
            </a:xfrm>
            <a:custGeom>
              <a:avLst/>
              <a:gdLst>
                <a:gd name="T0" fmla="*/ 14246 w 2610"/>
                <a:gd name="T1" fmla="*/ 88691 h 1742"/>
                <a:gd name="T2" fmla="*/ 28607 w 2610"/>
                <a:gd name="T3" fmla="*/ 102932 h 1742"/>
                <a:gd name="T4" fmla="*/ 14246 w 2610"/>
                <a:gd name="T5" fmla="*/ 117174 h 1742"/>
                <a:gd name="T6" fmla="*/ 0 w 2610"/>
                <a:gd name="T7" fmla="*/ 102932 h 1742"/>
                <a:gd name="T8" fmla="*/ 14246 w 2610"/>
                <a:gd name="T9" fmla="*/ 88691 h 1742"/>
                <a:gd name="T10" fmla="*/ 70766 w 2610"/>
                <a:gd name="T11" fmla="*/ 88691 h 1742"/>
                <a:gd name="T12" fmla="*/ 85012 w 2610"/>
                <a:gd name="T13" fmla="*/ 102932 h 1742"/>
                <a:gd name="T14" fmla="*/ 70766 w 2610"/>
                <a:gd name="T15" fmla="*/ 117174 h 1742"/>
                <a:gd name="T16" fmla="*/ 56404 w 2610"/>
                <a:gd name="T17" fmla="*/ 102932 h 1742"/>
                <a:gd name="T18" fmla="*/ 70766 w 2610"/>
                <a:gd name="T19" fmla="*/ 88691 h 1742"/>
                <a:gd name="T20" fmla="*/ 127286 w 2610"/>
                <a:gd name="T21" fmla="*/ 88691 h 1742"/>
                <a:gd name="T22" fmla="*/ 141531 w 2610"/>
                <a:gd name="T23" fmla="*/ 102932 h 1742"/>
                <a:gd name="T24" fmla="*/ 127286 w 2610"/>
                <a:gd name="T25" fmla="*/ 117174 h 1742"/>
                <a:gd name="T26" fmla="*/ 112924 w 2610"/>
                <a:gd name="T27" fmla="*/ 102932 h 1742"/>
                <a:gd name="T28" fmla="*/ 127286 w 2610"/>
                <a:gd name="T29" fmla="*/ 88691 h 1742"/>
                <a:gd name="T30" fmla="*/ 183574 w 2610"/>
                <a:gd name="T31" fmla="*/ 88691 h 1742"/>
                <a:gd name="T32" fmla="*/ 197936 w 2610"/>
                <a:gd name="T33" fmla="*/ 102932 h 1742"/>
                <a:gd name="T34" fmla="*/ 183574 w 2610"/>
                <a:gd name="T35" fmla="*/ 117174 h 1742"/>
                <a:gd name="T36" fmla="*/ 169328 w 2610"/>
                <a:gd name="T37" fmla="*/ 102932 h 1742"/>
                <a:gd name="T38" fmla="*/ 183574 w 2610"/>
                <a:gd name="T39" fmla="*/ 88691 h 1742"/>
                <a:gd name="T40" fmla="*/ 299509 w 2610"/>
                <a:gd name="T41" fmla="*/ 93206 h 1742"/>
                <a:gd name="T42" fmla="*/ 210444 w 2610"/>
                <a:gd name="T43" fmla="*/ 4168 h 1742"/>
                <a:gd name="T44" fmla="*/ 192955 w 2610"/>
                <a:gd name="T45" fmla="*/ 6831 h 1742"/>
                <a:gd name="T46" fmla="*/ 190292 w 2610"/>
                <a:gd name="T47" fmla="*/ 24315 h 1742"/>
                <a:gd name="T48" fmla="*/ 266732 w 2610"/>
                <a:gd name="T49" fmla="*/ 100848 h 1742"/>
                <a:gd name="T50" fmla="*/ 190292 w 2610"/>
                <a:gd name="T51" fmla="*/ 177266 h 1742"/>
                <a:gd name="T52" fmla="*/ 192955 w 2610"/>
                <a:gd name="T53" fmla="*/ 194749 h 1742"/>
                <a:gd name="T54" fmla="*/ 210444 w 2610"/>
                <a:gd name="T55" fmla="*/ 197412 h 1742"/>
                <a:gd name="T56" fmla="*/ 299625 w 2610"/>
                <a:gd name="T57" fmla="*/ 108374 h 1742"/>
                <a:gd name="T58" fmla="*/ 301942 w 2610"/>
                <a:gd name="T59" fmla="*/ 100848 h 1742"/>
                <a:gd name="T60" fmla="*/ 299509 w 2610"/>
                <a:gd name="T61" fmla="*/ 93206 h 174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610" h="1742">
                  <a:moveTo>
                    <a:pt x="123" y="766"/>
                  </a:moveTo>
                  <a:cubicBezTo>
                    <a:pt x="191" y="766"/>
                    <a:pt x="247" y="821"/>
                    <a:pt x="247" y="889"/>
                  </a:cubicBezTo>
                  <a:cubicBezTo>
                    <a:pt x="247" y="957"/>
                    <a:pt x="191" y="1012"/>
                    <a:pt x="123" y="1012"/>
                  </a:cubicBezTo>
                  <a:cubicBezTo>
                    <a:pt x="55" y="1012"/>
                    <a:pt x="0" y="957"/>
                    <a:pt x="0" y="889"/>
                  </a:cubicBezTo>
                  <a:cubicBezTo>
                    <a:pt x="0" y="821"/>
                    <a:pt x="55" y="766"/>
                    <a:pt x="123" y="766"/>
                  </a:cubicBezTo>
                  <a:close/>
                  <a:moveTo>
                    <a:pt x="611" y="766"/>
                  </a:moveTo>
                  <a:cubicBezTo>
                    <a:pt x="679" y="766"/>
                    <a:pt x="734" y="821"/>
                    <a:pt x="734" y="889"/>
                  </a:cubicBezTo>
                  <a:cubicBezTo>
                    <a:pt x="734" y="957"/>
                    <a:pt x="679" y="1012"/>
                    <a:pt x="611" y="1012"/>
                  </a:cubicBezTo>
                  <a:cubicBezTo>
                    <a:pt x="543" y="1012"/>
                    <a:pt x="487" y="957"/>
                    <a:pt x="487" y="889"/>
                  </a:cubicBezTo>
                  <a:cubicBezTo>
                    <a:pt x="487" y="821"/>
                    <a:pt x="543" y="766"/>
                    <a:pt x="611" y="766"/>
                  </a:cubicBezTo>
                  <a:close/>
                  <a:moveTo>
                    <a:pt x="1099" y="766"/>
                  </a:moveTo>
                  <a:cubicBezTo>
                    <a:pt x="1167" y="766"/>
                    <a:pt x="1222" y="821"/>
                    <a:pt x="1222" y="889"/>
                  </a:cubicBezTo>
                  <a:cubicBezTo>
                    <a:pt x="1222" y="957"/>
                    <a:pt x="1167" y="1012"/>
                    <a:pt x="1099" y="1012"/>
                  </a:cubicBezTo>
                  <a:cubicBezTo>
                    <a:pt x="1030" y="1012"/>
                    <a:pt x="975" y="957"/>
                    <a:pt x="975" y="889"/>
                  </a:cubicBezTo>
                  <a:cubicBezTo>
                    <a:pt x="975" y="821"/>
                    <a:pt x="1030" y="766"/>
                    <a:pt x="1099" y="766"/>
                  </a:cubicBezTo>
                  <a:close/>
                  <a:moveTo>
                    <a:pt x="1585" y="766"/>
                  </a:moveTo>
                  <a:cubicBezTo>
                    <a:pt x="1654" y="766"/>
                    <a:pt x="1709" y="821"/>
                    <a:pt x="1709" y="889"/>
                  </a:cubicBezTo>
                  <a:cubicBezTo>
                    <a:pt x="1709" y="957"/>
                    <a:pt x="1654" y="1012"/>
                    <a:pt x="1585" y="1012"/>
                  </a:cubicBezTo>
                  <a:cubicBezTo>
                    <a:pt x="1517" y="1012"/>
                    <a:pt x="1462" y="957"/>
                    <a:pt x="1462" y="889"/>
                  </a:cubicBezTo>
                  <a:cubicBezTo>
                    <a:pt x="1462" y="821"/>
                    <a:pt x="1517" y="766"/>
                    <a:pt x="1585" y="766"/>
                  </a:cubicBezTo>
                  <a:close/>
                  <a:moveTo>
                    <a:pt x="2586" y="805"/>
                  </a:moveTo>
                  <a:lnTo>
                    <a:pt x="1817" y="36"/>
                  </a:lnTo>
                  <a:cubicBezTo>
                    <a:pt x="1782" y="0"/>
                    <a:pt x="1715" y="11"/>
                    <a:pt x="1666" y="59"/>
                  </a:cubicBezTo>
                  <a:cubicBezTo>
                    <a:pt x="1618" y="107"/>
                    <a:pt x="1608" y="175"/>
                    <a:pt x="1643" y="210"/>
                  </a:cubicBezTo>
                  <a:lnTo>
                    <a:pt x="2303" y="871"/>
                  </a:lnTo>
                  <a:lnTo>
                    <a:pt x="1643" y="1531"/>
                  </a:lnTo>
                  <a:cubicBezTo>
                    <a:pt x="1608" y="1566"/>
                    <a:pt x="1618" y="1634"/>
                    <a:pt x="1666" y="1682"/>
                  </a:cubicBezTo>
                  <a:cubicBezTo>
                    <a:pt x="1715" y="1730"/>
                    <a:pt x="1782" y="1741"/>
                    <a:pt x="1817" y="1705"/>
                  </a:cubicBezTo>
                  <a:lnTo>
                    <a:pt x="2587" y="936"/>
                  </a:lnTo>
                  <a:cubicBezTo>
                    <a:pt x="2603" y="920"/>
                    <a:pt x="2609" y="896"/>
                    <a:pt x="2607" y="871"/>
                  </a:cubicBezTo>
                  <a:cubicBezTo>
                    <a:pt x="2609" y="845"/>
                    <a:pt x="2603" y="821"/>
                    <a:pt x="2586" y="8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635"/>
            </a:p>
          </p:txBody>
        </p:sp>
        <p:sp>
          <p:nvSpPr>
            <p:cNvPr id="40" name="矩形 39"/>
            <p:cNvSpPr/>
            <p:nvPr/>
          </p:nvSpPr>
          <p:spPr>
            <a:xfrm>
              <a:off x="5744990" y="1068135"/>
              <a:ext cx="2736401" cy="624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龙蜥社区目前有近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20</a:t>
              </a: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个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SIG</a:t>
              </a: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，包括跟踪诊断技术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SIG</a:t>
              </a: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、商密软件栈、高性能存储技术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SIG</a:t>
              </a: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、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Java</a:t>
              </a: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语言与虚拟机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SIG</a:t>
              </a: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、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Cloud Kernel</a:t>
              </a: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、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OceanBase SIG</a:t>
              </a: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等。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5744990" y="795978"/>
              <a:ext cx="1692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487330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添加标题文字</a:t>
              </a:r>
            </a:p>
          </p:txBody>
        </p:sp>
      </p:grpSp>
      <p:sp>
        <p:nvSpPr>
          <p:cNvPr id="42" name="矩形 41"/>
          <p:cNvSpPr/>
          <p:nvPr/>
        </p:nvSpPr>
        <p:spPr>
          <a:xfrm>
            <a:off x="1436461" y="2403895"/>
            <a:ext cx="2693688" cy="878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龙蜥社区目前有近</a:t>
            </a:r>
            <a:r>
              <a:rPr lang="en-US" altLang="zh-CN" sz="9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20</a:t>
            </a:r>
            <a:r>
              <a:rPr lang="zh-CN" altLang="en-US" sz="9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个</a:t>
            </a:r>
            <a:r>
              <a:rPr lang="en-US" altLang="zh-CN" sz="9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9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，包括跟踪诊断技术</a:t>
            </a:r>
            <a:r>
              <a:rPr lang="en-US" altLang="zh-CN" sz="9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9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、商密软件栈、高性能存储技术</a:t>
            </a:r>
            <a:r>
              <a:rPr lang="en-US" altLang="zh-CN" sz="9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9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、</a:t>
            </a:r>
            <a:r>
              <a:rPr lang="en-US" altLang="zh-CN" sz="9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Java</a:t>
            </a:r>
            <a:r>
              <a:rPr lang="zh-CN" altLang="en-US" sz="9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语言与虚拟机</a:t>
            </a:r>
            <a:r>
              <a:rPr lang="en-US" altLang="zh-CN" sz="9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9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、</a:t>
            </a:r>
            <a:r>
              <a:rPr lang="en-US" altLang="zh-CN" sz="9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Cloud Kernel</a:t>
            </a:r>
            <a:r>
              <a:rPr lang="zh-CN" altLang="en-US" sz="9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、</a:t>
            </a:r>
            <a:r>
              <a:rPr lang="en-US" altLang="zh-CN" sz="9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OceanBase SIG</a:t>
            </a:r>
            <a:r>
              <a:rPr lang="zh-CN" altLang="en-US" sz="9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等。</a:t>
            </a:r>
          </a:p>
          <a:p>
            <a:pPr algn="ctr">
              <a:lnSpc>
                <a:spcPct val="150000"/>
              </a:lnSpc>
            </a:pPr>
            <a:endParaRPr lang="zh-CN" altLang="en-US" sz="800" dirty="0">
              <a:solidFill>
                <a:schemeClr val="bg1"/>
              </a:solidFill>
              <a:latin typeface="Source Han Sans CN ExtraLight" panose="020B0200000000000000" pitchFamily="34" charset="-128"/>
              <a:ea typeface="Source Han Sans CN ExtraLight" panose="020B0200000000000000" pitchFamily="34" charset="-128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343232" y="1726519"/>
            <a:ext cx="2880146" cy="531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GB" altLang="zh-CN" sz="2800" b="1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Gautami" panose="020B0502040204020203" pitchFamily="34" charset="0"/>
              </a:rPr>
              <a:t>INFORMATION</a:t>
            </a:r>
            <a:endParaRPr kumimoji="1" lang="zh-CN" altLang="en-US" sz="2800" b="1" dirty="0">
              <a:solidFill>
                <a:schemeClr val="bg1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Gautam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005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B263593D-AD6F-40D5-B50A-F2CFC4B3369D}"/>
              </a:ext>
            </a:extLst>
          </p:cNvPr>
          <p:cNvSpPr/>
          <p:nvPr/>
        </p:nvSpPr>
        <p:spPr>
          <a:xfrm>
            <a:off x="793957" y="3154286"/>
            <a:ext cx="2500530" cy="809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是开放的，并争取让交付成果成为社区发行的一部分，由组内核心成员主导治理，可通过邮件列表和组内的成员进行交流。</a:t>
            </a:r>
          </a:p>
          <a:p>
            <a:pPr>
              <a:lnSpc>
                <a:spcPct val="150000"/>
              </a:lnSpc>
            </a:pP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Source Han Sans CN ExtraLight" panose="020B0200000000000000" pitchFamily="34" charset="-128"/>
              <a:ea typeface="Source Han Sans CN ExtraLight" panose="020B0200000000000000" pitchFamily="34" charset="-128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F96ADEB-8423-4158-AD20-D32C65E625D6}"/>
              </a:ext>
            </a:extLst>
          </p:cNvPr>
          <p:cNvSpPr/>
          <p:nvPr/>
        </p:nvSpPr>
        <p:spPr>
          <a:xfrm>
            <a:off x="780705" y="1945980"/>
            <a:ext cx="2268001" cy="1224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GB" altLang="zh-CN" sz="3200" b="1" dirty="0">
                <a:solidFill>
                  <a:srgbClr val="487330"/>
                </a:solidFill>
                <a:latin typeface="Source Han Sans CN Heavy" panose="020B0500000000000000" pitchFamily="34" charset="-128"/>
                <a:ea typeface="Source Han Sans CN Heavy" panose="020B0500000000000000" pitchFamily="34" charset="-128"/>
                <a:cs typeface="Gautami" panose="020B0502040204020203" pitchFamily="34" charset="0"/>
              </a:rPr>
              <a:t>INFORMATION</a:t>
            </a:r>
            <a:endParaRPr kumimoji="1" lang="zh-CN" altLang="en-US" sz="3200" b="1" dirty="0">
              <a:solidFill>
                <a:srgbClr val="487330"/>
              </a:solidFill>
              <a:latin typeface="Source Han Sans CN Heavy" panose="020B0500000000000000" pitchFamily="34" charset="-128"/>
              <a:ea typeface="Source Han Sans CN Heavy" panose="020B0500000000000000" pitchFamily="34" charset="-128"/>
              <a:cs typeface="Gautami" panose="020B0502040204020203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BCBE1D1-11FE-43C0-8828-A02859CF8699}"/>
              </a:ext>
            </a:extLst>
          </p:cNvPr>
          <p:cNvSpPr/>
          <p:nvPr/>
        </p:nvSpPr>
        <p:spPr>
          <a:xfrm>
            <a:off x="3122179" y="1136463"/>
            <a:ext cx="1854598" cy="809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是开放的，并争取让交付成果成为社区发行的一部分，由组内核心成员主导治理，可通过邮件列表和组内的成员进行交流。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004EB43-101D-4FF3-8561-A73E1B926404}"/>
              </a:ext>
            </a:extLst>
          </p:cNvPr>
          <p:cNvSpPr txBox="1"/>
          <p:nvPr/>
        </p:nvSpPr>
        <p:spPr>
          <a:xfrm>
            <a:off x="3203053" y="784898"/>
            <a:ext cx="1692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添加标题文字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A9D0731-A4CE-4044-BD8E-C61EC6E2D528}"/>
              </a:ext>
            </a:extLst>
          </p:cNvPr>
          <p:cNvSpPr/>
          <p:nvPr/>
        </p:nvSpPr>
        <p:spPr>
          <a:xfrm>
            <a:off x="5196730" y="2061172"/>
            <a:ext cx="2709484" cy="993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是开放的，并争取让交付成果成为社区发行的一部分，由组内核心成员主导治理，可通过邮件列表和组内的成员进行交流。龙蜥社区目前有近</a:t>
            </a:r>
            <a:r>
              <a:rPr lang="en-US" altLang="zh-CN" sz="8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20</a:t>
            </a:r>
            <a:r>
              <a:rPr lang="zh-CN" altLang="en-US" sz="8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个</a:t>
            </a:r>
            <a:r>
              <a:rPr lang="en-US" altLang="zh-CN" sz="8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，包括跟踪诊断技术</a:t>
            </a:r>
            <a:r>
              <a:rPr lang="en-US" altLang="zh-CN" sz="8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、商密软件栈、高性能存储技术</a:t>
            </a:r>
            <a:r>
              <a:rPr lang="en-US" altLang="zh-CN" sz="8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、</a:t>
            </a:r>
            <a:r>
              <a:rPr lang="en-US" altLang="zh-CN" sz="8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Java</a:t>
            </a:r>
            <a:r>
              <a:rPr lang="zh-CN" altLang="en-US" sz="8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语言与虚拟机</a:t>
            </a:r>
            <a:r>
              <a:rPr lang="en-US" altLang="zh-CN" sz="8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、</a:t>
            </a:r>
            <a:r>
              <a:rPr lang="en-US" altLang="zh-CN" sz="8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Cloud Kernel</a:t>
            </a:r>
            <a:r>
              <a:rPr lang="zh-CN" altLang="en-US" sz="8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、</a:t>
            </a:r>
            <a:r>
              <a:rPr lang="en-US" altLang="zh-CN" sz="8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OceanBase SIG</a:t>
            </a:r>
            <a:r>
              <a:rPr lang="zh-CN" altLang="en-US" sz="8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等。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6961FD8-2FFF-4955-8ED0-9FABEC5A780A}"/>
              </a:ext>
            </a:extLst>
          </p:cNvPr>
          <p:cNvSpPr txBox="1"/>
          <p:nvPr/>
        </p:nvSpPr>
        <p:spPr>
          <a:xfrm>
            <a:off x="5705047" y="1677995"/>
            <a:ext cx="1692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添加标题文字</a:t>
            </a:r>
          </a:p>
        </p:txBody>
      </p:sp>
      <p:pic>
        <p:nvPicPr>
          <p:cNvPr id="24" name="Picture 19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207746" y="-31296"/>
            <a:ext cx="956697" cy="71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6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4F9E45B6-9E8D-4582-BA35-44F8E243E7AA}"/>
              </a:ext>
            </a:extLst>
          </p:cNvPr>
          <p:cNvSpPr/>
          <p:nvPr/>
        </p:nvSpPr>
        <p:spPr>
          <a:xfrm>
            <a:off x="2808252" y="389594"/>
            <a:ext cx="3557475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500"/>
              </a:lnSpc>
            </a:pPr>
            <a:r>
              <a:rPr kumimoji="1" lang="en-GB" altLang="zh-CN" sz="3600" b="1" dirty="0">
                <a:solidFill>
                  <a:srgbClr val="487330"/>
                </a:solidFill>
                <a:latin typeface="Avenir Black" panose="02000503020000020003" pitchFamily="2" charset="0"/>
                <a:ea typeface="Source Han Sans CN Heavy" panose="020B0500000000000000" pitchFamily="34" charset="-128"/>
                <a:cs typeface="Dubai Medium" panose="020B0503030403030204" pitchFamily="34" charset="-78"/>
              </a:rPr>
              <a:t>INFORMATION</a:t>
            </a:r>
            <a:endParaRPr kumimoji="1" lang="zh-CN" altLang="en-US" sz="3600" b="1" dirty="0">
              <a:solidFill>
                <a:srgbClr val="487330"/>
              </a:solidFill>
              <a:latin typeface="Avenir Black" panose="02000503020000020003" pitchFamily="2" charset="0"/>
              <a:ea typeface="Source Han Sans CN Heavy" panose="020B0500000000000000" pitchFamily="34" charset="-128"/>
              <a:cs typeface="Dubai Medium" panose="020B0503030403030204" pitchFamily="34" charset="-78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B7FAC20-110E-4998-A061-12FDBAAF23F2}"/>
              </a:ext>
            </a:extLst>
          </p:cNvPr>
          <p:cNvSpPr/>
          <p:nvPr/>
        </p:nvSpPr>
        <p:spPr>
          <a:xfrm>
            <a:off x="1497829" y="1003770"/>
            <a:ext cx="6178320" cy="624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是开放的，并争取让交付成果成为社区发行的一部分，由组内核心成员主导治理，可通过邮件列表和组内的成员进行交流。龙蜥社区目前有近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20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个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，包括跟踪诊断技术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、商密软件栈、高性能存储技术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等。</a:t>
            </a:r>
          </a:p>
          <a:p>
            <a:pPr algn="ctr">
              <a:lnSpc>
                <a:spcPct val="150000"/>
              </a:lnSpc>
            </a:pP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Source Han Sans CN ExtraLight" panose="020B0200000000000000" pitchFamily="34" charset="-128"/>
              <a:ea typeface="Source Han Sans CN ExtraLight" panose="020B0200000000000000" pitchFamily="34" charset="-128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08088F67-C5CE-472B-A3C0-EDBC1A70F75E}"/>
              </a:ext>
            </a:extLst>
          </p:cNvPr>
          <p:cNvGrpSpPr/>
          <p:nvPr/>
        </p:nvGrpSpPr>
        <p:grpSpPr>
          <a:xfrm>
            <a:off x="535213" y="1892744"/>
            <a:ext cx="1692850" cy="2743001"/>
            <a:chOff x="832720" y="1883070"/>
            <a:chExt cx="1692850" cy="2743001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42C6AF1B-D185-43BD-9434-550547322BD9}"/>
                </a:ext>
              </a:extLst>
            </p:cNvPr>
            <p:cNvSpPr txBox="1"/>
            <p:nvPr/>
          </p:nvSpPr>
          <p:spPr>
            <a:xfrm>
              <a:off x="1314469" y="1883070"/>
              <a:ext cx="7293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01</a:t>
              </a:r>
              <a:endParaRPr kumimoji="1" lang="zh-CN" altLang="en-US" sz="24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31E0AAC4-D76A-42A0-B123-36B46159C70E}"/>
                </a:ext>
              </a:extLst>
            </p:cNvPr>
            <p:cNvSpPr/>
            <p:nvPr/>
          </p:nvSpPr>
          <p:spPr>
            <a:xfrm>
              <a:off x="832720" y="3103790"/>
              <a:ext cx="1692850" cy="993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SIG</a:t>
              </a:r>
              <a:r>
                <a: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是开放的，并争取让交付成果成为社区发行的一部分，由组内核心成员主导治理，可通过邮件列表和组内的成员进行交流。龙蜥社区目前有近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20</a:t>
              </a:r>
              <a:r>
                <a: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个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SIG</a:t>
              </a:r>
              <a:r>
                <a: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。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E497345-DAD3-4FB4-ACD4-37959FCF1F9D}"/>
                </a:ext>
              </a:extLst>
            </p:cNvPr>
            <p:cNvSpPr txBox="1"/>
            <p:nvPr/>
          </p:nvSpPr>
          <p:spPr>
            <a:xfrm>
              <a:off x="832720" y="2769441"/>
              <a:ext cx="1692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添加标题文字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8D11198-C909-49EF-8671-2382B2FC8510}"/>
                </a:ext>
              </a:extLst>
            </p:cNvPr>
            <p:cNvSpPr txBox="1"/>
            <p:nvPr/>
          </p:nvSpPr>
          <p:spPr>
            <a:xfrm>
              <a:off x="1271807" y="4379850"/>
              <a:ext cx="8146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000" dirty="0">
                  <a:solidFill>
                    <a:schemeClr val="bg1"/>
                  </a:solidFill>
                  <a:latin typeface="Avenir Light" panose="020B0402020203020204" pitchFamily="34" charset="0"/>
                </a:rPr>
                <a:t>添加文字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3653AFC-F1E1-44D8-97D9-3A08AED0C8D2}"/>
              </a:ext>
            </a:extLst>
          </p:cNvPr>
          <p:cNvGrpSpPr/>
          <p:nvPr/>
        </p:nvGrpSpPr>
        <p:grpSpPr>
          <a:xfrm>
            <a:off x="2651853" y="1892744"/>
            <a:ext cx="1692850" cy="2743001"/>
            <a:chOff x="832720" y="1883070"/>
            <a:chExt cx="1692850" cy="2743001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306C263B-D6D9-4C9D-9A97-161DA26BF79C}"/>
                </a:ext>
              </a:extLst>
            </p:cNvPr>
            <p:cNvSpPr txBox="1"/>
            <p:nvPr/>
          </p:nvSpPr>
          <p:spPr>
            <a:xfrm>
              <a:off x="1314469" y="1883070"/>
              <a:ext cx="7293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02</a:t>
              </a:r>
              <a:endParaRPr kumimoji="1" lang="zh-CN" altLang="en-US" sz="24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009B702-13A3-4911-ADE6-03CBEEDAD517}"/>
                </a:ext>
              </a:extLst>
            </p:cNvPr>
            <p:cNvSpPr/>
            <p:nvPr/>
          </p:nvSpPr>
          <p:spPr>
            <a:xfrm>
              <a:off x="832720" y="3103790"/>
              <a:ext cx="1692850" cy="993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SIG</a:t>
              </a:r>
              <a:r>
                <a: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是开放的，并争取让交付成果成为社区发行的一部分，由组内核心成员主导治理，可通过邮件列表和组内的成员进行交流。龙蜥社区目前有近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20</a:t>
              </a:r>
              <a:r>
                <a: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个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SIG</a:t>
              </a:r>
              <a:r>
                <a: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。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3213212D-B86C-415F-B80A-7D55629FCCFC}"/>
                </a:ext>
              </a:extLst>
            </p:cNvPr>
            <p:cNvSpPr txBox="1"/>
            <p:nvPr/>
          </p:nvSpPr>
          <p:spPr>
            <a:xfrm>
              <a:off x="832720" y="2769441"/>
              <a:ext cx="1692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添加标题文字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55FF3F50-6E9A-46B7-A85F-2B75DBC46BAA}"/>
                </a:ext>
              </a:extLst>
            </p:cNvPr>
            <p:cNvSpPr txBox="1"/>
            <p:nvPr/>
          </p:nvSpPr>
          <p:spPr>
            <a:xfrm>
              <a:off x="1271807" y="4379850"/>
              <a:ext cx="8146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000" dirty="0">
                  <a:solidFill>
                    <a:schemeClr val="bg1"/>
                  </a:solidFill>
                  <a:latin typeface="Avenir Light" panose="020B0402020203020204" pitchFamily="34" charset="0"/>
                </a:rPr>
                <a:t>添加文字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95782093-E58F-4846-AD99-60C0909EFD0C}"/>
              </a:ext>
            </a:extLst>
          </p:cNvPr>
          <p:cNvGrpSpPr/>
          <p:nvPr/>
        </p:nvGrpSpPr>
        <p:grpSpPr>
          <a:xfrm>
            <a:off x="4768493" y="1892744"/>
            <a:ext cx="1692850" cy="2743001"/>
            <a:chOff x="832720" y="1883070"/>
            <a:chExt cx="1692850" cy="2743001"/>
          </a:xfrm>
        </p:grpSpPr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47B8D93-E004-4E90-8B6C-1138A200EB6F}"/>
                </a:ext>
              </a:extLst>
            </p:cNvPr>
            <p:cNvSpPr txBox="1"/>
            <p:nvPr/>
          </p:nvSpPr>
          <p:spPr>
            <a:xfrm>
              <a:off x="1314469" y="1883070"/>
              <a:ext cx="7293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03</a:t>
              </a:r>
              <a:endParaRPr kumimoji="1" lang="zh-CN" altLang="en-US" sz="24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5894ADD-9D36-4616-9033-F20629D69E2D}"/>
                </a:ext>
              </a:extLst>
            </p:cNvPr>
            <p:cNvSpPr/>
            <p:nvPr/>
          </p:nvSpPr>
          <p:spPr>
            <a:xfrm>
              <a:off x="832720" y="3103790"/>
              <a:ext cx="1692850" cy="993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SIG</a:t>
              </a:r>
              <a:r>
                <a: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是开放的，并争取让交付成果成为社区发行的一部分，由组内核心成员主导治理，可通过邮件列表和组内的成员进行交流。龙蜥社区目前有近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20</a:t>
              </a:r>
              <a:r>
                <a: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个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SIG</a:t>
              </a:r>
              <a:r>
                <a: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。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9ECD7E04-2F8A-447C-AA45-FBB5C809B153}"/>
                </a:ext>
              </a:extLst>
            </p:cNvPr>
            <p:cNvSpPr txBox="1"/>
            <p:nvPr/>
          </p:nvSpPr>
          <p:spPr>
            <a:xfrm>
              <a:off x="832720" y="2769441"/>
              <a:ext cx="1692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添加标题文字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1A54F712-6B39-4B5C-BAD3-BD676919DE4E}"/>
                </a:ext>
              </a:extLst>
            </p:cNvPr>
            <p:cNvSpPr txBox="1"/>
            <p:nvPr/>
          </p:nvSpPr>
          <p:spPr>
            <a:xfrm>
              <a:off x="1271807" y="4379850"/>
              <a:ext cx="8146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000" dirty="0">
                  <a:solidFill>
                    <a:schemeClr val="bg1"/>
                  </a:solidFill>
                  <a:latin typeface="Avenir Light" panose="020B0402020203020204" pitchFamily="34" charset="0"/>
                </a:rPr>
                <a:t>添加文字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C6827403-42FB-46F5-94A4-283E7C737D5E}"/>
              </a:ext>
            </a:extLst>
          </p:cNvPr>
          <p:cNvGrpSpPr/>
          <p:nvPr/>
        </p:nvGrpSpPr>
        <p:grpSpPr>
          <a:xfrm>
            <a:off x="6885132" y="1892744"/>
            <a:ext cx="1692850" cy="2743001"/>
            <a:chOff x="832720" y="1883070"/>
            <a:chExt cx="1692850" cy="2743001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C144FF8A-9BC3-4643-8D74-7F07887C25B6}"/>
                </a:ext>
              </a:extLst>
            </p:cNvPr>
            <p:cNvSpPr txBox="1"/>
            <p:nvPr/>
          </p:nvSpPr>
          <p:spPr>
            <a:xfrm>
              <a:off x="1314469" y="1883070"/>
              <a:ext cx="7293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04</a:t>
              </a:r>
              <a:endParaRPr kumimoji="1" lang="zh-CN" altLang="en-US" sz="24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4BA7202F-CEBE-4326-A478-9B7BC60E6F79}"/>
                </a:ext>
              </a:extLst>
            </p:cNvPr>
            <p:cNvSpPr/>
            <p:nvPr/>
          </p:nvSpPr>
          <p:spPr>
            <a:xfrm>
              <a:off x="832720" y="3103790"/>
              <a:ext cx="1692850" cy="993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SIG</a:t>
              </a:r>
              <a:r>
                <a: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是开放的，并争取让交付成果成为社区发行的一部分，由组内核心成员主导治理，可通过邮件列表和组内的成员进行交流。龙蜥社区目前有近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20</a:t>
              </a:r>
              <a:r>
                <a: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个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SIG</a:t>
              </a:r>
              <a:r>
                <a: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Han Sans CN ExtraLight" panose="020B0200000000000000" pitchFamily="34" charset="-128"/>
                  <a:ea typeface="Source Han Sans CN ExtraLight" panose="020B0200000000000000" pitchFamily="34" charset="-128"/>
                </a:rPr>
                <a:t>。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9E1B5BBB-51A8-457B-8521-16F2292094BC}"/>
                </a:ext>
              </a:extLst>
            </p:cNvPr>
            <p:cNvSpPr txBox="1"/>
            <p:nvPr/>
          </p:nvSpPr>
          <p:spPr>
            <a:xfrm>
              <a:off x="832720" y="2769441"/>
              <a:ext cx="1692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添加标题文字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EE79EC0F-F094-4E28-9A17-CE7DCDFA4C33}"/>
                </a:ext>
              </a:extLst>
            </p:cNvPr>
            <p:cNvSpPr txBox="1"/>
            <p:nvPr/>
          </p:nvSpPr>
          <p:spPr>
            <a:xfrm>
              <a:off x="1271807" y="4379850"/>
              <a:ext cx="8146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000" dirty="0">
                  <a:solidFill>
                    <a:schemeClr val="bg1"/>
                  </a:solidFill>
                  <a:latin typeface="Avenir Light" panose="020B0402020203020204" pitchFamily="34" charset="0"/>
                </a:rPr>
                <a:t>添加文字</a:t>
              </a:r>
            </a:p>
          </p:txBody>
        </p:sp>
      </p:grpSp>
      <p:pic>
        <p:nvPicPr>
          <p:cNvPr id="66" name="Picture 44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207746" y="-31296"/>
            <a:ext cx="956697" cy="71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线连接符 4"/>
          <p:cNvCxnSpPr/>
          <p:nvPr/>
        </p:nvCxnSpPr>
        <p:spPr>
          <a:xfrm>
            <a:off x="3273287" y="3551583"/>
            <a:ext cx="0" cy="702365"/>
          </a:xfrm>
          <a:prstGeom prst="line">
            <a:avLst/>
          </a:prstGeom>
          <a:ln>
            <a:solidFill>
              <a:srgbClr val="CAD5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5"/>
          <p:cNvCxnSpPr/>
          <p:nvPr/>
        </p:nvCxnSpPr>
        <p:spPr>
          <a:xfrm>
            <a:off x="6062869" y="3551583"/>
            <a:ext cx="0" cy="702365"/>
          </a:xfrm>
          <a:prstGeom prst="line">
            <a:avLst/>
          </a:prstGeom>
          <a:ln>
            <a:solidFill>
              <a:srgbClr val="CAD5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34"/>
          <p:cNvSpPr>
            <a:spLocks noChangeAspect="1" noChangeArrowheads="1"/>
          </p:cNvSpPr>
          <p:nvPr/>
        </p:nvSpPr>
        <p:spPr bwMode="auto">
          <a:xfrm>
            <a:off x="4402171" y="3097721"/>
            <a:ext cx="336212" cy="360000"/>
          </a:xfrm>
          <a:custGeom>
            <a:avLst/>
            <a:gdLst>
              <a:gd name="T0" fmla="*/ 308388 w 2444"/>
              <a:gd name="T1" fmla="*/ 173318 h 2613"/>
              <a:gd name="T2" fmla="*/ 243986 w 2444"/>
              <a:gd name="T3" fmla="*/ 61584 h 2613"/>
              <a:gd name="T4" fmla="*/ 232426 w 2444"/>
              <a:gd name="T5" fmla="*/ 54971 h 2613"/>
              <a:gd name="T6" fmla="*/ 103759 w 2444"/>
              <a:gd name="T7" fmla="*/ 54971 h 2613"/>
              <a:gd name="T8" fmla="*/ 92200 w 2444"/>
              <a:gd name="T9" fmla="*/ 61584 h 2613"/>
              <a:gd name="T10" fmla="*/ 27798 w 2444"/>
              <a:gd name="T11" fmla="*/ 173318 h 2613"/>
              <a:gd name="T12" fmla="*/ 27798 w 2444"/>
              <a:gd name="T13" fmla="*/ 186544 h 2613"/>
              <a:gd name="T14" fmla="*/ 78163 w 2444"/>
              <a:gd name="T15" fmla="*/ 298829 h 2613"/>
              <a:gd name="T16" fmla="*/ 100457 w 2444"/>
              <a:gd name="T17" fmla="*/ 297313 h 2613"/>
              <a:gd name="T18" fmla="*/ 168024 w 2444"/>
              <a:gd name="T19" fmla="*/ 359862 h 2613"/>
              <a:gd name="T20" fmla="*/ 235729 w 2444"/>
              <a:gd name="T21" fmla="*/ 297313 h 2613"/>
              <a:gd name="T22" fmla="*/ 258022 w 2444"/>
              <a:gd name="T23" fmla="*/ 298829 h 2613"/>
              <a:gd name="T24" fmla="*/ 308388 w 2444"/>
              <a:gd name="T25" fmla="*/ 186544 h 2613"/>
              <a:gd name="T26" fmla="*/ 245362 w 2444"/>
              <a:gd name="T27" fmla="*/ 77704 h 2613"/>
              <a:gd name="T28" fmla="*/ 295177 w 2444"/>
              <a:gd name="T29" fmla="*/ 164087 h 2613"/>
              <a:gd name="T30" fmla="*/ 253481 w 2444"/>
              <a:gd name="T31" fmla="*/ 130608 h 2613"/>
              <a:gd name="T32" fmla="*/ 245362 w 2444"/>
              <a:gd name="T33" fmla="*/ 77704 h 2613"/>
              <a:gd name="T34" fmla="*/ 168024 w 2444"/>
              <a:gd name="T35" fmla="*/ 261217 h 2613"/>
              <a:gd name="T36" fmla="*/ 97704 w 2444"/>
              <a:gd name="T37" fmla="*/ 220574 h 2613"/>
              <a:gd name="T38" fmla="*/ 97704 w 2444"/>
              <a:gd name="T39" fmla="*/ 139288 h 2613"/>
              <a:gd name="T40" fmla="*/ 168024 w 2444"/>
              <a:gd name="T41" fmla="*/ 98507 h 2613"/>
              <a:gd name="T42" fmla="*/ 238481 w 2444"/>
              <a:gd name="T43" fmla="*/ 139288 h 2613"/>
              <a:gd name="T44" fmla="*/ 238481 w 2444"/>
              <a:gd name="T45" fmla="*/ 220574 h 2613"/>
              <a:gd name="T46" fmla="*/ 235178 w 2444"/>
              <a:gd name="T47" fmla="*/ 242618 h 2613"/>
              <a:gd name="T48" fmla="*/ 188803 w 2444"/>
              <a:gd name="T49" fmla="*/ 269346 h 2613"/>
              <a:gd name="T50" fmla="*/ 235178 w 2444"/>
              <a:gd name="T51" fmla="*/ 242618 h 2613"/>
              <a:gd name="T52" fmla="*/ 110777 w 2444"/>
              <a:gd name="T53" fmla="*/ 279403 h 2613"/>
              <a:gd name="T54" fmla="*/ 123713 w 2444"/>
              <a:gd name="T55" fmla="*/ 256808 h 2613"/>
              <a:gd name="T56" fmla="*/ 80365 w 2444"/>
              <a:gd name="T57" fmla="*/ 206659 h 2613"/>
              <a:gd name="T58" fmla="*/ 80365 w 2444"/>
              <a:gd name="T59" fmla="*/ 153203 h 2613"/>
              <a:gd name="T60" fmla="*/ 80365 w 2444"/>
              <a:gd name="T61" fmla="*/ 206659 h 2613"/>
              <a:gd name="T62" fmla="*/ 110777 w 2444"/>
              <a:gd name="T63" fmla="*/ 80459 h 2613"/>
              <a:gd name="T64" fmla="*/ 123713 w 2444"/>
              <a:gd name="T65" fmla="*/ 102916 h 2613"/>
              <a:gd name="T66" fmla="*/ 188803 w 2444"/>
              <a:gd name="T67" fmla="*/ 90379 h 2613"/>
              <a:gd name="T68" fmla="*/ 235178 w 2444"/>
              <a:gd name="T69" fmla="*/ 117245 h 2613"/>
              <a:gd name="T70" fmla="*/ 188803 w 2444"/>
              <a:gd name="T71" fmla="*/ 90379 h 2613"/>
              <a:gd name="T72" fmla="*/ 282792 w 2444"/>
              <a:gd name="T73" fmla="*/ 179793 h 2613"/>
              <a:gd name="T74" fmla="*/ 256783 w 2444"/>
              <a:gd name="T75" fmla="*/ 179793 h 2613"/>
              <a:gd name="T76" fmla="*/ 118346 w 2444"/>
              <a:gd name="T77" fmla="*/ 61860 h 2613"/>
              <a:gd name="T78" fmla="*/ 217839 w 2444"/>
              <a:gd name="T79" fmla="*/ 61860 h 2613"/>
              <a:gd name="T80" fmla="*/ 168024 w 2444"/>
              <a:gd name="T81" fmla="*/ 81148 h 2613"/>
              <a:gd name="T82" fmla="*/ 118346 w 2444"/>
              <a:gd name="T83" fmla="*/ 61860 h 2613"/>
              <a:gd name="T84" fmla="*/ 26421 w 2444"/>
              <a:gd name="T85" fmla="*/ 97956 h 2613"/>
              <a:gd name="T86" fmla="*/ 90824 w 2444"/>
              <a:gd name="T87" fmla="*/ 77704 h 2613"/>
              <a:gd name="T88" fmla="*/ 82705 w 2444"/>
              <a:gd name="T89" fmla="*/ 130608 h 2613"/>
              <a:gd name="T90" fmla="*/ 41008 w 2444"/>
              <a:gd name="T91" fmla="*/ 164087 h 2613"/>
              <a:gd name="T92" fmla="*/ 26421 w 2444"/>
              <a:gd name="T93" fmla="*/ 261768 h 2613"/>
              <a:gd name="T94" fmla="*/ 43210 w 2444"/>
              <a:gd name="T95" fmla="*/ 192606 h 2613"/>
              <a:gd name="T96" fmla="*/ 94677 w 2444"/>
              <a:gd name="T97" fmla="*/ 281745 h 2613"/>
              <a:gd name="T98" fmla="*/ 217839 w 2444"/>
              <a:gd name="T99" fmla="*/ 298002 h 2613"/>
              <a:gd name="T100" fmla="*/ 118346 w 2444"/>
              <a:gd name="T101" fmla="*/ 298002 h 2613"/>
              <a:gd name="T102" fmla="*/ 168024 w 2444"/>
              <a:gd name="T103" fmla="*/ 278714 h 2613"/>
              <a:gd name="T104" fmla="*/ 217839 w 2444"/>
              <a:gd name="T105" fmla="*/ 298002 h 2613"/>
              <a:gd name="T106" fmla="*/ 245362 w 2444"/>
              <a:gd name="T107" fmla="*/ 282158 h 2613"/>
              <a:gd name="T108" fmla="*/ 253481 w 2444"/>
              <a:gd name="T109" fmla="*/ 229254 h 2613"/>
              <a:gd name="T110" fmla="*/ 295177 w 2444"/>
              <a:gd name="T111" fmla="*/ 195637 h 2613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444" h="2613">
                <a:moveTo>
                  <a:pt x="2205" y="1305"/>
                </a:moveTo>
                <a:cubicBezTo>
                  <a:pt x="2218" y="1290"/>
                  <a:pt x="2229" y="1274"/>
                  <a:pt x="2241" y="1258"/>
                </a:cubicBezTo>
                <a:cubicBezTo>
                  <a:pt x="2403" y="1024"/>
                  <a:pt x="2443" y="810"/>
                  <a:pt x="2352" y="653"/>
                </a:cubicBezTo>
                <a:cubicBezTo>
                  <a:pt x="2262" y="497"/>
                  <a:pt x="2056" y="424"/>
                  <a:pt x="1773" y="447"/>
                </a:cubicBezTo>
                <a:cubicBezTo>
                  <a:pt x="1753" y="449"/>
                  <a:pt x="1733" y="451"/>
                  <a:pt x="1713" y="454"/>
                </a:cubicBezTo>
                <a:cubicBezTo>
                  <a:pt x="1705" y="435"/>
                  <a:pt x="1697" y="417"/>
                  <a:pt x="1689" y="399"/>
                </a:cubicBezTo>
                <a:cubicBezTo>
                  <a:pt x="1568" y="142"/>
                  <a:pt x="1402" y="0"/>
                  <a:pt x="1221" y="0"/>
                </a:cubicBezTo>
                <a:cubicBezTo>
                  <a:pt x="1041" y="0"/>
                  <a:pt x="875" y="142"/>
                  <a:pt x="754" y="399"/>
                </a:cubicBezTo>
                <a:cubicBezTo>
                  <a:pt x="746" y="417"/>
                  <a:pt x="738" y="435"/>
                  <a:pt x="730" y="454"/>
                </a:cubicBezTo>
                <a:cubicBezTo>
                  <a:pt x="710" y="451"/>
                  <a:pt x="690" y="449"/>
                  <a:pt x="670" y="447"/>
                </a:cubicBezTo>
                <a:cubicBezTo>
                  <a:pt x="387" y="424"/>
                  <a:pt x="181" y="497"/>
                  <a:pt x="91" y="653"/>
                </a:cubicBezTo>
                <a:cubicBezTo>
                  <a:pt x="0" y="810"/>
                  <a:pt x="40" y="1024"/>
                  <a:pt x="202" y="1258"/>
                </a:cubicBezTo>
                <a:cubicBezTo>
                  <a:pt x="214" y="1274"/>
                  <a:pt x="225" y="1290"/>
                  <a:pt x="238" y="1305"/>
                </a:cubicBezTo>
                <a:cubicBezTo>
                  <a:pt x="225" y="1321"/>
                  <a:pt x="214" y="1338"/>
                  <a:pt x="202" y="1354"/>
                </a:cubicBezTo>
                <a:cubicBezTo>
                  <a:pt x="40" y="1587"/>
                  <a:pt x="0" y="1802"/>
                  <a:pt x="91" y="1959"/>
                </a:cubicBezTo>
                <a:cubicBezTo>
                  <a:pt x="170" y="2096"/>
                  <a:pt x="337" y="2169"/>
                  <a:pt x="568" y="2169"/>
                </a:cubicBezTo>
                <a:cubicBezTo>
                  <a:pt x="601" y="2169"/>
                  <a:pt x="635" y="2167"/>
                  <a:pt x="670" y="2164"/>
                </a:cubicBezTo>
                <a:cubicBezTo>
                  <a:pt x="690" y="2163"/>
                  <a:pt x="710" y="2160"/>
                  <a:pt x="730" y="2158"/>
                </a:cubicBezTo>
                <a:cubicBezTo>
                  <a:pt x="738" y="2177"/>
                  <a:pt x="746" y="2195"/>
                  <a:pt x="754" y="2213"/>
                </a:cubicBezTo>
                <a:cubicBezTo>
                  <a:pt x="875" y="2470"/>
                  <a:pt x="1041" y="2612"/>
                  <a:pt x="1221" y="2612"/>
                </a:cubicBezTo>
                <a:cubicBezTo>
                  <a:pt x="1402" y="2612"/>
                  <a:pt x="1568" y="2470"/>
                  <a:pt x="1689" y="2213"/>
                </a:cubicBezTo>
                <a:cubicBezTo>
                  <a:pt x="1697" y="2195"/>
                  <a:pt x="1705" y="2177"/>
                  <a:pt x="1713" y="2158"/>
                </a:cubicBezTo>
                <a:cubicBezTo>
                  <a:pt x="1733" y="2160"/>
                  <a:pt x="1753" y="2163"/>
                  <a:pt x="1773" y="2164"/>
                </a:cubicBezTo>
                <a:cubicBezTo>
                  <a:pt x="1808" y="2167"/>
                  <a:pt x="1842" y="2169"/>
                  <a:pt x="1875" y="2169"/>
                </a:cubicBezTo>
                <a:cubicBezTo>
                  <a:pt x="2106" y="2169"/>
                  <a:pt x="2273" y="2096"/>
                  <a:pt x="2352" y="1959"/>
                </a:cubicBezTo>
                <a:cubicBezTo>
                  <a:pt x="2443" y="1802"/>
                  <a:pt x="2403" y="1587"/>
                  <a:pt x="2241" y="1354"/>
                </a:cubicBezTo>
                <a:cubicBezTo>
                  <a:pt x="2229" y="1338"/>
                  <a:pt x="2218" y="1321"/>
                  <a:pt x="2205" y="1305"/>
                </a:cubicBezTo>
                <a:close/>
                <a:moveTo>
                  <a:pt x="1783" y="564"/>
                </a:moveTo>
                <a:cubicBezTo>
                  <a:pt x="2015" y="544"/>
                  <a:pt x="2186" y="598"/>
                  <a:pt x="2251" y="711"/>
                </a:cubicBezTo>
                <a:cubicBezTo>
                  <a:pt x="2317" y="825"/>
                  <a:pt x="2278" y="1000"/>
                  <a:pt x="2145" y="1191"/>
                </a:cubicBezTo>
                <a:cubicBezTo>
                  <a:pt x="2140" y="1199"/>
                  <a:pt x="2134" y="1206"/>
                  <a:pt x="2129" y="1214"/>
                </a:cubicBezTo>
                <a:cubicBezTo>
                  <a:pt x="2048" y="1121"/>
                  <a:pt x="1951" y="1032"/>
                  <a:pt x="1842" y="948"/>
                </a:cubicBezTo>
                <a:cubicBezTo>
                  <a:pt x="1824" y="812"/>
                  <a:pt x="1794" y="683"/>
                  <a:pt x="1755" y="566"/>
                </a:cubicBezTo>
                <a:cubicBezTo>
                  <a:pt x="1765" y="565"/>
                  <a:pt x="1774" y="564"/>
                  <a:pt x="1783" y="564"/>
                </a:cubicBezTo>
                <a:close/>
                <a:moveTo>
                  <a:pt x="1485" y="1763"/>
                </a:moveTo>
                <a:cubicBezTo>
                  <a:pt x="1398" y="1814"/>
                  <a:pt x="1309" y="1858"/>
                  <a:pt x="1221" y="1896"/>
                </a:cubicBezTo>
                <a:cubicBezTo>
                  <a:pt x="1134" y="1858"/>
                  <a:pt x="1045" y="1814"/>
                  <a:pt x="958" y="1763"/>
                </a:cubicBezTo>
                <a:cubicBezTo>
                  <a:pt x="870" y="1713"/>
                  <a:pt x="787" y="1658"/>
                  <a:pt x="710" y="1601"/>
                </a:cubicBezTo>
                <a:cubicBezTo>
                  <a:pt x="699" y="1505"/>
                  <a:pt x="693" y="1406"/>
                  <a:pt x="693" y="1305"/>
                </a:cubicBezTo>
                <a:cubicBezTo>
                  <a:pt x="693" y="1205"/>
                  <a:pt x="699" y="1106"/>
                  <a:pt x="710" y="1011"/>
                </a:cubicBezTo>
                <a:cubicBezTo>
                  <a:pt x="787" y="954"/>
                  <a:pt x="870" y="899"/>
                  <a:pt x="958" y="849"/>
                </a:cubicBezTo>
                <a:cubicBezTo>
                  <a:pt x="1045" y="798"/>
                  <a:pt x="1134" y="753"/>
                  <a:pt x="1221" y="715"/>
                </a:cubicBezTo>
                <a:cubicBezTo>
                  <a:pt x="1309" y="753"/>
                  <a:pt x="1398" y="798"/>
                  <a:pt x="1485" y="849"/>
                </a:cubicBezTo>
                <a:cubicBezTo>
                  <a:pt x="1573" y="899"/>
                  <a:pt x="1656" y="954"/>
                  <a:pt x="1733" y="1011"/>
                </a:cubicBezTo>
                <a:cubicBezTo>
                  <a:pt x="1744" y="1106"/>
                  <a:pt x="1750" y="1205"/>
                  <a:pt x="1750" y="1305"/>
                </a:cubicBezTo>
                <a:cubicBezTo>
                  <a:pt x="1750" y="1406"/>
                  <a:pt x="1744" y="1505"/>
                  <a:pt x="1733" y="1601"/>
                </a:cubicBezTo>
                <a:cubicBezTo>
                  <a:pt x="1656" y="1658"/>
                  <a:pt x="1573" y="1713"/>
                  <a:pt x="1485" y="1763"/>
                </a:cubicBezTo>
                <a:close/>
                <a:moveTo>
                  <a:pt x="1709" y="1761"/>
                </a:moveTo>
                <a:cubicBezTo>
                  <a:pt x="1691" y="1856"/>
                  <a:pt x="1667" y="1945"/>
                  <a:pt x="1638" y="2028"/>
                </a:cubicBezTo>
                <a:cubicBezTo>
                  <a:pt x="1552" y="2012"/>
                  <a:pt x="1463" y="1987"/>
                  <a:pt x="1372" y="1955"/>
                </a:cubicBezTo>
                <a:cubicBezTo>
                  <a:pt x="1429" y="1927"/>
                  <a:pt x="1487" y="1897"/>
                  <a:pt x="1544" y="1864"/>
                </a:cubicBezTo>
                <a:cubicBezTo>
                  <a:pt x="1601" y="1831"/>
                  <a:pt x="1656" y="1797"/>
                  <a:pt x="1709" y="1761"/>
                </a:cubicBezTo>
                <a:close/>
                <a:moveTo>
                  <a:pt x="1071" y="1955"/>
                </a:moveTo>
                <a:cubicBezTo>
                  <a:pt x="980" y="1987"/>
                  <a:pt x="891" y="2012"/>
                  <a:pt x="805" y="2028"/>
                </a:cubicBezTo>
                <a:cubicBezTo>
                  <a:pt x="776" y="1945"/>
                  <a:pt x="752" y="1856"/>
                  <a:pt x="735" y="1761"/>
                </a:cubicBezTo>
                <a:cubicBezTo>
                  <a:pt x="787" y="1797"/>
                  <a:pt x="843" y="1831"/>
                  <a:pt x="899" y="1864"/>
                </a:cubicBezTo>
                <a:cubicBezTo>
                  <a:pt x="956" y="1897"/>
                  <a:pt x="1014" y="1927"/>
                  <a:pt x="1071" y="1955"/>
                </a:cubicBezTo>
                <a:close/>
                <a:moveTo>
                  <a:pt x="584" y="1500"/>
                </a:moveTo>
                <a:cubicBezTo>
                  <a:pt x="511" y="1437"/>
                  <a:pt x="445" y="1372"/>
                  <a:pt x="388" y="1305"/>
                </a:cubicBezTo>
                <a:cubicBezTo>
                  <a:pt x="445" y="1240"/>
                  <a:pt x="511" y="1175"/>
                  <a:pt x="584" y="1112"/>
                </a:cubicBezTo>
                <a:cubicBezTo>
                  <a:pt x="579" y="1176"/>
                  <a:pt x="577" y="1241"/>
                  <a:pt x="577" y="1305"/>
                </a:cubicBezTo>
                <a:cubicBezTo>
                  <a:pt x="577" y="1371"/>
                  <a:pt x="579" y="1436"/>
                  <a:pt x="584" y="1500"/>
                </a:cubicBezTo>
                <a:close/>
                <a:moveTo>
                  <a:pt x="735" y="851"/>
                </a:moveTo>
                <a:cubicBezTo>
                  <a:pt x="752" y="756"/>
                  <a:pt x="776" y="666"/>
                  <a:pt x="805" y="584"/>
                </a:cubicBezTo>
                <a:cubicBezTo>
                  <a:pt x="891" y="600"/>
                  <a:pt x="980" y="625"/>
                  <a:pt x="1071" y="656"/>
                </a:cubicBezTo>
                <a:cubicBezTo>
                  <a:pt x="1014" y="684"/>
                  <a:pt x="956" y="715"/>
                  <a:pt x="899" y="747"/>
                </a:cubicBezTo>
                <a:cubicBezTo>
                  <a:pt x="843" y="780"/>
                  <a:pt x="787" y="815"/>
                  <a:pt x="735" y="851"/>
                </a:cubicBezTo>
                <a:close/>
                <a:moveTo>
                  <a:pt x="1372" y="656"/>
                </a:moveTo>
                <a:cubicBezTo>
                  <a:pt x="1463" y="625"/>
                  <a:pt x="1552" y="600"/>
                  <a:pt x="1638" y="584"/>
                </a:cubicBezTo>
                <a:cubicBezTo>
                  <a:pt x="1667" y="666"/>
                  <a:pt x="1691" y="756"/>
                  <a:pt x="1709" y="851"/>
                </a:cubicBezTo>
                <a:cubicBezTo>
                  <a:pt x="1656" y="815"/>
                  <a:pt x="1601" y="780"/>
                  <a:pt x="1544" y="747"/>
                </a:cubicBezTo>
                <a:cubicBezTo>
                  <a:pt x="1487" y="715"/>
                  <a:pt x="1429" y="684"/>
                  <a:pt x="1372" y="656"/>
                </a:cubicBezTo>
                <a:close/>
                <a:moveTo>
                  <a:pt x="1859" y="1112"/>
                </a:moveTo>
                <a:cubicBezTo>
                  <a:pt x="1932" y="1175"/>
                  <a:pt x="1998" y="1240"/>
                  <a:pt x="2055" y="1305"/>
                </a:cubicBezTo>
                <a:cubicBezTo>
                  <a:pt x="1998" y="1372"/>
                  <a:pt x="1932" y="1437"/>
                  <a:pt x="1859" y="1500"/>
                </a:cubicBezTo>
                <a:cubicBezTo>
                  <a:pt x="1864" y="1436"/>
                  <a:pt x="1866" y="1371"/>
                  <a:pt x="1866" y="1305"/>
                </a:cubicBezTo>
                <a:cubicBezTo>
                  <a:pt x="1866" y="1241"/>
                  <a:pt x="1864" y="1176"/>
                  <a:pt x="1859" y="1112"/>
                </a:cubicBezTo>
                <a:close/>
                <a:moveTo>
                  <a:pt x="860" y="449"/>
                </a:moveTo>
                <a:cubicBezTo>
                  <a:pt x="959" y="238"/>
                  <a:pt x="1091" y="117"/>
                  <a:pt x="1221" y="117"/>
                </a:cubicBezTo>
                <a:cubicBezTo>
                  <a:pt x="1352" y="117"/>
                  <a:pt x="1484" y="238"/>
                  <a:pt x="1583" y="449"/>
                </a:cubicBezTo>
                <a:cubicBezTo>
                  <a:pt x="1587" y="457"/>
                  <a:pt x="1591" y="465"/>
                  <a:pt x="1595" y="474"/>
                </a:cubicBezTo>
                <a:cubicBezTo>
                  <a:pt x="1474" y="498"/>
                  <a:pt x="1348" y="537"/>
                  <a:pt x="1221" y="589"/>
                </a:cubicBezTo>
                <a:cubicBezTo>
                  <a:pt x="1095" y="537"/>
                  <a:pt x="969" y="498"/>
                  <a:pt x="848" y="474"/>
                </a:cubicBezTo>
                <a:cubicBezTo>
                  <a:pt x="852" y="465"/>
                  <a:pt x="856" y="457"/>
                  <a:pt x="860" y="449"/>
                </a:cubicBezTo>
                <a:close/>
                <a:moveTo>
                  <a:pt x="298" y="1191"/>
                </a:moveTo>
                <a:cubicBezTo>
                  <a:pt x="165" y="1000"/>
                  <a:pt x="126" y="825"/>
                  <a:pt x="192" y="711"/>
                </a:cubicBezTo>
                <a:cubicBezTo>
                  <a:pt x="248" y="613"/>
                  <a:pt x="384" y="560"/>
                  <a:pt x="570" y="560"/>
                </a:cubicBezTo>
                <a:cubicBezTo>
                  <a:pt x="599" y="560"/>
                  <a:pt x="629" y="561"/>
                  <a:pt x="660" y="564"/>
                </a:cubicBezTo>
                <a:cubicBezTo>
                  <a:pt x="669" y="564"/>
                  <a:pt x="678" y="565"/>
                  <a:pt x="688" y="566"/>
                </a:cubicBezTo>
                <a:cubicBezTo>
                  <a:pt x="649" y="683"/>
                  <a:pt x="619" y="812"/>
                  <a:pt x="601" y="948"/>
                </a:cubicBezTo>
                <a:cubicBezTo>
                  <a:pt x="492" y="1032"/>
                  <a:pt x="395" y="1121"/>
                  <a:pt x="314" y="1214"/>
                </a:cubicBezTo>
                <a:cubicBezTo>
                  <a:pt x="309" y="1206"/>
                  <a:pt x="303" y="1199"/>
                  <a:pt x="298" y="1191"/>
                </a:cubicBezTo>
                <a:close/>
                <a:moveTo>
                  <a:pt x="660" y="2048"/>
                </a:moveTo>
                <a:cubicBezTo>
                  <a:pt x="428" y="2068"/>
                  <a:pt x="257" y="2014"/>
                  <a:pt x="192" y="1900"/>
                </a:cubicBezTo>
                <a:cubicBezTo>
                  <a:pt x="126" y="1787"/>
                  <a:pt x="165" y="1612"/>
                  <a:pt x="298" y="1420"/>
                </a:cubicBezTo>
                <a:cubicBezTo>
                  <a:pt x="303" y="1413"/>
                  <a:pt x="309" y="1406"/>
                  <a:pt x="314" y="1398"/>
                </a:cubicBezTo>
                <a:cubicBezTo>
                  <a:pt x="395" y="1490"/>
                  <a:pt x="492" y="1580"/>
                  <a:pt x="601" y="1664"/>
                </a:cubicBezTo>
                <a:cubicBezTo>
                  <a:pt x="619" y="1800"/>
                  <a:pt x="649" y="1929"/>
                  <a:pt x="688" y="2045"/>
                </a:cubicBezTo>
                <a:cubicBezTo>
                  <a:pt x="678" y="2046"/>
                  <a:pt x="669" y="2047"/>
                  <a:pt x="660" y="2048"/>
                </a:cubicBezTo>
                <a:close/>
                <a:moveTo>
                  <a:pt x="1583" y="2163"/>
                </a:moveTo>
                <a:cubicBezTo>
                  <a:pt x="1484" y="2374"/>
                  <a:pt x="1352" y="2495"/>
                  <a:pt x="1221" y="2495"/>
                </a:cubicBezTo>
                <a:cubicBezTo>
                  <a:pt x="1091" y="2495"/>
                  <a:pt x="959" y="2374"/>
                  <a:pt x="860" y="2163"/>
                </a:cubicBezTo>
                <a:cubicBezTo>
                  <a:pt x="856" y="2155"/>
                  <a:pt x="852" y="2147"/>
                  <a:pt x="848" y="2138"/>
                </a:cubicBezTo>
                <a:cubicBezTo>
                  <a:pt x="969" y="2114"/>
                  <a:pt x="1095" y="2075"/>
                  <a:pt x="1221" y="2023"/>
                </a:cubicBezTo>
                <a:cubicBezTo>
                  <a:pt x="1348" y="2075"/>
                  <a:pt x="1474" y="2114"/>
                  <a:pt x="1595" y="2138"/>
                </a:cubicBezTo>
                <a:cubicBezTo>
                  <a:pt x="1591" y="2147"/>
                  <a:pt x="1587" y="2155"/>
                  <a:pt x="1583" y="2163"/>
                </a:cubicBezTo>
                <a:close/>
                <a:moveTo>
                  <a:pt x="2251" y="1900"/>
                </a:moveTo>
                <a:cubicBezTo>
                  <a:pt x="2186" y="2014"/>
                  <a:pt x="2015" y="2068"/>
                  <a:pt x="1783" y="2048"/>
                </a:cubicBezTo>
                <a:cubicBezTo>
                  <a:pt x="1774" y="2047"/>
                  <a:pt x="1765" y="2046"/>
                  <a:pt x="1755" y="2045"/>
                </a:cubicBezTo>
                <a:cubicBezTo>
                  <a:pt x="1794" y="1929"/>
                  <a:pt x="1824" y="1800"/>
                  <a:pt x="1842" y="1664"/>
                </a:cubicBezTo>
                <a:cubicBezTo>
                  <a:pt x="1951" y="1580"/>
                  <a:pt x="2048" y="1490"/>
                  <a:pt x="2129" y="1398"/>
                </a:cubicBezTo>
                <a:cubicBezTo>
                  <a:pt x="2134" y="1406"/>
                  <a:pt x="2140" y="1413"/>
                  <a:pt x="2145" y="1420"/>
                </a:cubicBezTo>
                <a:cubicBezTo>
                  <a:pt x="2278" y="1612"/>
                  <a:pt x="2317" y="1787"/>
                  <a:pt x="2251" y="1900"/>
                </a:cubicBezTo>
                <a:close/>
              </a:path>
            </a:pathLst>
          </a:custGeom>
          <a:solidFill>
            <a:srgbClr val="5E923D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635"/>
          </a:p>
        </p:txBody>
      </p:sp>
      <p:sp>
        <p:nvSpPr>
          <p:cNvPr id="21" name="Freeform 10"/>
          <p:cNvSpPr>
            <a:spLocks noChangeAspect="1" noChangeArrowheads="1"/>
          </p:cNvSpPr>
          <p:nvPr/>
        </p:nvSpPr>
        <p:spPr bwMode="auto">
          <a:xfrm>
            <a:off x="1736649" y="3114287"/>
            <a:ext cx="338388" cy="326869"/>
          </a:xfrm>
          <a:custGeom>
            <a:avLst/>
            <a:gdLst>
              <a:gd name="T0" fmla="*/ 21745 w 2576"/>
              <a:gd name="T1" fmla="*/ 338243 h 2482"/>
              <a:gd name="T2" fmla="*/ 162795 w 2576"/>
              <a:gd name="T3" fmla="*/ 34230 h 2482"/>
              <a:gd name="T4" fmla="*/ 21745 w 2576"/>
              <a:gd name="T5" fmla="*/ 12474 h 2482"/>
              <a:gd name="T6" fmla="*/ 0 w 2576"/>
              <a:gd name="T7" fmla="*/ 338243 h 2482"/>
              <a:gd name="T8" fmla="*/ 325445 w 2576"/>
              <a:gd name="T9" fmla="*/ 359855 h 2482"/>
              <a:gd name="T10" fmla="*/ 347189 w 2576"/>
              <a:gd name="T11" fmla="*/ 196970 h 2482"/>
              <a:gd name="T12" fmla="*/ 325445 w 2576"/>
              <a:gd name="T13" fmla="*/ 338243 h 2482"/>
              <a:gd name="T14" fmla="*/ 54362 w 2576"/>
              <a:gd name="T15" fmla="*/ 135761 h 2482"/>
              <a:gd name="T16" fmla="*/ 211648 w 2576"/>
              <a:gd name="T17" fmla="*/ 107768 h 2482"/>
              <a:gd name="T18" fmla="*/ 275432 w 2576"/>
              <a:gd name="T19" fmla="*/ 214085 h 2482"/>
              <a:gd name="T20" fmla="*/ 53782 w 2576"/>
              <a:gd name="T21" fmla="*/ 186092 h 2482"/>
              <a:gd name="T22" fmla="*/ 275432 w 2576"/>
              <a:gd name="T23" fmla="*/ 214085 h 2482"/>
              <a:gd name="T24" fmla="*/ 54362 w 2576"/>
              <a:gd name="T25" fmla="*/ 294295 h 2482"/>
              <a:gd name="T26" fmla="*/ 288189 w 2576"/>
              <a:gd name="T27" fmla="*/ 266301 h 2482"/>
              <a:gd name="T28" fmla="*/ 367919 w 2576"/>
              <a:gd name="T29" fmla="*/ 68461 h 2482"/>
              <a:gd name="T30" fmla="*/ 351538 w 2576"/>
              <a:gd name="T31" fmla="*/ 62514 h 2482"/>
              <a:gd name="T32" fmla="*/ 348784 w 2576"/>
              <a:gd name="T33" fmla="*/ 42208 h 2482"/>
              <a:gd name="T34" fmla="*/ 356177 w 2576"/>
              <a:gd name="T35" fmla="*/ 32490 h 2482"/>
              <a:gd name="T36" fmla="*/ 344725 w 2576"/>
              <a:gd name="T37" fmla="*/ 18711 h 2482"/>
              <a:gd name="T38" fmla="*/ 337042 w 2576"/>
              <a:gd name="T39" fmla="*/ 18711 h 2482"/>
              <a:gd name="T40" fmla="*/ 321241 w 2576"/>
              <a:gd name="T41" fmla="*/ 26108 h 2482"/>
              <a:gd name="T42" fmla="*/ 305005 w 2576"/>
              <a:gd name="T43" fmla="*/ 13779 h 2482"/>
              <a:gd name="T44" fmla="*/ 303410 w 2576"/>
              <a:gd name="T45" fmla="*/ 1595 h 2482"/>
              <a:gd name="T46" fmla="*/ 285435 w 2576"/>
              <a:gd name="T47" fmla="*/ 0 h 2482"/>
              <a:gd name="T48" fmla="*/ 280071 w 2576"/>
              <a:gd name="T49" fmla="*/ 5512 h 2482"/>
              <a:gd name="T50" fmla="*/ 274127 w 2576"/>
              <a:gd name="T51" fmla="*/ 21757 h 2482"/>
              <a:gd name="T52" fmla="*/ 253832 w 2576"/>
              <a:gd name="T53" fmla="*/ 24658 h 2482"/>
              <a:gd name="T54" fmla="*/ 244120 w 2576"/>
              <a:gd name="T55" fmla="*/ 17115 h 2482"/>
              <a:gd name="T56" fmla="*/ 230348 w 2576"/>
              <a:gd name="T57" fmla="*/ 28719 h 2482"/>
              <a:gd name="T58" fmla="*/ 230348 w 2576"/>
              <a:gd name="T59" fmla="*/ 36406 h 2482"/>
              <a:gd name="T60" fmla="*/ 237741 w 2576"/>
              <a:gd name="T61" fmla="*/ 52071 h 2482"/>
              <a:gd name="T62" fmla="*/ 225275 w 2576"/>
              <a:gd name="T63" fmla="*/ 68461 h 2482"/>
              <a:gd name="T64" fmla="*/ 213242 w 2576"/>
              <a:gd name="T65" fmla="*/ 70056 h 2482"/>
              <a:gd name="T66" fmla="*/ 211648 w 2576"/>
              <a:gd name="T67" fmla="*/ 87897 h 2482"/>
              <a:gd name="T68" fmla="*/ 217012 w 2576"/>
              <a:gd name="T69" fmla="*/ 93409 h 2482"/>
              <a:gd name="T70" fmla="*/ 233393 w 2576"/>
              <a:gd name="T71" fmla="*/ 99355 h 2482"/>
              <a:gd name="T72" fmla="*/ 236147 w 2576"/>
              <a:gd name="T73" fmla="*/ 119662 h 2482"/>
              <a:gd name="T74" fmla="*/ 228754 w 2576"/>
              <a:gd name="T75" fmla="*/ 129380 h 2482"/>
              <a:gd name="T76" fmla="*/ 240351 w 2576"/>
              <a:gd name="T77" fmla="*/ 143159 h 2482"/>
              <a:gd name="T78" fmla="*/ 247889 w 2576"/>
              <a:gd name="T79" fmla="*/ 143159 h 2482"/>
              <a:gd name="T80" fmla="*/ 263690 w 2576"/>
              <a:gd name="T81" fmla="*/ 135761 h 2482"/>
              <a:gd name="T82" fmla="*/ 280071 w 2576"/>
              <a:gd name="T83" fmla="*/ 148090 h 2482"/>
              <a:gd name="T84" fmla="*/ 281666 w 2576"/>
              <a:gd name="T85" fmla="*/ 160274 h 2482"/>
              <a:gd name="T86" fmla="*/ 299496 w 2576"/>
              <a:gd name="T87" fmla="*/ 161869 h 2482"/>
              <a:gd name="T88" fmla="*/ 305005 w 2576"/>
              <a:gd name="T89" fmla="*/ 156358 h 2482"/>
              <a:gd name="T90" fmla="*/ 310803 w 2576"/>
              <a:gd name="T91" fmla="*/ 140113 h 2482"/>
              <a:gd name="T92" fmla="*/ 331243 w 2576"/>
              <a:gd name="T93" fmla="*/ 137212 h 2482"/>
              <a:gd name="T94" fmla="*/ 340811 w 2576"/>
              <a:gd name="T95" fmla="*/ 144754 h 2482"/>
              <a:gd name="T96" fmla="*/ 354583 w 2576"/>
              <a:gd name="T97" fmla="*/ 133151 h 2482"/>
              <a:gd name="T98" fmla="*/ 354583 w 2576"/>
              <a:gd name="T99" fmla="*/ 125463 h 2482"/>
              <a:gd name="T100" fmla="*/ 347334 w 2576"/>
              <a:gd name="T101" fmla="*/ 109799 h 2482"/>
              <a:gd name="T102" fmla="*/ 359656 w 2576"/>
              <a:gd name="T103" fmla="*/ 93409 h 2482"/>
              <a:gd name="T104" fmla="*/ 371688 w 2576"/>
              <a:gd name="T105" fmla="*/ 91813 h 2482"/>
              <a:gd name="T106" fmla="*/ 373283 w 2576"/>
              <a:gd name="T107" fmla="*/ 73828 h 2482"/>
              <a:gd name="T108" fmla="*/ 367919 w 2576"/>
              <a:gd name="T109" fmla="*/ 68461 h 2482"/>
              <a:gd name="T110" fmla="*/ 292538 w 2576"/>
              <a:gd name="T111" fmla="*/ 49750 h 2482"/>
              <a:gd name="T112" fmla="*/ 292538 w 2576"/>
              <a:gd name="T113" fmla="*/ 111974 h 2482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576" h="2482">
                <a:moveTo>
                  <a:pt x="2245" y="2332"/>
                </a:moveTo>
                <a:lnTo>
                  <a:pt x="150" y="2332"/>
                </a:lnTo>
                <a:lnTo>
                  <a:pt x="150" y="236"/>
                </a:lnTo>
                <a:lnTo>
                  <a:pt x="1123" y="236"/>
                </a:lnTo>
                <a:lnTo>
                  <a:pt x="1123" y="86"/>
                </a:lnTo>
                <a:lnTo>
                  <a:pt x="150" y="86"/>
                </a:lnTo>
                <a:cubicBezTo>
                  <a:pt x="67" y="86"/>
                  <a:pt x="0" y="153"/>
                  <a:pt x="0" y="236"/>
                </a:cubicBezTo>
                <a:lnTo>
                  <a:pt x="0" y="2332"/>
                </a:lnTo>
                <a:cubicBezTo>
                  <a:pt x="0" y="2414"/>
                  <a:pt x="67" y="2481"/>
                  <a:pt x="150" y="2481"/>
                </a:cubicBezTo>
                <a:lnTo>
                  <a:pt x="2245" y="2481"/>
                </a:lnTo>
                <a:cubicBezTo>
                  <a:pt x="2328" y="2481"/>
                  <a:pt x="2395" y="2414"/>
                  <a:pt x="2395" y="2332"/>
                </a:cubicBezTo>
                <a:lnTo>
                  <a:pt x="2395" y="1358"/>
                </a:lnTo>
                <a:lnTo>
                  <a:pt x="2245" y="1358"/>
                </a:lnTo>
                <a:lnTo>
                  <a:pt x="2245" y="2332"/>
                </a:lnTo>
                <a:close/>
                <a:moveTo>
                  <a:pt x="1460" y="936"/>
                </a:moveTo>
                <a:lnTo>
                  <a:pt x="375" y="936"/>
                </a:lnTo>
                <a:lnTo>
                  <a:pt x="375" y="743"/>
                </a:lnTo>
                <a:lnTo>
                  <a:pt x="1460" y="743"/>
                </a:lnTo>
                <a:lnTo>
                  <a:pt x="1460" y="936"/>
                </a:lnTo>
                <a:close/>
                <a:moveTo>
                  <a:pt x="1900" y="1476"/>
                </a:moveTo>
                <a:lnTo>
                  <a:pt x="371" y="1476"/>
                </a:lnTo>
                <a:lnTo>
                  <a:pt x="371" y="1283"/>
                </a:lnTo>
                <a:lnTo>
                  <a:pt x="1900" y="1283"/>
                </a:lnTo>
                <a:lnTo>
                  <a:pt x="1900" y="1476"/>
                </a:lnTo>
                <a:close/>
                <a:moveTo>
                  <a:pt x="1988" y="2029"/>
                </a:moveTo>
                <a:lnTo>
                  <a:pt x="375" y="2029"/>
                </a:lnTo>
                <a:lnTo>
                  <a:pt x="375" y="1836"/>
                </a:lnTo>
                <a:lnTo>
                  <a:pt x="1988" y="1836"/>
                </a:lnTo>
                <a:lnTo>
                  <a:pt x="1988" y="2029"/>
                </a:lnTo>
                <a:close/>
                <a:moveTo>
                  <a:pt x="2538" y="472"/>
                </a:moveTo>
                <a:lnTo>
                  <a:pt x="2481" y="472"/>
                </a:lnTo>
                <a:cubicBezTo>
                  <a:pt x="2457" y="472"/>
                  <a:pt x="2432" y="454"/>
                  <a:pt x="2425" y="431"/>
                </a:cubicBezTo>
                <a:lnTo>
                  <a:pt x="2396" y="359"/>
                </a:lnTo>
                <a:cubicBezTo>
                  <a:pt x="2385" y="339"/>
                  <a:pt x="2389" y="308"/>
                  <a:pt x="2406" y="291"/>
                </a:cubicBezTo>
                <a:lnTo>
                  <a:pt x="2446" y="251"/>
                </a:lnTo>
                <a:cubicBezTo>
                  <a:pt x="2453" y="244"/>
                  <a:pt x="2457" y="235"/>
                  <a:pt x="2457" y="224"/>
                </a:cubicBezTo>
                <a:cubicBezTo>
                  <a:pt x="2457" y="214"/>
                  <a:pt x="2453" y="205"/>
                  <a:pt x="2446" y="198"/>
                </a:cubicBezTo>
                <a:lnTo>
                  <a:pt x="2378" y="129"/>
                </a:lnTo>
                <a:cubicBezTo>
                  <a:pt x="2371" y="123"/>
                  <a:pt x="2362" y="118"/>
                  <a:pt x="2351" y="118"/>
                </a:cubicBezTo>
                <a:cubicBezTo>
                  <a:pt x="2341" y="118"/>
                  <a:pt x="2332" y="123"/>
                  <a:pt x="2325" y="129"/>
                </a:cubicBezTo>
                <a:lnTo>
                  <a:pt x="2284" y="170"/>
                </a:lnTo>
                <a:cubicBezTo>
                  <a:pt x="2268" y="186"/>
                  <a:pt x="2237" y="191"/>
                  <a:pt x="2216" y="180"/>
                </a:cubicBezTo>
                <a:lnTo>
                  <a:pt x="2144" y="150"/>
                </a:lnTo>
                <a:cubicBezTo>
                  <a:pt x="2122" y="143"/>
                  <a:pt x="2104" y="118"/>
                  <a:pt x="2104" y="95"/>
                </a:cubicBezTo>
                <a:lnTo>
                  <a:pt x="2104" y="38"/>
                </a:lnTo>
                <a:cubicBezTo>
                  <a:pt x="2104" y="28"/>
                  <a:pt x="2100" y="18"/>
                  <a:pt x="2093" y="11"/>
                </a:cubicBezTo>
                <a:cubicBezTo>
                  <a:pt x="2085" y="4"/>
                  <a:pt x="2076" y="0"/>
                  <a:pt x="2066" y="0"/>
                </a:cubicBezTo>
                <a:lnTo>
                  <a:pt x="1969" y="0"/>
                </a:lnTo>
                <a:cubicBezTo>
                  <a:pt x="1960" y="0"/>
                  <a:pt x="1950" y="4"/>
                  <a:pt x="1943" y="11"/>
                </a:cubicBezTo>
                <a:cubicBezTo>
                  <a:pt x="1935" y="18"/>
                  <a:pt x="1932" y="28"/>
                  <a:pt x="1932" y="38"/>
                </a:cubicBezTo>
                <a:lnTo>
                  <a:pt x="1932" y="95"/>
                </a:lnTo>
                <a:cubicBezTo>
                  <a:pt x="1932" y="118"/>
                  <a:pt x="1913" y="143"/>
                  <a:pt x="1891" y="150"/>
                </a:cubicBezTo>
                <a:lnTo>
                  <a:pt x="1819" y="180"/>
                </a:lnTo>
                <a:cubicBezTo>
                  <a:pt x="1798" y="191"/>
                  <a:pt x="1768" y="186"/>
                  <a:pt x="1751" y="170"/>
                </a:cubicBezTo>
                <a:lnTo>
                  <a:pt x="1710" y="129"/>
                </a:lnTo>
                <a:cubicBezTo>
                  <a:pt x="1704" y="123"/>
                  <a:pt x="1694" y="118"/>
                  <a:pt x="1684" y="118"/>
                </a:cubicBezTo>
                <a:cubicBezTo>
                  <a:pt x="1674" y="118"/>
                  <a:pt x="1664" y="123"/>
                  <a:pt x="1658" y="129"/>
                </a:cubicBezTo>
                <a:lnTo>
                  <a:pt x="1589" y="198"/>
                </a:lnTo>
                <a:cubicBezTo>
                  <a:pt x="1582" y="205"/>
                  <a:pt x="1578" y="214"/>
                  <a:pt x="1578" y="224"/>
                </a:cubicBezTo>
                <a:cubicBezTo>
                  <a:pt x="1578" y="235"/>
                  <a:pt x="1582" y="244"/>
                  <a:pt x="1589" y="251"/>
                </a:cubicBezTo>
                <a:lnTo>
                  <a:pt x="1629" y="291"/>
                </a:lnTo>
                <a:cubicBezTo>
                  <a:pt x="1646" y="308"/>
                  <a:pt x="1651" y="339"/>
                  <a:pt x="1640" y="359"/>
                </a:cubicBezTo>
                <a:lnTo>
                  <a:pt x="1610" y="431"/>
                </a:lnTo>
                <a:cubicBezTo>
                  <a:pt x="1603" y="454"/>
                  <a:pt x="1578" y="472"/>
                  <a:pt x="1554" y="472"/>
                </a:cubicBezTo>
                <a:lnTo>
                  <a:pt x="1497" y="472"/>
                </a:lnTo>
                <a:cubicBezTo>
                  <a:pt x="1488" y="472"/>
                  <a:pt x="1478" y="476"/>
                  <a:pt x="1471" y="483"/>
                </a:cubicBezTo>
                <a:cubicBezTo>
                  <a:pt x="1464" y="490"/>
                  <a:pt x="1460" y="500"/>
                  <a:pt x="1460" y="509"/>
                </a:cubicBezTo>
                <a:lnTo>
                  <a:pt x="1460" y="606"/>
                </a:lnTo>
                <a:cubicBezTo>
                  <a:pt x="1460" y="616"/>
                  <a:pt x="1464" y="626"/>
                  <a:pt x="1471" y="633"/>
                </a:cubicBezTo>
                <a:cubicBezTo>
                  <a:pt x="1478" y="640"/>
                  <a:pt x="1488" y="644"/>
                  <a:pt x="1497" y="644"/>
                </a:cubicBezTo>
                <a:lnTo>
                  <a:pt x="1554" y="644"/>
                </a:lnTo>
                <a:cubicBezTo>
                  <a:pt x="1578" y="644"/>
                  <a:pt x="1603" y="662"/>
                  <a:pt x="1610" y="685"/>
                </a:cubicBezTo>
                <a:lnTo>
                  <a:pt x="1640" y="757"/>
                </a:lnTo>
                <a:cubicBezTo>
                  <a:pt x="1651" y="777"/>
                  <a:pt x="1646" y="808"/>
                  <a:pt x="1629" y="825"/>
                </a:cubicBezTo>
                <a:lnTo>
                  <a:pt x="1589" y="865"/>
                </a:lnTo>
                <a:cubicBezTo>
                  <a:pt x="1582" y="872"/>
                  <a:pt x="1578" y="881"/>
                  <a:pt x="1578" y="892"/>
                </a:cubicBezTo>
                <a:cubicBezTo>
                  <a:pt x="1578" y="902"/>
                  <a:pt x="1582" y="911"/>
                  <a:pt x="1589" y="918"/>
                </a:cubicBezTo>
                <a:lnTo>
                  <a:pt x="1658" y="987"/>
                </a:lnTo>
                <a:cubicBezTo>
                  <a:pt x="1664" y="993"/>
                  <a:pt x="1674" y="998"/>
                  <a:pt x="1684" y="998"/>
                </a:cubicBezTo>
                <a:cubicBezTo>
                  <a:pt x="1694" y="998"/>
                  <a:pt x="1704" y="993"/>
                  <a:pt x="1710" y="987"/>
                </a:cubicBezTo>
                <a:lnTo>
                  <a:pt x="1751" y="946"/>
                </a:lnTo>
                <a:cubicBezTo>
                  <a:pt x="1768" y="930"/>
                  <a:pt x="1798" y="925"/>
                  <a:pt x="1819" y="936"/>
                </a:cubicBezTo>
                <a:lnTo>
                  <a:pt x="1891" y="966"/>
                </a:lnTo>
                <a:cubicBezTo>
                  <a:pt x="1913" y="973"/>
                  <a:pt x="1932" y="998"/>
                  <a:pt x="1932" y="1021"/>
                </a:cubicBezTo>
                <a:lnTo>
                  <a:pt x="1932" y="1078"/>
                </a:lnTo>
                <a:cubicBezTo>
                  <a:pt x="1932" y="1088"/>
                  <a:pt x="1935" y="1098"/>
                  <a:pt x="1943" y="1105"/>
                </a:cubicBezTo>
                <a:cubicBezTo>
                  <a:pt x="1950" y="1112"/>
                  <a:pt x="1960" y="1116"/>
                  <a:pt x="1969" y="1116"/>
                </a:cubicBezTo>
                <a:lnTo>
                  <a:pt x="2066" y="1116"/>
                </a:lnTo>
                <a:cubicBezTo>
                  <a:pt x="2076" y="1116"/>
                  <a:pt x="2085" y="1112"/>
                  <a:pt x="2093" y="1105"/>
                </a:cubicBezTo>
                <a:cubicBezTo>
                  <a:pt x="2100" y="1098"/>
                  <a:pt x="2104" y="1088"/>
                  <a:pt x="2104" y="1078"/>
                </a:cubicBezTo>
                <a:lnTo>
                  <a:pt x="2104" y="1021"/>
                </a:lnTo>
                <a:cubicBezTo>
                  <a:pt x="2104" y="998"/>
                  <a:pt x="2122" y="973"/>
                  <a:pt x="2144" y="966"/>
                </a:cubicBezTo>
                <a:lnTo>
                  <a:pt x="2216" y="936"/>
                </a:lnTo>
                <a:cubicBezTo>
                  <a:pt x="2237" y="925"/>
                  <a:pt x="2268" y="930"/>
                  <a:pt x="2285" y="946"/>
                </a:cubicBezTo>
                <a:lnTo>
                  <a:pt x="2325" y="987"/>
                </a:lnTo>
                <a:cubicBezTo>
                  <a:pt x="2332" y="993"/>
                  <a:pt x="2341" y="998"/>
                  <a:pt x="2351" y="998"/>
                </a:cubicBezTo>
                <a:cubicBezTo>
                  <a:pt x="2362" y="998"/>
                  <a:pt x="2371" y="994"/>
                  <a:pt x="2378" y="987"/>
                </a:cubicBezTo>
                <a:lnTo>
                  <a:pt x="2446" y="918"/>
                </a:lnTo>
                <a:cubicBezTo>
                  <a:pt x="2453" y="911"/>
                  <a:pt x="2457" y="902"/>
                  <a:pt x="2457" y="892"/>
                </a:cubicBezTo>
                <a:cubicBezTo>
                  <a:pt x="2457" y="881"/>
                  <a:pt x="2453" y="872"/>
                  <a:pt x="2446" y="865"/>
                </a:cubicBezTo>
                <a:lnTo>
                  <a:pt x="2406" y="825"/>
                </a:lnTo>
                <a:cubicBezTo>
                  <a:pt x="2389" y="808"/>
                  <a:pt x="2385" y="777"/>
                  <a:pt x="2396" y="757"/>
                </a:cubicBezTo>
                <a:lnTo>
                  <a:pt x="2425" y="685"/>
                </a:lnTo>
                <a:cubicBezTo>
                  <a:pt x="2432" y="662"/>
                  <a:pt x="2458" y="644"/>
                  <a:pt x="2481" y="644"/>
                </a:cubicBezTo>
                <a:lnTo>
                  <a:pt x="2538" y="644"/>
                </a:lnTo>
                <a:cubicBezTo>
                  <a:pt x="2548" y="644"/>
                  <a:pt x="2557" y="640"/>
                  <a:pt x="2564" y="633"/>
                </a:cubicBezTo>
                <a:cubicBezTo>
                  <a:pt x="2572" y="626"/>
                  <a:pt x="2575" y="616"/>
                  <a:pt x="2575" y="606"/>
                </a:cubicBezTo>
                <a:lnTo>
                  <a:pt x="2575" y="509"/>
                </a:lnTo>
                <a:cubicBezTo>
                  <a:pt x="2575" y="500"/>
                  <a:pt x="2572" y="490"/>
                  <a:pt x="2564" y="483"/>
                </a:cubicBezTo>
                <a:cubicBezTo>
                  <a:pt x="2557" y="476"/>
                  <a:pt x="2548" y="472"/>
                  <a:pt x="2538" y="472"/>
                </a:cubicBezTo>
                <a:close/>
                <a:moveTo>
                  <a:pt x="1803" y="558"/>
                </a:moveTo>
                <a:cubicBezTo>
                  <a:pt x="1803" y="439"/>
                  <a:pt x="1899" y="343"/>
                  <a:pt x="2018" y="343"/>
                </a:cubicBezTo>
                <a:cubicBezTo>
                  <a:pt x="2136" y="343"/>
                  <a:pt x="2232" y="439"/>
                  <a:pt x="2232" y="558"/>
                </a:cubicBezTo>
                <a:cubicBezTo>
                  <a:pt x="2232" y="676"/>
                  <a:pt x="2136" y="772"/>
                  <a:pt x="2018" y="772"/>
                </a:cubicBezTo>
                <a:cubicBezTo>
                  <a:pt x="1899" y="772"/>
                  <a:pt x="1803" y="676"/>
                  <a:pt x="1803" y="558"/>
                </a:cubicBezTo>
                <a:close/>
              </a:path>
            </a:pathLst>
          </a:custGeom>
          <a:solidFill>
            <a:srgbClr val="5E923D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635"/>
          </a:p>
        </p:txBody>
      </p:sp>
      <p:sp>
        <p:nvSpPr>
          <p:cNvPr id="22" name="Freeform 14"/>
          <p:cNvSpPr>
            <a:spLocks noChangeAspect="1" noChangeArrowheads="1"/>
          </p:cNvSpPr>
          <p:nvPr/>
        </p:nvSpPr>
        <p:spPr bwMode="auto">
          <a:xfrm>
            <a:off x="7185145" y="3077868"/>
            <a:ext cx="353655" cy="360000"/>
          </a:xfrm>
          <a:custGeom>
            <a:avLst/>
            <a:gdLst>
              <a:gd name="T0" fmla="*/ 301927 w 2740"/>
              <a:gd name="T1" fmla="*/ 254445 h 2783"/>
              <a:gd name="T2" fmla="*/ 310719 w 2740"/>
              <a:gd name="T3" fmla="*/ 298167 h 2783"/>
              <a:gd name="T4" fmla="*/ 354166 w 2740"/>
              <a:gd name="T5" fmla="*/ 306834 h 2783"/>
              <a:gd name="T6" fmla="*/ 354166 w 2740"/>
              <a:gd name="T7" fmla="*/ 307610 h 2783"/>
              <a:gd name="T8" fmla="*/ 310719 w 2740"/>
              <a:gd name="T9" fmla="*/ 316407 h 2783"/>
              <a:gd name="T10" fmla="*/ 301927 w 2740"/>
              <a:gd name="T11" fmla="*/ 359871 h 2783"/>
              <a:gd name="T12" fmla="*/ 292358 w 2740"/>
              <a:gd name="T13" fmla="*/ 351204 h 2783"/>
              <a:gd name="T14" fmla="*/ 257446 w 2740"/>
              <a:gd name="T15" fmla="*/ 316407 h 2783"/>
              <a:gd name="T16" fmla="*/ 248782 w 2740"/>
              <a:gd name="T17" fmla="*/ 306834 h 2783"/>
              <a:gd name="T18" fmla="*/ 292358 w 2740"/>
              <a:gd name="T19" fmla="*/ 298167 h 2783"/>
              <a:gd name="T20" fmla="*/ 301151 w 2740"/>
              <a:gd name="T21" fmla="*/ 254445 h 2783"/>
              <a:gd name="T22" fmla="*/ 232619 w 2740"/>
              <a:gd name="T23" fmla="*/ 168552 h 2783"/>
              <a:gd name="T24" fmla="*/ 258222 w 2740"/>
              <a:gd name="T25" fmla="*/ 168552 h 2783"/>
              <a:gd name="T26" fmla="*/ 60256 w 2740"/>
              <a:gd name="T27" fmla="*/ 168552 h 2783"/>
              <a:gd name="T28" fmla="*/ 109780 w 2740"/>
              <a:gd name="T29" fmla="*/ 275918 h 2783"/>
              <a:gd name="T30" fmla="*/ 12801 w 2740"/>
              <a:gd name="T31" fmla="*/ 359483 h 2783"/>
              <a:gd name="T32" fmla="*/ 124003 w 2740"/>
              <a:gd name="T33" fmla="*/ 299461 h 2783"/>
              <a:gd name="T34" fmla="*/ 135253 w 2740"/>
              <a:gd name="T35" fmla="*/ 267251 h 2783"/>
              <a:gd name="T36" fmla="*/ 85729 w 2740"/>
              <a:gd name="T37" fmla="*/ 168423 h 2783"/>
              <a:gd name="T38" fmla="*/ 315633 w 2740"/>
              <a:gd name="T39" fmla="*/ 135178 h 2783"/>
              <a:gd name="T40" fmla="*/ 159045 w 2740"/>
              <a:gd name="T41" fmla="*/ 0 h 2783"/>
              <a:gd name="T42" fmla="*/ 8663 w 2740"/>
              <a:gd name="T43" fmla="*/ 142939 h 2783"/>
              <a:gd name="T44" fmla="*/ 4138 w 2740"/>
              <a:gd name="T45" fmla="*/ 202702 h 2783"/>
              <a:gd name="T46" fmla="*/ 29611 w 2740"/>
              <a:gd name="T47" fmla="*/ 202702 h 2783"/>
              <a:gd name="T48" fmla="*/ 39050 w 2740"/>
              <a:gd name="T49" fmla="*/ 150830 h 2783"/>
              <a:gd name="T50" fmla="*/ 159303 w 2740"/>
              <a:gd name="T51" fmla="*/ 25483 h 2783"/>
              <a:gd name="T52" fmla="*/ 284470 w 2740"/>
              <a:gd name="T53" fmla="*/ 153547 h 2783"/>
              <a:gd name="T54" fmla="*/ 300375 w 2740"/>
              <a:gd name="T55" fmla="*/ 202831 h 2783"/>
              <a:gd name="T56" fmla="*/ 325848 w 2740"/>
              <a:gd name="T57" fmla="*/ 202831 h 2783"/>
              <a:gd name="T58" fmla="*/ 315633 w 2740"/>
              <a:gd name="T59" fmla="*/ 135178 h 2783"/>
              <a:gd name="T60" fmla="*/ 173915 w 2740"/>
              <a:gd name="T61" fmla="*/ 210852 h 2783"/>
              <a:gd name="T62" fmla="*/ 173915 w 2740"/>
              <a:gd name="T63" fmla="*/ 236464 h 2783"/>
              <a:gd name="T64" fmla="*/ 280721 w 2740"/>
              <a:gd name="T65" fmla="*/ 189637 h 2783"/>
              <a:gd name="T66" fmla="*/ 208569 w 2740"/>
              <a:gd name="T67" fmla="*/ 267122 h 2783"/>
              <a:gd name="T68" fmla="*/ 183096 w 2740"/>
              <a:gd name="T69" fmla="*/ 267122 h 2783"/>
              <a:gd name="T70" fmla="*/ 194345 w 2740"/>
              <a:gd name="T71" fmla="*/ 299332 h 2783"/>
              <a:gd name="T72" fmla="*/ 213353 w 2740"/>
              <a:gd name="T73" fmla="*/ 276177 h 2783"/>
              <a:gd name="T74" fmla="*/ 208569 w 2740"/>
              <a:gd name="T75" fmla="*/ 267122 h 278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740" h="2783">
                <a:moveTo>
                  <a:pt x="2329" y="1967"/>
                </a:moveTo>
                <a:lnTo>
                  <a:pt x="2335" y="1967"/>
                </a:lnTo>
                <a:cubicBezTo>
                  <a:pt x="2373" y="1967"/>
                  <a:pt x="2403" y="1997"/>
                  <a:pt x="2403" y="2035"/>
                </a:cubicBezTo>
                <a:lnTo>
                  <a:pt x="2403" y="2305"/>
                </a:lnTo>
                <a:lnTo>
                  <a:pt x="2672" y="2305"/>
                </a:lnTo>
                <a:cubicBezTo>
                  <a:pt x="2709" y="2305"/>
                  <a:pt x="2739" y="2335"/>
                  <a:pt x="2739" y="2372"/>
                </a:cubicBezTo>
                <a:lnTo>
                  <a:pt x="2739" y="2378"/>
                </a:lnTo>
                <a:cubicBezTo>
                  <a:pt x="2739" y="2416"/>
                  <a:pt x="2709" y="2446"/>
                  <a:pt x="2672" y="2446"/>
                </a:cubicBezTo>
                <a:lnTo>
                  <a:pt x="2403" y="2446"/>
                </a:lnTo>
                <a:lnTo>
                  <a:pt x="2403" y="2715"/>
                </a:lnTo>
                <a:cubicBezTo>
                  <a:pt x="2403" y="2752"/>
                  <a:pt x="2373" y="2782"/>
                  <a:pt x="2335" y="2782"/>
                </a:cubicBezTo>
                <a:lnTo>
                  <a:pt x="2329" y="2782"/>
                </a:lnTo>
                <a:cubicBezTo>
                  <a:pt x="2292" y="2782"/>
                  <a:pt x="2261" y="2752"/>
                  <a:pt x="2261" y="2715"/>
                </a:cubicBezTo>
                <a:lnTo>
                  <a:pt x="2261" y="2446"/>
                </a:lnTo>
                <a:lnTo>
                  <a:pt x="1991" y="2446"/>
                </a:lnTo>
                <a:cubicBezTo>
                  <a:pt x="1954" y="2446"/>
                  <a:pt x="1924" y="2416"/>
                  <a:pt x="1924" y="2378"/>
                </a:cubicBezTo>
                <a:lnTo>
                  <a:pt x="1924" y="2372"/>
                </a:lnTo>
                <a:cubicBezTo>
                  <a:pt x="1924" y="2335"/>
                  <a:pt x="1954" y="2305"/>
                  <a:pt x="1991" y="2305"/>
                </a:cubicBezTo>
                <a:lnTo>
                  <a:pt x="2261" y="2305"/>
                </a:lnTo>
                <a:lnTo>
                  <a:pt x="2261" y="2035"/>
                </a:lnTo>
                <a:cubicBezTo>
                  <a:pt x="2261" y="1998"/>
                  <a:pt x="2292" y="1967"/>
                  <a:pt x="2329" y="1967"/>
                </a:cubicBezTo>
                <a:close/>
                <a:moveTo>
                  <a:pt x="1230" y="567"/>
                </a:moveTo>
                <a:cubicBezTo>
                  <a:pt x="1473" y="567"/>
                  <a:pt x="1799" y="643"/>
                  <a:pt x="1799" y="1303"/>
                </a:cubicBezTo>
                <a:cubicBezTo>
                  <a:pt x="1799" y="1357"/>
                  <a:pt x="1844" y="1400"/>
                  <a:pt x="1898" y="1400"/>
                </a:cubicBezTo>
                <a:cubicBezTo>
                  <a:pt x="1952" y="1400"/>
                  <a:pt x="1997" y="1357"/>
                  <a:pt x="1997" y="1303"/>
                </a:cubicBezTo>
                <a:cubicBezTo>
                  <a:pt x="1997" y="532"/>
                  <a:pt x="1580" y="372"/>
                  <a:pt x="1232" y="372"/>
                </a:cubicBezTo>
                <a:cubicBezTo>
                  <a:pt x="882" y="372"/>
                  <a:pt x="466" y="534"/>
                  <a:pt x="466" y="1303"/>
                </a:cubicBezTo>
                <a:cubicBezTo>
                  <a:pt x="466" y="1627"/>
                  <a:pt x="615" y="1942"/>
                  <a:pt x="849" y="2118"/>
                </a:cubicBezTo>
                <a:lnTo>
                  <a:pt x="849" y="2133"/>
                </a:lnTo>
                <a:cubicBezTo>
                  <a:pt x="330" y="2207"/>
                  <a:pt x="0" y="2418"/>
                  <a:pt x="0" y="2680"/>
                </a:cubicBezTo>
                <a:cubicBezTo>
                  <a:pt x="0" y="2734"/>
                  <a:pt x="45" y="2779"/>
                  <a:pt x="99" y="2779"/>
                </a:cubicBezTo>
                <a:cubicBezTo>
                  <a:pt x="153" y="2779"/>
                  <a:pt x="198" y="2734"/>
                  <a:pt x="198" y="2680"/>
                </a:cubicBezTo>
                <a:cubicBezTo>
                  <a:pt x="198" y="2542"/>
                  <a:pt x="482" y="2367"/>
                  <a:pt x="959" y="2315"/>
                </a:cubicBezTo>
                <a:cubicBezTo>
                  <a:pt x="1008" y="2310"/>
                  <a:pt x="1046" y="2267"/>
                  <a:pt x="1046" y="2217"/>
                </a:cubicBezTo>
                <a:lnTo>
                  <a:pt x="1046" y="2066"/>
                </a:lnTo>
                <a:cubicBezTo>
                  <a:pt x="1046" y="2033"/>
                  <a:pt x="1028" y="2003"/>
                  <a:pt x="1001" y="1984"/>
                </a:cubicBezTo>
                <a:cubicBezTo>
                  <a:pt x="799" y="1852"/>
                  <a:pt x="663" y="1577"/>
                  <a:pt x="663" y="1302"/>
                </a:cubicBezTo>
                <a:cubicBezTo>
                  <a:pt x="661" y="641"/>
                  <a:pt x="985" y="567"/>
                  <a:pt x="1230" y="567"/>
                </a:cubicBezTo>
                <a:close/>
                <a:moveTo>
                  <a:pt x="2441" y="1045"/>
                </a:moveTo>
                <a:lnTo>
                  <a:pt x="2317" y="1013"/>
                </a:lnTo>
                <a:cubicBezTo>
                  <a:pt x="2277" y="448"/>
                  <a:pt x="1804" y="0"/>
                  <a:pt x="1230" y="0"/>
                </a:cubicBezTo>
                <a:cubicBezTo>
                  <a:pt x="644" y="0"/>
                  <a:pt x="165" y="464"/>
                  <a:pt x="140" y="1043"/>
                </a:cubicBezTo>
                <a:lnTo>
                  <a:pt x="67" y="1105"/>
                </a:lnTo>
                <a:cubicBezTo>
                  <a:pt x="44" y="1124"/>
                  <a:pt x="32" y="1151"/>
                  <a:pt x="32" y="1180"/>
                </a:cubicBezTo>
                <a:lnTo>
                  <a:pt x="32" y="1567"/>
                </a:lnTo>
                <a:cubicBezTo>
                  <a:pt x="32" y="1621"/>
                  <a:pt x="77" y="1666"/>
                  <a:pt x="131" y="1666"/>
                </a:cubicBezTo>
                <a:cubicBezTo>
                  <a:pt x="185" y="1666"/>
                  <a:pt x="229" y="1621"/>
                  <a:pt x="229" y="1567"/>
                </a:cubicBezTo>
                <a:lnTo>
                  <a:pt x="229" y="1226"/>
                </a:lnTo>
                <a:lnTo>
                  <a:pt x="302" y="1166"/>
                </a:lnTo>
                <a:cubicBezTo>
                  <a:pt x="325" y="1147"/>
                  <a:pt x="337" y="1120"/>
                  <a:pt x="337" y="1091"/>
                </a:cubicBezTo>
                <a:cubicBezTo>
                  <a:pt x="337" y="597"/>
                  <a:pt x="739" y="197"/>
                  <a:pt x="1232" y="197"/>
                </a:cubicBezTo>
                <a:cubicBezTo>
                  <a:pt x="1724" y="197"/>
                  <a:pt x="2125" y="599"/>
                  <a:pt x="2125" y="1091"/>
                </a:cubicBezTo>
                <a:cubicBezTo>
                  <a:pt x="2125" y="1136"/>
                  <a:pt x="2156" y="1175"/>
                  <a:pt x="2200" y="1187"/>
                </a:cubicBezTo>
                <a:lnTo>
                  <a:pt x="2323" y="1217"/>
                </a:lnTo>
                <a:lnTo>
                  <a:pt x="2323" y="1568"/>
                </a:lnTo>
                <a:cubicBezTo>
                  <a:pt x="2323" y="1622"/>
                  <a:pt x="2367" y="1667"/>
                  <a:pt x="2421" y="1667"/>
                </a:cubicBezTo>
                <a:cubicBezTo>
                  <a:pt x="2475" y="1667"/>
                  <a:pt x="2520" y="1622"/>
                  <a:pt x="2520" y="1568"/>
                </a:cubicBezTo>
                <a:lnTo>
                  <a:pt x="2520" y="1141"/>
                </a:lnTo>
                <a:cubicBezTo>
                  <a:pt x="2516" y="1094"/>
                  <a:pt x="2486" y="1054"/>
                  <a:pt x="2441" y="1045"/>
                </a:cubicBezTo>
                <a:close/>
                <a:moveTo>
                  <a:pt x="2074" y="1444"/>
                </a:moveTo>
                <a:cubicBezTo>
                  <a:pt x="2056" y="1497"/>
                  <a:pt x="1893" y="1630"/>
                  <a:pt x="1345" y="1630"/>
                </a:cubicBezTo>
                <a:cubicBezTo>
                  <a:pt x="1291" y="1630"/>
                  <a:pt x="1247" y="1675"/>
                  <a:pt x="1247" y="1729"/>
                </a:cubicBezTo>
                <a:cubicBezTo>
                  <a:pt x="1247" y="1783"/>
                  <a:pt x="1292" y="1828"/>
                  <a:pt x="1345" y="1828"/>
                </a:cubicBezTo>
                <a:cubicBezTo>
                  <a:pt x="2178" y="1828"/>
                  <a:pt x="2260" y="1537"/>
                  <a:pt x="2268" y="1478"/>
                </a:cubicBezTo>
                <a:lnTo>
                  <a:pt x="2171" y="1466"/>
                </a:lnTo>
                <a:lnTo>
                  <a:pt x="2074" y="1444"/>
                </a:lnTo>
                <a:close/>
                <a:moveTo>
                  <a:pt x="1613" y="2065"/>
                </a:moveTo>
                <a:cubicBezTo>
                  <a:pt x="1613" y="2011"/>
                  <a:pt x="1569" y="1967"/>
                  <a:pt x="1515" y="1967"/>
                </a:cubicBezTo>
                <a:cubicBezTo>
                  <a:pt x="1461" y="1967"/>
                  <a:pt x="1416" y="2011"/>
                  <a:pt x="1416" y="2065"/>
                </a:cubicBezTo>
                <a:lnTo>
                  <a:pt x="1416" y="2216"/>
                </a:lnTo>
                <a:cubicBezTo>
                  <a:pt x="1416" y="2266"/>
                  <a:pt x="1454" y="2308"/>
                  <a:pt x="1503" y="2314"/>
                </a:cubicBezTo>
                <a:cubicBezTo>
                  <a:pt x="1554" y="2320"/>
                  <a:pt x="1604" y="2326"/>
                  <a:pt x="1650" y="2334"/>
                </a:cubicBezTo>
                <a:lnTo>
                  <a:pt x="1650" y="2135"/>
                </a:lnTo>
                <a:cubicBezTo>
                  <a:pt x="1639" y="2135"/>
                  <a:pt x="1626" y="2134"/>
                  <a:pt x="1613" y="2131"/>
                </a:cubicBezTo>
                <a:lnTo>
                  <a:pt x="1613" y="2065"/>
                </a:lnTo>
                <a:close/>
              </a:path>
            </a:pathLst>
          </a:custGeom>
          <a:solidFill>
            <a:srgbClr val="5E923D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635"/>
          </a:p>
        </p:txBody>
      </p:sp>
      <p:sp>
        <p:nvSpPr>
          <p:cNvPr id="23" name="矩形 22"/>
          <p:cNvSpPr/>
          <p:nvPr/>
        </p:nvSpPr>
        <p:spPr>
          <a:xfrm>
            <a:off x="954158" y="4001893"/>
            <a:ext cx="1903371" cy="624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是开放的，并争取让交付成果成为社区发行的一部分，由组内核心成员主导治理。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059418" y="3663476"/>
            <a:ext cx="1692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487330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添加标题文字</a:t>
            </a:r>
          </a:p>
        </p:txBody>
      </p:sp>
      <p:sp>
        <p:nvSpPr>
          <p:cNvPr id="25" name="矩形 24"/>
          <p:cNvSpPr/>
          <p:nvPr/>
        </p:nvSpPr>
        <p:spPr>
          <a:xfrm>
            <a:off x="3638478" y="4001893"/>
            <a:ext cx="1903371" cy="624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是开放的，并争取让交付成果成为社区发行的一部分，由组内核心成员主导治理。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743738" y="3663476"/>
            <a:ext cx="1692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487330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添加标题文字</a:t>
            </a:r>
          </a:p>
        </p:txBody>
      </p:sp>
      <p:sp>
        <p:nvSpPr>
          <p:cNvPr id="27" name="矩形 26"/>
          <p:cNvSpPr/>
          <p:nvPr/>
        </p:nvSpPr>
        <p:spPr>
          <a:xfrm>
            <a:off x="6428059" y="4001893"/>
            <a:ext cx="1903371" cy="624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SIG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是开放的，并争取让交付成果成为社区发行的一部分，由组内核心成员主导治理。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533319" y="3663476"/>
            <a:ext cx="1692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487330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添加标题文字</a:t>
            </a:r>
          </a:p>
        </p:txBody>
      </p:sp>
      <p:pic>
        <p:nvPicPr>
          <p:cNvPr id="30" name="Picture 30" descr="Text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45" y="-31297"/>
            <a:ext cx="956697" cy="7177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1834</Words>
  <Application>Microsoft Office PowerPoint</Application>
  <PresentationFormat>全屏显示(16:9)</PresentationFormat>
  <Paragraphs>158</Paragraphs>
  <Slides>21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40" baseType="lpstr">
      <vt:lpstr>Avenir Black</vt:lpstr>
      <vt:lpstr>Avenir Light</vt:lpstr>
      <vt:lpstr>Avenir Medium</vt:lpstr>
      <vt:lpstr>Gautami</vt:lpstr>
      <vt:lpstr>Source Han Sans CN</vt:lpstr>
      <vt:lpstr>Source Han Sans CN ExtraLight</vt:lpstr>
      <vt:lpstr>Source Han Sans CN Heavy</vt:lpstr>
      <vt:lpstr>Source Han Sans CN Light</vt:lpstr>
      <vt:lpstr>Source Han Sans CN Medium</vt:lpstr>
      <vt:lpstr>Source Han Serif CN</vt:lpstr>
      <vt:lpstr>等线</vt:lpstr>
      <vt:lpstr>等线 Light</vt:lpstr>
      <vt:lpstr>Arial</vt:lpstr>
      <vt:lpstr>Calibri</vt:lpstr>
      <vt:lpstr>Calibri Light</vt:lpstr>
      <vt:lpstr>Dubai Medium</vt:lpstr>
      <vt:lpstr>Times New Roman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1</cp:lastModifiedBy>
  <cp:revision>74</cp:revision>
  <dcterms:created xsi:type="dcterms:W3CDTF">2021-10-18T03:33:28Z</dcterms:created>
  <dcterms:modified xsi:type="dcterms:W3CDTF">2023-02-06T10:15:18Z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2052-11.1.0.10702</vt:lpwstr>
  </property>
</Properties>
</file>