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4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0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0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0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1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8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ED82B-EEEA-422E-A992-6B837716D8A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31B0-287B-44CA-A33E-AA94504D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 Explorer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 shiny app for GEO database exploring</a:t>
            </a:r>
          </a:p>
          <a:p>
            <a:endParaRPr lang="en-US" altLang="zh-CN" sz="3600" dirty="0"/>
          </a:p>
          <a:p>
            <a:r>
              <a:rPr lang="zh-CN" altLang="en-US" sz="3200" b="1" dirty="0"/>
              <a:t>数据下载</a:t>
            </a:r>
          </a:p>
          <a:p>
            <a:r>
              <a:rPr lang="zh-CN" altLang="en-US" sz="3200" b="1" dirty="0"/>
              <a:t>如何设置差异分析的分组</a:t>
            </a:r>
          </a:p>
          <a:p>
            <a:r>
              <a:rPr lang="zh-CN" altLang="en-US" sz="3200" b="1" dirty="0"/>
              <a:t>平台注释的问题</a:t>
            </a:r>
          </a:p>
          <a:p>
            <a:r>
              <a:rPr lang="zh-CN" altLang="en-US" sz="3200" dirty="0"/>
              <a:t> </a:t>
            </a:r>
            <a:r>
              <a:rPr lang="en-US" altLang="zh-CN" sz="3200" b="1" dirty="0" smtClean="0"/>
              <a:t>ID </a:t>
            </a:r>
            <a:r>
              <a:rPr lang="zh-CN" altLang="en-US" sz="3200" b="1" dirty="0"/>
              <a:t>转换、功能富集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031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平台注释的问题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b="1" dirty="0"/>
              <a:t>先做差异分析再注释</a:t>
            </a:r>
          </a:p>
          <a:p>
            <a:r>
              <a:rPr lang="zh-CN" altLang="en-US" sz="3000" b="1" dirty="0"/>
              <a:t>平台文件繁多 </a:t>
            </a:r>
            <a:r>
              <a:rPr lang="zh-CN" altLang="en-US" sz="3000" b="1" dirty="0" smtClean="0"/>
              <a:t> </a:t>
            </a:r>
            <a:r>
              <a:rPr lang="en-US" altLang="zh-CN" sz="3000" b="1" dirty="0" err="1" smtClean="0"/>
              <a:t>ImaGEO</a:t>
            </a:r>
            <a:r>
              <a:rPr lang="zh-CN" altLang="en-US" sz="3000" b="1" dirty="0"/>
              <a:t>的解决方案是预先将平台文件整理好（</a:t>
            </a:r>
            <a:r>
              <a:rPr lang="en-US" altLang="zh-CN" sz="3000" b="1" dirty="0"/>
              <a:t>GPL570.txt</a:t>
            </a:r>
            <a:r>
              <a:rPr lang="zh-CN" altLang="en-US" sz="3000" b="1" dirty="0"/>
              <a:t>）</a:t>
            </a:r>
          </a:p>
          <a:p>
            <a:r>
              <a:rPr lang="zh-CN" altLang="en-US" sz="3000" b="1" dirty="0"/>
              <a:t>目前</a:t>
            </a:r>
            <a:r>
              <a:rPr lang="en-US" altLang="zh-CN" sz="3000" b="1" dirty="0"/>
              <a:t>GEO Explorer</a:t>
            </a:r>
            <a:r>
              <a:rPr lang="zh-CN" altLang="en-US" sz="3000" b="1" dirty="0"/>
              <a:t>的解决方案是先通过字符大致选择某几列，后续会让用户自主勾选哪一列是</a:t>
            </a:r>
            <a:r>
              <a:rPr lang="en-US" altLang="zh-CN" sz="3000" b="1" dirty="0"/>
              <a:t>gene symbol </a:t>
            </a:r>
            <a:r>
              <a:rPr lang="zh-CN" altLang="en-US" sz="3000" b="1" dirty="0"/>
              <a:t>然后再</a:t>
            </a:r>
            <a:r>
              <a:rPr lang="en-US" altLang="zh-CN" sz="3000" b="1" dirty="0"/>
              <a:t>submit</a:t>
            </a:r>
          </a:p>
          <a:p>
            <a:r>
              <a:rPr lang="zh-CN" altLang="en-US" sz="3000" b="1" dirty="0"/>
              <a:t>通过正则表达式保留第一个基因名 探针多对一保留第一个</a:t>
            </a:r>
          </a:p>
          <a:p>
            <a:r>
              <a:rPr lang="zh-CN" altLang="en-US" sz="3000" b="1" dirty="0"/>
              <a:t>平台注释陈旧？考虑后续做一个工具用</a:t>
            </a:r>
            <a:r>
              <a:rPr lang="en-US" altLang="zh-CN" sz="3000" b="1" dirty="0"/>
              <a:t>blast/</a:t>
            </a:r>
            <a:r>
              <a:rPr lang="en-US" altLang="zh-CN" sz="3000" b="1" dirty="0" err="1"/>
              <a:t>seqman</a:t>
            </a:r>
            <a:r>
              <a:rPr lang="zh-CN" altLang="en-US" sz="3000" b="1" dirty="0"/>
              <a:t>比对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5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ID </a:t>
            </a:r>
            <a:r>
              <a:rPr lang="zh-CN" altLang="en-US" b="1" dirty="0"/>
              <a:t>转换、功能富</a:t>
            </a:r>
            <a:r>
              <a:rPr lang="zh-CN" altLang="en-US" b="1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i="1" dirty="0" err="1"/>
              <a:t>clusterProfiler</a:t>
            </a:r>
            <a:r>
              <a:rPr lang="en-US" altLang="zh-CN" sz="3200" b="1" dirty="0"/>
              <a:t> OR </a:t>
            </a:r>
            <a:r>
              <a:rPr lang="en-US" altLang="zh-CN" sz="3200" b="1" i="1" dirty="0" err="1" smtClean="0"/>
              <a:t>biomart</a:t>
            </a:r>
            <a:endParaRPr lang="en-US" altLang="zh-CN" sz="3200" b="1" i="1" dirty="0" smtClean="0"/>
          </a:p>
          <a:p>
            <a:pPr marL="0" indent="0">
              <a:buNone/>
            </a:pPr>
            <a:endParaRPr lang="en-US" altLang="zh-CN" sz="3200" b="1" dirty="0"/>
          </a:p>
          <a:p>
            <a:r>
              <a:rPr lang="zh-CN" altLang="en-US" sz="3200" b="1" dirty="0"/>
              <a:t>后续做一个子工具 允许用户根据富集结果自主绘图（</a:t>
            </a:r>
            <a:r>
              <a:rPr lang="en-US" altLang="zh-CN" sz="3200" b="1" dirty="0" err="1"/>
              <a:t>Hiplot</a:t>
            </a:r>
            <a:r>
              <a:rPr lang="zh-CN" altLang="en-US" sz="3200" b="1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601" y="253795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谢</a:t>
            </a:r>
            <a:r>
              <a:rPr lang="zh-CN" altLang="en-US" sz="8000" dirty="0" smtClean="0"/>
              <a:t>谢！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758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0" y="454841"/>
            <a:ext cx="11756067" cy="57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6" y="666781"/>
            <a:ext cx="11361410" cy="5580110"/>
          </a:xfrm>
        </p:spPr>
      </p:pic>
    </p:spTree>
    <p:extLst>
      <p:ext uri="{BB962C8B-B14F-4D97-AF65-F5344CB8AC3E}">
        <p14:creationId xmlns:p14="http://schemas.microsoft.com/office/powerpoint/2010/main" val="27329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5" y="593753"/>
            <a:ext cx="11875129" cy="58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9" y="616045"/>
            <a:ext cx="11343992" cy="55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1" y="304859"/>
            <a:ext cx="11811754" cy="58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546417"/>
            <a:ext cx="11485830" cy="56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数据下</a:t>
            </a:r>
            <a:r>
              <a:rPr lang="zh-CN" altLang="en-US" b="1" dirty="0" smtClean="0"/>
              <a:t>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/>
              <a:t>目前工具是</a:t>
            </a:r>
            <a:r>
              <a:rPr lang="en-US" altLang="zh-CN" sz="3600" b="1" dirty="0" err="1" smtClean="0"/>
              <a:t>GEOquery</a:t>
            </a:r>
            <a:endParaRPr lang="en-US" altLang="zh-CN" sz="3600" b="1" dirty="0" smtClean="0"/>
          </a:p>
          <a:p>
            <a:pPr marL="0" indent="0">
              <a:buNone/>
            </a:pPr>
            <a:endParaRPr lang="en-US" altLang="zh-CN" sz="3600" b="1" dirty="0"/>
          </a:p>
          <a:p>
            <a:r>
              <a:rPr lang="zh-CN" altLang="en-US" sz="3600" b="1" dirty="0"/>
              <a:t>考虑</a:t>
            </a:r>
            <a:r>
              <a:rPr lang="zh-CN" altLang="en-US" sz="3600" b="1" dirty="0" smtClean="0"/>
              <a:t>到下</a:t>
            </a:r>
            <a:r>
              <a:rPr lang="zh-CN" altLang="en-US" sz="3600" b="1" dirty="0"/>
              <a:t>载问</a:t>
            </a:r>
            <a:r>
              <a:rPr lang="zh-CN" altLang="en-US" sz="3600" b="1" dirty="0" smtClean="0"/>
              <a:t>题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时间，</a:t>
            </a:r>
            <a:r>
              <a:rPr lang="zh-CN" altLang="en-US" sz="3600" b="1" dirty="0"/>
              <a:t>设计上传数据和平台文件接口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6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如何设置差异分析的分组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BART</a:t>
            </a:r>
            <a:r>
              <a:rPr lang="zh-CN" altLang="en-US" sz="3200" b="1" dirty="0"/>
              <a:t>的解决方案是读取</a:t>
            </a:r>
            <a:r>
              <a:rPr lang="en-US" altLang="zh-CN" sz="3200" b="1" dirty="0" err="1"/>
              <a:t>pData</a:t>
            </a:r>
            <a:r>
              <a:rPr lang="zh-CN" altLang="en-US" sz="3200" b="1" dirty="0"/>
              <a:t>，用户选择分组后再提交一</a:t>
            </a:r>
            <a:r>
              <a:rPr lang="zh-CN" altLang="en-US" sz="3200" b="1" dirty="0" smtClean="0"/>
              <a:t>次</a:t>
            </a:r>
            <a:endParaRPr lang="en-US" altLang="zh-CN" sz="3200" b="1" dirty="0" smtClean="0"/>
          </a:p>
          <a:p>
            <a:pPr marL="0" indent="0">
              <a:buNone/>
            </a:pPr>
            <a:endParaRPr lang="zh-CN" altLang="en-US" sz="3200" b="1" dirty="0"/>
          </a:p>
          <a:p>
            <a:r>
              <a:rPr lang="zh-CN" altLang="en-US" sz="3200" b="1" dirty="0"/>
              <a:t>目前我的解决方法是上传一个分组文件</a:t>
            </a:r>
          </a:p>
        </p:txBody>
      </p:sp>
    </p:spTree>
    <p:extLst>
      <p:ext uri="{BB962C8B-B14F-4D97-AF65-F5344CB8AC3E}">
        <p14:creationId xmlns:p14="http://schemas.microsoft.com/office/powerpoint/2010/main" val="33756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258</Words>
  <Application>Microsoft Office PowerPoint</Application>
  <PresentationFormat>宽屏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GEO Explorer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数据下载</vt:lpstr>
      <vt:lpstr>如何设置差异分析的分组</vt:lpstr>
      <vt:lpstr>平台注释的问题</vt:lpstr>
      <vt:lpstr>ID 转换、功能富集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houshi xu</dc:creator>
  <cp:lastModifiedBy>houshi xu</cp:lastModifiedBy>
  <cp:revision>7</cp:revision>
  <dcterms:created xsi:type="dcterms:W3CDTF">2020-05-28T15:54:20Z</dcterms:created>
  <dcterms:modified xsi:type="dcterms:W3CDTF">2020-05-29T09:58:55Z</dcterms:modified>
</cp:coreProperties>
</file>