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4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2010/12/25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2010/12/25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2010/12/25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2010/12/25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2010/12/25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2010/12/25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2010/12/25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2010/12/25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2010/12/25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2010/12/25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2010/12/25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2010/12/25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474977" y="2564904"/>
            <a:ext cx="288032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971600" y="2636912"/>
            <a:ext cx="43204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691680" y="2564904"/>
            <a:ext cx="79208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663788" y="1412776"/>
            <a:ext cx="72008" cy="3600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131840" y="2528899"/>
            <a:ext cx="711163" cy="1368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241534" y="2523926"/>
            <a:ext cx="144016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231950" y="2996952"/>
            <a:ext cx="144016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258912" y="3584125"/>
            <a:ext cx="144016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788024" y="1412776"/>
            <a:ext cx="72008" cy="3600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186537" y="2240868"/>
            <a:ext cx="288032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592688" y="2916254"/>
            <a:ext cx="279648" cy="504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6084168" y="1700808"/>
            <a:ext cx="360040" cy="238464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6681323" y="2674926"/>
            <a:ext cx="144016" cy="4364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203848" y="4437112"/>
            <a:ext cx="864096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442689" y="3631200"/>
            <a:ext cx="352607" cy="9361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3131840" y="404664"/>
            <a:ext cx="432048" cy="77239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948264" y="1448780"/>
            <a:ext cx="72008" cy="3600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7236296" y="2380692"/>
            <a:ext cx="79208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8244408" y="1448780"/>
            <a:ext cx="72008" cy="3600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8460432" y="2339886"/>
            <a:ext cx="288032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4465942" y="2513355"/>
            <a:ext cx="144016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肘形接點 25"/>
          <p:cNvCxnSpPr>
            <a:stCxn id="18" idx="3"/>
            <a:endCxn id="4" idx="2"/>
          </p:cNvCxnSpPr>
          <p:nvPr/>
        </p:nvCxnSpPr>
        <p:spPr>
          <a:xfrm flipH="1" flipV="1">
            <a:off x="474977" y="2816932"/>
            <a:ext cx="320319" cy="1282320"/>
          </a:xfrm>
          <a:prstGeom prst="bentConnector5">
            <a:avLst>
              <a:gd name="adj1" fmla="val -71366"/>
              <a:gd name="adj2" fmla="val 58423"/>
              <a:gd name="adj3" fmla="val 1713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4" idx="6"/>
            <a:endCxn id="5" idx="1"/>
          </p:cNvCxnSpPr>
          <p:nvPr/>
        </p:nvCxnSpPr>
        <p:spPr>
          <a:xfrm>
            <a:off x="763009" y="2816932"/>
            <a:ext cx="2085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5" idx="3"/>
            <a:endCxn id="6" idx="1"/>
          </p:cNvCxnSpPr>
          <p:nvPr/>
        </p:nvCxnSpPr>
        <p:spPr>
          <a:xfrm>
            <a:off x="1403648" y="2816932"/>
            <a:ext cx="288032" cy="25202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/>
          <p:cNvCxnSpPr>
            <a:endCxn id="18" idx="1"/>
          </p:cNvCxnSpPr>
          <p:nvPr/>
        </p:nvCxnSpPr>
        <p:spPr>
          <a:xfrm rot="5400000">
            <a:off x="426026" y="2977612"/>
            <a:ext cx="1138304" cy="1104977"/>
          </a:xfrm>
          <a:prstGeom prst="bentConnector4">
            <a:avLst>
              <a:gd name="adj1" fmla="val 219057"/>
              <a:gd name="adj2" fmla="val 12934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231996" y="3923853"/>
            <a:ext cx="2234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-36512" y="3739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48" name="肘形接點 47"/>
          <p:cNvCxnSpPr/>
          <p:nvPr/>
        </p:nvCxnSpPr>
        <p:spPr>
          <a:xfrm flipV="1">
            <a:off x="1547664" y="1844824"/>
            <a:ext cx="1116124" cy="972108"/>
          </a:xfrm>
          <a:prstGeom prst="bentConnector3">
            <a:avLst>
              <a:gd name="adj1" fmla="val 46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接點 56"/>
          <p:cNvCxnSpPr>
            <a:endCxn id="19" idx="1"/>
          </p:cNvCxnSpPr>
          <p:nvPr/>
        </p:nvCxnSpPr>
        <p:spPr>
          <a:xfrm rot="5400000" flipH="1" flipV="1">
            <a:off x="2442843" y="1155827"/>
            <a:ext cx="1053961" cy="32403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 flipH="1">
            <a:off x="2699792" y="1844824"/>
            <a:ext cx="10801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接點 75"/>
          <p:cNvCxnSpPr>
            <a:stCxn id="17" idx="6"/>
          </p:cNvCxnSpPr>
          <p:nvPr/>
        </p:nvCxnSpPr>
        <p:spPr>
          <a:xfrm flipH="1" flipV="1">
            <a:off x="2969823" y="908720"/>
            <a:ext cx="1098121" cy="3744416"/>
          </a:xfrm>
          <a:prstGeom prst="bentConnector4">
            <a:avLst>
              <a:gd name="adj1" fmla="val -20817"/>
              <a:gd name="adj2" fmla="val -1810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>
            <a:off x="2969823" y="908720"/>
            <a:ext cx="16201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6" idx="3"/>
          </p:cNvCxnSpPr>
          <p:nvPr/>
        </p:nvCxnSpPr>
        <p:spPr>
          <a:xfrm>
            <a:off x="2483768" y="3068960"/>
            <a:ext cx="180020" cy="1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>
            <a:off x="2735796" y="2744924"/>
            <a:ext cx="3960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endCxn id="8" idx="1"/>
          </p:cNvCxnSpPr>
          <p:nvPr/>
        </p:nvCxnSpPr>
        <p:spPr>
          <a:xfrm rot="16200000" flipH="1">
            <a:off x="2735797" y="2816933"/>
            <a:ext cx="468052" cy="32403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接點 94"/>
          <p:cNvCxnSpPr/>
          <p:nvPr/>
        </p:nvCxnSpPr>
        <p:spPr>
          <a:xfrm rot="16200000" flipH="1">
            <a:off x="2770756" y="3250025"/>
            <a:ext cx="317126" cy="243028"/>
          </a:xfrm>
          <a:prstGeom prst="bentConnector3">
            <a:avLst>
              <a:gd name="adj1" fmla="val 10029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/>
          <p:nvPr/>
        </p:nvCxnSpPr>
        <p:spPr>
          <a:xfrm>
            <a:off x="3050833" y="3530100"/>
            <a:ext cx="8100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接點 101"/>
          <p:cNvCxnSpPr>
            <a:endCxn id="17" idx="2"/>
          </p:cNvCxnSpPr>
          <p:nvPr/>
        </p:nvCxnSpPr>
        <p:spPr>
          <a:xfrm rot="16200000" flipH="1">
            <a:off x="2444308" y="3893596"/>
            <a:ext cx="1123036" cy="39604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接點 105"/>
          <p:cNvCxnSpPr>
            <a:stCxn id="23" idx="6"/>
          </p:cNvCxnSpPr>
          <p:nvPr/>
        </p:nvCxnSpPr>
        <p:spPr>
          <a:xfrm flipH="1">
            <a:off x="2866308" y="2591914"/>
            <a:ext cx="5882156" cy="3285359"/>
          </a:xfrm>
          <a:prstGeom prst="bentConnector3">
            <a:avLst>
              <a:gd name="adj1" fmla="val -38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接點 110"/>
          <p:cNvCxnSpPr/>
          <p:nvPr/>
        </p:nvCxnSpPr>
        <p:spPr>
          <a:xfrm rot="5400000" flipH="1" flipV="1">
            <a:off x="1858243" y="4747692"/>
            <a:ext cx="2137646" cy="121515"/>
          </a:xfrm>
          <a:prstGeom prst="bentConnector3">
            <a:avLst>
              <a:gd name="adj1" fmla="val 10023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>
            <a:off x="2969823" y="3739626"/>
            <a:ext cx="16201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接點 126"/>
          <p:cNvCxnSpPr>
            <a:stCxn id="19" idx="3"/>
          </p:cNvCxnSpPr>
          <p:nvPr/>
        </p:nvCxnSpPr>
        <p:spPr>
          <a:xfrm flipH="1" flipV="1">
            <a:off x="231996" y="188640"/>
            <a:ext cx="3331892" cy="602223"/>
          </a:xfrm>
          <a:prstGeom prst="bentConnector3">
            <a:avLst>
              <a:gd name="adj1" fmla="val -68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>
            <a:off x="231996" y="188640"/>
            <a:ext cx="0" cy="2450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>
            <a:endCxn id="4" idx="1"/>
          </p:cNvCxnSpPr>
          <p:nvPr/>
        </p:nvCxnSpPr>
        <p:spPr>
          <a:xfrm>
            <a:off x="231996" y="2632720"/>
            <a:ext cx="285162" cy="60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字方塊 138"/>
          <p:cNvSpPr txBox="1"/>
          <p:nvPr/>
        </p:nvSpPr>
        <p:spPr>
          <a:xfrm>
            <a:off x="971600" y="262762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pc</a:t>
            </a:r>
            <a:endParaRPr lang="zh-TW" altLang="en-US" dirty="0"/>
          </a:p>
        </p:txBody>
      </p:sp>
      <p:sp>
        <p:nvSpPr>
          <p:cNvPr id="140" name="文字方塊 139"/>
          <p:cNvSpPr txBox="1"/>
          <p:nvPr/>
        </p:nvSpPr>
        <p:spPr>
          <a:xfrm>
            <a:off x="1753337" y="2745965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Inst</a:t>
            </a:r>
            <a:endParaRPr lang="en-US" altLang="zh-TW" dirty="0" smtClean="0"/>
          </a:p>
          <a:p>
            <a:r>
              <a:rPr lang="en-US" altLang="zh-TW" dirty="0" err="1" smtClean="0"/>
              <a:t>mem</a:t>
            </a:r>
            <a:endParaRPr lang="zh-TW" altLang="en-US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3244309" y="2959863"/>
            <a:ext cx="48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reg</a:t>
            </a:r>
            <a:endParaRPr lang="zh-TW" altLang="en-US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3203848" y="4437112"/>
            <a:ext cx="83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extend</a:t>
            </a:r>
            <a:endParaRPr lang="zh-TW" altLang="en-US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7297953" y="2530114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Data</a:t>
            </a:r>
          </a:p>
          <a:p>
            <a:r>
              <a:rPr lang="en-US" altLang="zh-TW" dirty="0" err="1" smtClean="0"/>
              <a:t>mem</a:t>
            </a:r>
            <a:endParaRPr lang="zh-TW" altLang="en-US" dirty="0"/>
          </a:p>
        </p:txBody>
      </p:sp>
      <p:cxnSp>
        <p:nvCxnSpPr>
          <p:cNvPr id="145" name="直線單箭頭接點 144"/>
          <p:cNvCxnSpPr/>
          <p:nvPr/>
        </p:nvCxnSpPr>
        <p:spPr>
          <a:xfrm>
            <a:off x="4258912" y="4653136"/>
            <a:ext cx="5291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肘形接點 149"/>
          <p:cNvCxnSpPr/>
          <p:nvPr/>
        </p:nvCxnSpPr>
        <p:spPr>
          <a:xfrm rot="5400000" flipH="1" flipV="1">
            <a:off x="4499009" y="3707665"/>
            <a:ext cx="1306496" cy="584447"/>
          </a:xfrm>
          <a:prstGeom prst="bentConnector3">
            <a:avLst>
              <a:gd name="adj1" fmla="val -4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>
            <a:endCxn id="14" idx="3"/>
          </p:cNvCxnSpPr>
          <p:nvPr/>
        </p:nvCxnSpPr>
        <p:spPr>
          <a:xfrm>
            <a:off x="5440288" y="3346639"/>
            <a:ext cx="1933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橢圓 160"/>
          <p:cNvSpPr/>
          <p:nvPr/>
        </p:nvSpPr>
        <p:spPr>
          <a:xfrm>
            <a:off x="5156449" y="2924944"/>
            <a:ext cx="288032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6" name="直線單箭頭接點 165"/>
          <p:cNvCxnSpPr>
            <a:stCxn id="161" idx="6"/>
            <a:endCxn id="14" idx="2"/>
          </p:cNvCxnSpPr>
          <p:nvPr/>
        </p:nvCxnSpPr>
        <p:spPr>
          <a:xfrm flipV="1">
            <a:off x="5444481" y="3168368"/>
            <a:ext cx="148207" cy="86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/>
          <p:cNvCxnSpPr>
            <a:stCxn id="14" idx="6"/>
          </p:cNvCxnSpPr>
          <p:nvPr/>
        </p:nvCxnSpPr>
        <p:spPr>
          <a:xfrm>
            <a:off x="5872336" y="3168368"/>
            <a:ext cx="211832" cy="86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/>
          <p:cNvCxnSpPr>
            <a:stCxn id="13" idx="6"/>
          </p:cNvCxnSpPr>
          <p:nvPr/>
        </p:nvCxnSpPr>
        <p:spPr>
          <a:xfrm>
            <a:off x="5474569" y="2492896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/>
          <p:cNvCxnSpPr>
            <a:stCxn id="24" idx="6"/>
          </p:cNvCxnSpPr>
          <p:nvPr/>
        </p:nvCxnSpPr>
        <p:spPr>
          <a:xfrm>
            <a:off x="4609958" y="2729379"/>
            <a:ext cx="17806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>
            <a:stCxn id="10" idx="6"/>
            <a:endCxn id="12" idx="1"/>
          </p:cNvCxnSpPr>
          <p:nvPr/>
        </p:nvCxnSpPr>
        <p:spPr>
          <a:xfrm>
            <a:off x="4375966" y="3212976"/>
            <a:ext cx="41205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>
            <a:stCxn id="11" idx="6"/>
          </p:cNvCxnSpPr>
          <p:nvPr/>
        </p:nvCxnSpPr>
        <p:spPr>
          <a:xfrm>
            <a:off x="4402928" y="3800149"/>
            <a:ext cx="3850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接點 178"/>
          <p:cNvCxnSpPr/>
          <p:nvPr/>
        </p:nvCxnSpPr>
        <p:spPr>
          <a:xfrm rot="5400000">
            <a:off x="2778515" y="4532859"/>
            <a:ext cx="3723957" cy="1169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接點 182"/>
          <p:cNvCxnSpPr/>
          <p:nvPr/>
        </p:nvCxnSpPr>
        <p:spPr>
          <a:xfrm rot="5400000">
            <a:off x="3127916" y="5057783"/>
            <a:ext cx="2653187" cy="13791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橢圓 183"/>
          <p:cNvSpPr/>
          <p:nvPr/>
        </p:nvSpPr>
        <p:spPr>
          <a:xfrm>
            <a:off x="4303958" y="6443653"/>
            <a:ext cx="360040" cy="2520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文字方塊 184"/>
          <p:cNvSpPr txBox="1"/>
          <p:nvPr/>
        </p:nvSpPr>
        <p:spPr>
          <a:xfrm flipH="1">
            <a:off x="4335387" y="6385001"/>
            <a:ext cx="28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=</a:t>
            </a:r>
            <a:endParaRPr lang="zh-TW" altLang="en-US" dirty="0"/>
          </a:p>
        </p:txBody>
      </p:sp>
      <p:cxnSp>
        <p:nvCxnSpPr>
          <p:cNvPr id="194" name="肘形接點 193"/>
          <p:cNvCxnSpPr>
            <a:stCxn id="184" idx="4"/>
          </p:cNvCxnSpPr>
          <p:nvPr/>
        </p:nvCxnSpPr>
        <p:spPr>
          <a:xfrm rot="5400000" flipH="1">
            <a:off x="3229314" y="5441018"/>
            <a:ext cx="689137" cy="1820190"/>
          </a:xfrm>
          <a:prstGeom prst="bentConnector4">
            <a:avLst>
              <a:gd name="adj1" fmla="val -13115"/>
              <a:gd name="adj2" fmla="val 549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肘形接點 198"/>
          <p:cNvCxnSpPr>
            <a:stCxn id="4" idx="4"/>
          </p:cNvCxnSpPr>
          <p:nvPr/>
        </p:nvCxnSpPr>
        <p:spPr>
          <a:xfrm rot="16200000" flipH="1">
            <a:off x="907425" y="2780527"/>
            <a:ext cx="180020" cy="7568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>
            <a:off x="1375878" y="3248980"/>
            <a:ext cx="0" cy="2929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五邊形 204"/>
          <p:cNvSpPr/>
          <p:nvPr/>
        </p:nvSpPr>
        <p:spPr>
          <a:xfrm rot="10800000">
            <a:off x="2249383" y="5962440"/>
            <a:ext cx="441810" cy="432049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五邊形 207"/>
          <p:cNvSpPr/>
          <p:nvPr/>
        </p:nvSpPr>
        <p:spPr>
          <a:xfrm rot="10800000">
            <a:off x="1576181" y="5962440"/>
            <a:ext cx="441810" cy="432049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0" name="直線接點 209"/>
          <p:cNvCxnSpPr>
            <a:stCxn id="208" idx="3"/>
          </p:cNvCxnSpPr>
          <p:nvPr/>
        </p:nvCxnSpPr>
        <p:spPr>
          <a:xfrm flipH="1">
            <a:off x="1375878" y="6178464"/>
            <a:ext cx="200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>
            <a:stCxn id="205" idx="3"/>
            <a:endCxn id="208" idx="1"/>
          </p:cNvCxnSpPr>
          <p:nvPr/>
        </p:nvCxnSpPr>
        <p:spPr>
          <a:xfrm flipH="1">
            <a:off x="2017991" y="6178464"/>
            <a:ext cx="231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肘形接點 219"/>
          <p:cNvCxnSpPr/>
          <p:nvPr/>
        </p:nvCxnSpPr>
        <p:spPr>
          <a:xfrm>
            <a:off x="2017992" y="6351113"/>
            <a:ext cx="404118" cy="34456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/>
          <p:nvPr/>
        </p:nvCxnSpPr>
        <p:spPr>
          <a:xfrm>
            <a:off x="2699792" y="6351113"/>
            <a:ext cx="1665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字方塊 222"/>
          <p:cNvSpPr txBox="1"/>
          <p:nvPr/>
        </p:nvSpPr>
        <p:spPr>
          <a:xfrm>
            <a:off x="2232870" y="597853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and</a:t>
            </a:r>
            <a:endParaRPr lang="zh-TW" altLang="en-US" dirty="0"/>
          </a:p>
        </p:txBody>
      </p:sp>
      <p:sp>
        <p:nvSpPr>
          <p:cNvPr id="224" name="文字方塊 223"/>
          <p:cNvSpPr txBox="1"/>
          <p:nvPr/>
        </p:nvSpPr>
        <p:spPr>
          <a:xfrm>
            <a:off x="1637237" y="599379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or</a:t>
            </a:r>
            <a:endParaRPr lang="zh-TW" altLang="en-US" dirty="0"/>
          </a:p>
        </p:txBody>
      </p:sp>
      <p:sp>
        <p:nvSpPr>
          <p:cNvPr id="225" name="文字方塊 224"/>
          <p:cNvSpPr txBox="1"/>
          <p:nvPr/>
        </p:nvSpPr>
        <p:spPr>
          <a:xfrm>
            <a:off x="2470288" y="6511015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226" name="文字方塊 225"/>
          <p:cNvSpPr txBox="1"/>
          <p:nvPr/>
        </p:nvSpPr>
        <p:spPr>
          <a:xfrm>
            <a:off x="2878504" y="617846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beq</a:t>
            </a:r>
            <a:endParaRPr lang="zh-TW" altLang="en-US" dirty="0"/>
          </a:p>
        </p:txBody>
      </p:sp>
      <p:cxnSp>
        <p:nvCxnSpPr>
          <p:cNvPr id="228" name="肘形接點 227"/>
          <p:cNvCxnSpPr>
            <a:endCxn id="11" idx="3"/>
          </p:cNvCxnSpPr>
          <p:nvPr/>
        </p:nvCxnSpPr>
        <p:spPr>
          <a:xfrm rot="5400000" flipH="1" flipV="1">
            <a:off x="3293790" y="4891061"/>
            <a:ext cx="1924372" cy="48053"/>
          </a:xfrm>
          <a:prstGeom prst="bentConnector3">
            <a:avLst>
              <a:gd name="adj1" fmla="val 8480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肘形接點 235"/>
          <p:cNvCxnSpPr>
            <a:endCxn id="9" idx="2"/>
          </p:cNvCxnSpPr>
          <p:nvPr/>
        </p:nvCxnSpPr>
        <p:spPr>
          <a:xfrm rot="5400000" flipH="1" flipV="1">
            <a:off x="2622081" y="4257821"/>
            <a:ext cx="3137324" cy="10158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單箭頭接點 237"/>
          <p:cNvCxnSpPr>
            <a:endCxn id="9" idx="1"/>
          </p:cNvCxnSpPr>
          <p:nvPr/>
        </p:nvCxnSpPr>
        <p:spPr>
          <a:xfrm flipV="1">
            <a:off x="3843003" y="2587198"/>
            <a:ext cx="419622" cy="47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橢圓 238"/>
          <p:cNvSpPr/>
          <p:nvPr/>
        </p:nvSpPr>
        <p:spPr>
          <a:xfrm>
            <a:off x="4233875" y="2013078"/>
            <a:ext cx="144016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3" name="肘形接點 242"/>
          <p:cNvCxnSpPr>
            <a:endCxn id="239" idx="1"/>
          </p:cNvCxnSpPr>
          <p:nvPr/>
        </p:nvCxnSpPr>
        <p:spPr>
          <a:xfrm rot="5400000" flipH="1" flipV="1">
            <a:off x="3942035" y="2274267"/>
            <a:ext cx="510848" cy="115014"/>
          </a:xfrm>
          <a:prstGeom prst="bentConnector3">
            <a:avLst>
              <a:gd name="adj1" fmla="val 10302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單箭頭接點 245"/>
          <p:cNvCxnSpPr>
            <a:stCxn id="15" idx="3"/>
            <a:endCxn id="16" idx="2"/>
          </p:cNvCxnSpPr>
          <p:nvPr/>
        </p:nvCxnSpPr>
        <p:spPr>
          <a:xfrm>
            <a:off x="6444208" y="2893132"/>
            <a:ext cx="2371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肘形接點 249"/>
          <p:cNvCxnSpPr>
            <a:endCxn id="16" idx="3"/>
          </p:cNvCxnSpPr>
          <p:nvPr/>
        </p:nvCxnSpPr>
        <p:spPr>
          <a:xfrm rot="5400000" flipH="1" flipV="1">
            <a:off x="5270592" y="3221315"/>
            <a:ext cx="1605711" cy="1257934"/>
          </a:xfrm>
          <a:prstGeom prst="bentConnector3">
            <a:avLst>
              <a:gd name="adj1" fmla="val -32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肘形接點 261"/>
          <p:cNvCxnSpPr/>
          <p:nvPr/>
        </p:nvCxnSpPr>
        <p:spPr>
          <a:xfrm rot="10800000">
            <a:off x="4190743" y="1052737"/>
            <a:ext cx="2372022" cy="1840395"/>
          </a:xfrm>
          <a:prstGeom prst="bentConnector3">
            <a:avLst>
              <a:gd name="adj1" fmla="val 24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肘形接點 264"/>
          <p:cNvCxnSpPr>
            <a:endCxn id="239" idx="2"/>
          </p:cNvCxnSpPr>
          <p:nvPr/>
        </p:nvCxnSpPr>
        <p:spPr>
          <a:xfrm rot="16200000" flipH="1">
            <a:off x="3624126" y="1619353"/>
            <a:ext cx="1176366" cy="4313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肘形接點 266"/>
          <p:cNvCxnSpPr>
            <a:endCxn id="11" idx="2"/>
          </p:cNvCxnSpPr>
          <p:nvPr/>
        </p:nvCxnSpPr>
        <p:spPr>
          <a:xfrm rot="16200000" flipH="1">
            <a:off x="3148570" y="2689807"/>
            <a:ext cx="2159230" cy="6145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單箭頭接點 268"/>
          <p:cNvCxnSpPr>
            <a:stCxn id="16" idx="6"/>
          </p:cNvCxnSpPr>
          <p:nvPr/>
        </p:nvCxnSpPr>
        <p:spPr>
          <a:xfrm>
            <a:off x="6825339" y="2893132"/>
            <a:ext cx="15892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單箭頭接點 270"/>
          <p:cNvCxnSpPr>
            <a:endCxn id="21" idx="1"/>
          </p:cNvCxnSpPr>
          <p:nvPr/>
        </p:nvCxnSpPr>
        <p:spPr>
          <a:xfrm flipV="1">
            <a:off x="7020272" y="2884748"/>
            <a:ext cx="216024" cy="8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肘形接點 272"/>
          <p:cNvCxnSpPr/>
          <p:nvPr/>
        </p:nvCxnSpPr>
        <p:spPr>
          <a:xfrm>
            <a:off x="4860033" y="3800148"/>
            <a:ext cx="2088231" cy="63696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肘形接點 274"/>
          <p:cNvCxnSpPr/>
          <p:nvPr/>
        </p:nvCxnSpPr>
        <p:spPr>
          <a:xfrm rot="5400000" flipH="1" flipV="1">
            <a:off x="6516216" y="3717032"/>
            <a:ext cx="1224137" cy="21602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肘形接點 276"/>
          <p:cNvCxnSpPr/>
          <p:nvPr/>
        </p:nvCxnSpPr>
        <p:spPr>
          <a:xfrm>
            <a:off x="8028384" y="2564904"/>
            <a:ext cx="252028" cy="1270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肘形接點 278"/>
          <p:cNvCxnSpPr/>
          <p:nvPr/>
        </p:nvCxnSpPr>
        <p:spPr>
          <a:xfrm>
            <a:off x="7128284" y="2884748"/>
            <a:ext cx="1116124" cy="1012304"/>
          </a:xfrm>
          <a:prstGeom prst="bentConnector3">
            <a:avLst>
              <a:gd name="adj1" fmla="val -144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單箭頭接點 281"/>
          <p:cNvCxnSpPr>
            <a:endCxn id="23" idx="2"/>
          </p:cNvCxnSpPr>
          <p:nvPr/>
        </p:nvCxnSpPr>
        <p:spPr>
          <a:xfrm>
            <a:off x="8280412" y="2564904"/>
            <a:ext cx="180020" cy="270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肘形接點 283"/>
          <p:cNvCxnSpPr>
            <a:endCxn id="23" idx="3"/>
          </p:cNvCxnSpPr>
          <p:nvPr/>
        </p:nvCxnSpPr>
        <p:spPr>
          <a:xfrm rot="5400000" flipH="1" flipV="1">
            <a:off x="7846051" y="3240491"/>
            <a:ext cx="1126927" cy="186197"/>
          </a:xfrm>
          <a:prstGeom prst="bentConnector3">
            <a:avLst>
              <a:gd name="adj1" fmla="val 93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肘形接點 289"/>
          <p:cNvCxnSpPr/>
          <p:nvPr/>
        </p:nvCxnSpPr>
        <p:spPr>
          <a:xfrm rot="10800000">
            <a:off x="4067944" y="692696"/>
            <a:ext cx="3060340" cy="2200436"/>
          </a:xfrm>
          <a:prstGeom prst="bentConnector3">
            <a:avLst>
              <a:gd name="adj1" fmla="val 66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肘形接點 292"/>
          <p:cNvCxnSpPr>
            <a:endCxn id="239" idx="3"/>
          </p:cNvCxnSpPr>
          <p:nvPr/>
        </p:nvCxnSpPr>
        <p:spPr>
          <a:xfrm rot="16200000" flipH="1">
            <a:off x="3316876" y="1443763"/>
            <a:ext cx="1689159" cy="187022"/>
          </a:xfrm>
          <a:prstGeom prst="bentConnector3">
            <a:avLst>
              <a:gd name="adj1" fmla="val 10154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肘形接點 295"/>
          <p:cNvCxnSpPr>
            <a:endCxn id="11" idx="1"/>
          </p:cNvCxnSpPr>
          <p:nvPr/>
        </p:nvCxnSpPr>
        <p:spPr>
          <a:xfrm rot="16200000" flipH="1">
            <a:off x="3464826" y="2832219"/>
            <a:ext cx="1418295" cy="212059"/>
          </a:xfrm>
          <a:prstGeom prst="bentConnector3">
            <a:avLst>
              <a:gd name="adj1" fmla="val 9947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單箭頭接點 300"/>
          <p:cNvCxnSpPr>
            <a:endCxn id="11" idx="3"/>
          </p:cNvCxnSpPr>
          <p:nvPr/>
        </p:nvCxnSpPr>
        <p:spPr>
          <a:xfrm>
            <a:off x="3843003" y="3739626"/>
            <a:ext cx="437000" cy="213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單箭頭接點 302"/>
          <p:cNvCxnSpPr>
            <a:stCxn id="8" idx="3"/>
            <a:endCxn id="10" idx="2"/>
          </p:cNvCxnSpPr>
          <p:nvPr/>
        </p:nvCxnSpPr>
        <p:spPr>
          <a:xfrm>
            <a:off x="3843003" y="3212976"/>
            <a:ext cx="38894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肘形接點 304"/>
          <p:cNvCxnSpPr>
            <a:stCxn id="239" idx="6"/>
            <a:endCxn id="24" idx="1"/>
          </p:cNvCxnSpPr>
          <p:nvPr/>
        </p:nvCxnSpPr>
        <p:spPr>
          <a:xfrm>
            <a:off x="4377891" y="2229102"/>
            <a:ext cx="109142" cy="34752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肘形接點 306"/>
          <p:cNvCxnSpPr>
            <a:stCxn id="9" idx="6"/>
            <a:endCxn id="24" idx="2"/>
          </p:cNvCxnSpPr>
          <p:nvPr/>
        </p:nvCxnSpPr>
        <p:spPr>
          <a:xfrm flipV="1">
            <a:off x="4385550" y="2729379"/>
            <a:ext cx="80392" cy="1057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單箭頭接點 308"/>
          <p:cNvCxnSpPr>
            <a:endCxn id="13" idx="1"/>
          </p:cNvCxnSpPr>
          <p:nvPr/>
        </p:nvCxnSpPr>
        <p:spPr>
          <a:xfrm flipV="1">
            <a:off x="4860033" y="2314685"/>
            <a:ext cx="368685" cy="660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單箭頭接點 310"/>
          <p:cNvCxnSpPr>
            <a:endCxn id="161" idx="1"/>
          </p:cNvCxnSpPr>
          <p:nvPr/>
        </p:nvCxnSpPr>
        <p:spPr>
          <a:xfrm flipV="1">
            <a:off x="4860033" y="2998761"/>
            <a:ext cx="338597" cy="486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肘形接點 314"/>
          <p:cNvCxnSpPr>
            <a:endCxn id="13" idx="2"/>
          </p:cNvCxnSpPr>
          <p:nvPr/>
        </p:nvCxnSpPr>
        <p:spPr>
          <a:xfrm rot="16200000" flipH="1">
            <a:off x="4215355" y="1521714"/>
            <a:ext cx="1800202" cy="14216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肘形接點 316"/>
          <p:cNvCxnSpPr>
            <a:endCxn id="161" idx="2"/>
          </p:cNvCxnSpPr>
          <p:nvPr/>
        </p:nvCxnSpPr>
        <p:spPr>
          <a:xfrm rot="16200000" flipH="1">
            <a:off x="4550101" y="2570624"/>
            <a:ext cx="1100622" cy="11207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肘形接點 318"/>
          <p:cNvCxnSpPr>
            <a:endCxn id="13" idx="3"/>
          </p:cNvCxnSpPr>
          <p:nvPr/>
        </p:nvCxnSpPr>
        <p:spPr>
          <a:xfrm rot="5400000" flipH="1" flipV="1">
            <a:off x="3589500" y="4238057"/>
            <a:ext cx="3206167" cy="72269"/>
          </a:xfrm>
          <a:prstGeom prst="bentConnector3">
            <a:avLst>
              <a:gd name="adj1" fmla="val 9974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肘形接點 321"/>
          <p:cNvCxnSpPr>
            <a:endCxn id="161" idx="3"/>
          </p:cNvCxnSpPr>
          <p:nvPr/>
        </p:nvCxnSpPr>
        <p:spPr>
          <a:xfrm rot="5400000" flipH="1" flipV="1">
            <a:off x="3852934" y="4531580"/>
            <a:ext cx="2522092" cy="169299"/>
          </a:xfrm>
          <a:prstGeom prst="bentConnector3">
            <a:avLst>
              <a:gd name="adj1" fmla="val 10058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1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</Words>
  <Application>Microsoft Office PowerPoint</Application>
  <PresentationFormat>如螢幕大小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100</dc:creator>
  <cp:lastModifiedBy>100</cp:lastModifiedBy>
  <cp:revision>9</cp:revision>
  <dcterms:created xsi:type="dcterms:W3CDTF">2010-12-25T03:45:08Z</dcterms:created>
  <dcterms:modified xsi:type="dcterms:W3CDTF">2010-12-25T04:33:00Z</dcterms:modified>
</cp:coreProperties>
</file>