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146D7-B5A5-453A-A291-D0ECA1B1B965}" type="datetimeFigureOut">
              <a:rPr lang="zh-TW" altLang="en-US" smtClean="0"/>
              <a:t>2011/1/19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4A86E-BC6F-4B1C-8E87-00747C43BC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26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4A86E-BC6F-4B1C-8E87-00747C43BCA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43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2011/1/19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2011/1/19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2011/1/19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63788" y="332656"/>
            <a:ext cx="72007" cy="352839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654612" y="332656"/>
            <a:ext cx="72008" cy="352839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260648"/>
            <a:ext cx="72008" cy="3600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388424" y="3032324"/>
            <a:ext cx="648072" cy="10801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-36512" y="385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grpSp>
        <p:nvGrpSpPr>
          <p:cNvPr id="49" name="群組 48"/>
          <p:cNvGrpSpPr/>
          <p:nvPr/>
        </p:nvGrpSpPr>
        <p:grpSpPr>
          <a:xfrm>
            <a:off x="899592" y="1547500"/>
            <a:ext cx="432048" cy="369332"/>
            <a:chOff x="971600" y="2627620"/>
            <a:chExt cx="432048" cy="36933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" name="矩形 4"/>
            <p:cNvSpPr/>
            <p:nvPr/>
          </p:nvSpPr>
          <p:spPr>
            <a:xfrm>
              <a:off x="971600" y="2636912"/>
              <a:ext cx="432048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971600" y="2627620"/>
              <a:ext cx="40427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pc</a:t>
              </a:r>
              <a:endParaRPr lang="zh-TW" altLang="en-US" dirty="0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1619672" y="1228564"/>
            <a:ext cx="792088" cy="1008112"/>
            <a:chOff x="1710247" y="2564904"/>
            <a:chExt cx="792088" cy="100811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710247" y="2564904"/>
              <a:ext cx="792088" cy="10081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文字方塊 139"/>
            <p:cNvSpPr txBox="1"/>
            <p:nvPr/>
          </p:nvSpPr>
          <p:spPr>
            <a:xfrm>
              <a:off x="1753337" y="2745965"/>
              <a:ext cx="66877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Inst</a:t>
              </a:r>
              <a:endParaRPr lang="en-US" altLang="zh-TW" dirty="0" smtClean="0"/>
            </a:p>
            <a:p>
              <a:r>
                <a:rPr lang="en-US" altLang="zh-TW" dirty="0" err="1" smtClean="0"/>
                <a:t>mem</a:t>
              </a:r>
              <a:endParaRPr lang="zh-TW" altLang="en-US" dirty="0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3346177" y="1056926"/>
            <a:ext cx="711163" cy="1368153"/>
            <a:chOff x="3346177" y="2243962"/>
            <a:chExt cx="711163" cy="1368153"/>
          </a:xfrm>
        </p:grpSpPr>
        <p:sp>
          <p:nvSpPr>
            <p:cNvPr id="8" name="矩形 7"/>
            <p:cNvSpPr/>
            <p:nvPr/>
          </p:nvSpPr>
          <p:spPr>
            <a:xfrm>
              <a:off x="3346177" y="2243962"/>
              <a:ext cx="711163" cy="1368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文字方塊 140"/>
            <p:cNvSpPr txBox="1"/>
            <p:nvPr/>
          </p:nvSpPr>
          <p:spPr>
            <a:xfrm>
              <a:off x="3437705" y="2674926"/>
              <a:ext cx="486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reg</a:t>
              </a:r>
              <a:endParaRPr lang="zh-TW" altLang="en-US" dirty="0"/>
            </a:p>
          </p:txBody>
        </p:sp>
      </p:grpSp>
      <p:sp>
        <p:nvSpPr>
          <p:cNvPr id="17" name="橢圓 16"/>
          <p:cNvSpPr/>
          <p:nvPr/>
        </p:nvSpPr>
        <p:spPr>
          <a:xfrm>
            <a:off x="3232808" y="3009937"/>
            <a:ext cx="864096" cy="4320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EXTEND</a:t>
            </a:r>
            <a:endParaRPr lang="zh-TW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0" name="群組 199"/>
          <p:cNvGrpSpPr/>
          <p:nvPr/>
        </p:nvGrpSpPr>
        <p:grpSpPr>
          <a:xfrm>
            <a:off x="7740352" y="1124744"/>
            <a:ext cx="792088" cy="1008112"/>
            <a:chOff x="7452320" y="1228564"/>
            <a:chExt cx="792088" cy="100811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" name="矩形 20"/>
            <p:cNvSpPr/>
            <p:nvPr/>
          </p:nvSpPr>
          <p:spPr>
            <a:xfrm>
              <a:off x="7452320" y="1228564"/>
              <a:ext cx="792088" cy="10081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文字方塊 142"/>
            <p:cNvSpPr txBox="1"/>
            <p:nvPr/>
          </p:nvSpPr>
          <p:spPr>
            <a:xfrm>
              <a:off x="7513977" y="1377986"/>
              <a:ext cx="66877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Data</a:t>
              </a:r>
            </a:p>
            <a:p>
              <a:r>
                <a:rPr lang="en-US" altLang="zh-TW" dirty="0" err="1" smtClean="0"/>
                <a:t>mem</a:t>
              </a:r>
              <a:endParaRPr lang="zh-TW" altLang="en-US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896328"/>
            <a:ext cx="648072" cy="1252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群組 27"/>
          <p:cNvGrpSpPr/>
          <p:nvPr/>
        </p:nvGrpSpPr>
        <p:grpSpPr>
          <a:xfrm rot="5400000">
            <a:off x="839358" y="3980299"/>
            <a:ext cx="434528" cy="578198"/>
            <a:chOff x="3824384" y="5726099"/>
            <a:chExt cx="434528" cy="57819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24384" y="5726099"/>
              <a:ext cx="434528" cy="578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文字方塊 24"/>
            <p:cNvSpPr txBox="1"/>
            <p:nvPr/>
          </p:nvSpPr>
          <p:spPr>
            <a:xfrm>
              <a:off x="3843003" y="5821975"/>
              <a:ext cx="332758" cy="271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83426" y="2814431"/>
            <a:ext cx="504056" cy="288032"/>
            <a:chOff x="366965" y="4228611"/>
            <a:chExt cx="504056" cy="288032"/>
          </a:xfrm>
        </p:grpSpPr>
        <p:sp>
          <p:nvSpPr>
            <p:cNvPr id="4" name="橢圓 3"/>
            <p:cNvSpPr/>
            <p:nvPr/>
          </p:nvSpPr>
          <p:spPr>
            <a:xfrm rot="5400000">
              <a:off x="474977" y="4120599"/>
              <a:ext cx="288032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397618" y="4262899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MUX</a:t>
              </a:r>
              <a:endParaRPr lang="zh-TW" altLang="en-US" sz="1000" dirty="0"/>
            </a:p>
          </p:txBody>
        </p:sp>
      </p:grpSp>
      <p:grpSp>
        <p:nvGrpSpPr>
          <p:cNvPr id="119" name="群組 118"/>
          <p:cNvGrpSpPr/>
          <p:nvPr/>
        </p:nvGrpSpPr>
        <p:grpSpPr>
          <a:xfrm rot="5400000">
            <a:off x="134155" y="3272404"/>
            <a:ext cx="434528" cy="578198"/>
            <a:chOff x="3824384" y="5726099"/>
            <a:chExt cx="434528" cy="578198"/>
          </a:xfrm>
        </p:grpSpPr>
        <p:pic>
          <p:nvPicPr>
            <p:cNvPr id="120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24384" y="5726099"/>
              <a:ext cx="434528" cy="578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文字方塊 120"/>
            <p:cNvSpPr txBox="1"/>
            <p:nvPr/>
          </p:nvSpPr>
          <p:spPr>
            <a:xfrm>
              <a:off x="3843003" y="5821975"/>
              <a:ext cx="332758" cy="271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</a:t>
              </a:r>
              <a:endParaRPr lang="zh-TW" altLang="en-US" dirty="0"/>
            </a:p>
          </p:txBody>
        </p:sp>
      </p:grpSp>
      <p:cxnSp>
        <p:nvCxnSpPr>
          <p:cNvPr id="33" name="肘形接點 32"/>
          <p:cNvCxnSpPr>
            <a:stCxn id="4" idx="2"/>
            <a:endCxn id="5" idx="1"/>
          </p:cNvCxnSpPr>
          <p:nvPr/>
        </p:nvCxnSpPr>
        <p:spPr>
          <a:xfrm rot="5400000" flipH="1" flipV="1">
            <a:off x="228714" y="2143553"/>
            <a:ext cx="1077619" cy="26413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120" idx="3"/>
          </p:cNvCxnSpPr>
          <p:nvPr/>
        </p:nvCxnSpPr>
        <p:spPr>
          <a:xfrm rot="5400000" flipH="1" flipV="1">
            <a:off x="327143" y="3126739"/>
            <a:ext cx="241776" cy="19322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5" idx="3"/>
            <a:endCxn id="6" idx="1"/>
          </p:cNvCxnSpPr>
          <p:nvPr/>
        </p:nvCxnSpPr>
        <p:spPr>
          <a:xfrm flipV="1">
            <a:off x="1331640" y="1732620"/>
            <a:ext cx="288032" cy="4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/>
          <p:nvPr/>
        </p:nvCxnSpPr>
        <p:spPr>
          <a:xfrm rot="16200000" flipH="1">
            <a:off x="1205398" y="2011260"/>
            <a:ext cx="1728648" cy="1188132"/>
          </a:xfrm>
          <a:prstGeom prst="bentConnector3">
            <a:avLst>
              <a:gd name="adj1" fmla="val 10013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6" idx="3"/>
          </p:cNvCxnSpPr>
          <p:nvPr/>
        </p:nvCxnSpPr>
        <p:spPr>
          <a:xfrm>
            <a:off x="2411760" y="1732620"/>
            <a:ext cx="252028" cy="83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接點 69"/>
          <p:cNvCxnSpPr/>
          <p:nvPr/>
        </p:nvCxnSpPr>
        <p:spPr>
          <a:xfrm>
            <a:off x="2728692" y="3469650"/>
            <a:ext cx="710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/>
          <p:nvPr/>
        </p:nvCxnSpPr>
        <p:spPr>
          <a:xfrm rot="5400000">
            <a:off x="1867144" y="3599941"/>
            <a:ext cx="1281941" cy="968465"/>
          </a:xfrm>
          <a:prstGeom prst="bentConnector3">
            <a:avLst>
              <a:gd name="adj1" fmla="val 996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2735796" y="3469650"/>
            <a:ext cx="256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544643" y="3778768"/>
            <a:ext cx="0" cy="9463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V="1">
            <a:off x="887482" y="4486662"/>
            <a:ext cx="0" cy="2384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544643" y="4725144"/>
            <a:ext cx="1479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群組 179"/>
          <p:cNvGrpSpPr/>
          <p:nvPr/>
        </p:nvGrpSpPr>
        <p:grpSpPr>
          <a:xfrm>
            <a:off x="757201" y="3385221"/>
            <a:ext cx="504056" cy="288032"/>
            <a:chOff x="366965" y="4228611"/>
            <a:chExt cx="504056" cy="288032"/>
          </a:xfrm>
        </p:grpSpPr>
        <p:sp>
          <p:nvSpPr>
            <p:cNvPr id="181" name="橢圓 180"/>
            <p:cNvSpPr/>
            <p:nvPr/>
          </p:nvSpPr>
          <p:spPr>
            <a:xfrm rot="5400000">
              <a:off x="474977" y="4120599"/>
              <a:ext cx="288032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397618" y="4262899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MUX</a:t>
              </a:r>
              <a:endParaRPr lang="zh-TW" altLang="en-US" sz="1000" dirty="0"/>
            </a:p>
          </p:txBody>
        </p:sp>
      </p:grpSp>
      <p:cxnSp>
        <p:nvCxnSpPr>
          <p:cNvPr id="109" name="肘形接點 108"/>
          <p:cNvCxnSpPr>
            <a:stCxn id="181" idx="2"/>
            <a:endCxn id="4" idx="6"/>
          </p:cNvCxnSpPr>
          <p:nvPr/>
        </p:nvCxnSpPr>
        <p:spPr>
          <a:xfrm rot="16200000" flipV="1">
            <a:off x="680963" y="3056954"/>
            <a:ext cx="282758" cy="37377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接點 112"/>
          <p:cNvCxnSpPr>
            <a:stCxn id="1027" idx="3"/>
          </p:cNvCxnSpPr>
          <p:nvPr/>
        </p:nvCxnSpPr>
        <p:spPr>
          <a:xfrm rot="16200000" flipV="1">
            <a:off x="778850" y="3774362"/>
            <a:ext cx="386404" cy="16914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接點 114"/>
          <p:cNvCxnSpPr>
            <a:stCxn id="17" idx="6"/>
          </p:cNvCxnSpPr>
          <p:nvPr/>
        </p:nvCxnSpPr>
        <p:spPr>
          <a:xfrm flipH="1">
            <a:off x="1249846" y="3225961"/>
            <a:ext cx="2847058" cy="1427175"/>
          </a:xfrm>
          <a:prstGeom prst="bentConnector3">
            <a:avLst>
              <a:gd name="adj1" fmla="val -802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flipV="1">
            <a:off x="1249846" y="4486662"/>
            <a:ext cx="0" cy="1664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接點 135"/>
          <p:cNvCxnSpPr/>
          <p:nvPr/>
        </p:nvCxnSpPr>
        <p:spPr>
          <a:xfrm rot="16200000" flipH="1">
            <a:off x="3425379" y="2836824"/>
            <a:ext cx="1762936" cy="499013"/>
          </a:xfrm>
          <a:prstGeom prst="bentConnector3">
            <a:avLst>
              <a:gd name="adj1" fmla="val -51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接點 145"/>
          <p:cNvCxnSpPr>
            <a:endCxn id="181" idx="7"/>
          </p:cNvCxnSpPr>
          <p:nvPr/>
        </p:nvCxnSpPr>
        <p:spPr>
          <a:xfrm rot="10800000">
            <a:off x="1187440" y="3631073"/>
            <a:ext cx="3368912" cy="336723"/>
          </a:xfrm>
          <a:prstGeom prst="bentConnector3">
            <a:avLst>
              <a:gd name="adj1" fmla="val 797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endCxn id="8" idx="1"/>
          </p:cNvCxnSpPr>
          <p:nvPr/>
        </p:nvCxnSpPr>
        <p:spPr>
          <a:xfrm>
            <a:off x="2728692" y="1741003"/>
            <a:ext cx="6174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接點 159"/>
          <p:cNvCxnSpPr/>
          <p:nvPr/>
        </p:nvCxnSpPr>
        <p:spPr>
          <a:xfrm flipV="1">
            <a:off x="2871895" y="1409625"/>
            <a:ext cx="474282" cy="32509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接點 164"/>
          <p:cNvCxnSpPr/>
          <p:nvPr/>
        </p:nvCxnSpPr>
        <p:spPr>
          <a:xfrm>
            <a:off x="2878504" y="1734716"/>
            <a:ext cx="467673" cy="22449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/>
          <p:nvPr/>
        </p:nvCxnSpPr>
        <p:spPr>
          <a:xfrm>
            <a:off x="4057340" y="1228564"/>
            <a:ext cx="5972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/>
          <p:cNvCxnSpPr/>
          <p:nvPr/>
        </p:nvCxnSpPr>
        <p:spPr>
          <a:xfrm flipV="1">
            <a:off x="4096904" y="1846962"/>
            <a:ext cx="564225" cy="10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>
            <a:off x="4726620" y="1124744"/>
            <a:ext cx="7814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橢圓 236"/>
          <p:cNvSpPr/>
          <p:nvPr/>
        </p:nvSpPr>
        <p:spPr>
          <a:xfrm>
            <a:off x="5004048" y="1700808"/>
            <a:ext cx="288032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MUX</a:t>
            </a:r>
            <a:endParaRPr lang="zh-TW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橢圓 240"/>
          <p:cNvSpPr/>
          <p:nvPr/>
        </p:nvSpPr>
        <p:spPr>
          <a:xfrm>
            <a:off x="6565822" y="1270770"/>
            <a:ext cx="288032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MUX</a:t>
            </a:r>
            <a:endParaRPr lang="zh-TW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6" name="肘形接點 175"/>
          <p:cNvCxnSpPr>
            <a:endCxn id="17" idx="2"/>
          </p:cNvCxnSpPr>
          <p:nvPr/>
        </p:nvCxnSpPr>
        <p:spPr>
          <a:xfrm rot="16200000" flipH="1">
            <a:off x="2306729" y="2299881"/>
            <a:ext cx="1491245" cy="36091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17" idx="6"/>
          </p:cNvCxnSpPr>
          <p:nvPr/>
        </p:nvCxnSpPr>
        <p:spPr>
          <a:xfrm flipV="1">
            <a:off x="4096904" y="3223351"/>
            <a:ext cx="547104" cy="2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/>
          <p:nvPr/>
        </p:nvCxnSpPr>
        <p:spPr>
          <a:xfrm>
            <a:off x="4726620" y="1846962"/>
            <a:ext cx="2774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肘形接點 1023"/>
          <p:cNvCxnSpPr>
            <a:endCxn id="237" idx="2"/>
          </p:cNvCxnSpPr>
          <p:nvPr/>
        </p:nvCxnSpPr>
        <p:spPr>
          <a:xfrm rot="5400000" flipH="1" flipV="1">
            <a:off x="4319975" y="2456895"/>
            <a:ext cx="1188132" cy="1800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線接點 1028"/>
          <p:cNvCxnSpPr/>
          <p:nvPr/>
        </p:nvCxnSpPr>
        <p:spPr>
          <a:xfrm flipH="1">
            <a:off x="4726620" y="3140968"/>
            <a:ext cx="1800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直線單箭頭接點 1037"/>
          <p:cNvCxnSpPr>
            <a:stCxn id="237" idx="6"/>
          </p:cNvCxnSpPr>
          <p:nvPr/>
        </p:nvCxnSpPr>
        <p:spPr>
          <a:xfrm>
            <a:off x="5292080" y="195283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肘形接點 1052"/>
          <p:cNvCxnSpPr/>
          <p:nvPr/>
        </p:nvCxnSpPr>
        <p:spPr>
          <a:xfrm flipV="1">
            <a:off x="4906640" y="2275622"/>
            <a:ext cx="1404156" cy="8653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肘形接點 1054"/>
          <p:cNvCxnSpPr>
            <a:endCxn id="241" idx="2"/>
          </p:cNvCxnSpPr>
          <p:nvPr/>
        </p:nvCxnSpPr>
        <p:spPr>
          <a:xfrm rot="5400000" flipH="1" flipV="1">
            <a:off x="6061897" y="1771697"/>
            <a:ext cx="752824" cy="25502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肘形接點 1056"/>
          <p:cNvCxnSpPr/>
          <p:nvPr/>
        </p:nvCxnSpPr>
        <p:spPr>
          <a:xfrm flipV="1">
            <a:off x="6156176" y="1628800"/>
            <a:ext cx="409646" cy="21816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線單箭頭接點 1058"/>
          <p:cNvCxnSpPr/>
          <p:nvPr/>
        </p:nvCxnSpPr>
        <p:spPr>
          <a:xfrm>
            <a:off x="6172679" y="1270770"/>
            <a:ext cx="1995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直線單箭頭接點 1060"/>
          <p:cNvCxnSpPr>
            <a:stCxn id="241" idx="6"/>
          </p:cNvCxnSpPr>
          <p:nvPr/>
        </p:nvCxnSpPr>
        <p:spPr>
          <a:xfrm flipV="1">
            <a:off x="6853854" y="1511480"/>
            <a:ext cx="166418" cy="113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群組 299"/>
          <p:cNvGrpSpPr/>
          <p:nvPr/>
        </p:nvGrpSpPr>
        <p:grpSpPr>
          <a:xfrm>
            <a:off x="8460432" y="3429000"/>
            <a:ext cx="504056" cy="288032"/>
            <a:chOff x="366965" y="4228611"/>
            <a:chExt cx="504056" cy="288032"/>
          </a:xfrm>
        </p:grpSpPr>
        <p:sp>
          <p:nvSpPr>
            <p:cNvPr id="302" name="橢圓 301"/>
            <p:cNvSpPr/>
            <p:nvPr/>
          </p:nvSpPr>
          <p:spPr>
            <a:xfrm rot="5400000">
              <a:off x="474977" y="4120599"/>
              <a:ext cx="288032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4" name="文字方塊 303"/>
            <p:cNvSpPr txBox="1"/>
            <p:nvPr/>
          </p:nvSpPr>
          <p:spPr>
            <a:xfrm>
              <a:off x="397618" y="4262899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MUX</a:t>
              </a:r>
              <a:endParaRPr lang="zh-TW" altLang="en-US" sz="1000" dirty="0"/>
            </a:p>
          </p:txBody>
        </p:sp>
      </p:grpSp>
      <p:cxnSp>
        <p:nvCxnSpPr>
          <p:cNvPr id="1067" name="肘形接點 1066"/>
          <p:cNvCxnSpPr/>
          <p:nvPr/>
        </p:nvCxnSpPr>
        <p:spPr>
          <a:xfrm rot="16200000" flipH="1">
            <a:off x="7876753" y="2138225"/>
            <a:ext cx="1522047" cy="221375"/>
          </a:xfrm>
          <a:prstGeom prst="bentConnector3">
            <a:avLst>
              <a:gd name="adj1" fmla="val -119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直線單箭頭接點 1069"/>
          <p:cNvCxnSpPr/>
          <p:nvPr/>
        </p:nvCxnSpPr>
        <p:spPr>
          <a:xfrm>
            <a:off x="7092280" y="1412776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肘形接點 1071"/>
          <p:cNvCxnSpPr/>
          <p:nvPr/>
        </p:nvCxnSpPr>
        <p:spPr>
          <a:xfrm rot="16200000" flipH="1">
            <a:off x="7286880" y="1431048"/>
            <a:ext cx="1591023" cy="1548173"/>
          </a:xfrm>
          <a:prstGeom prst="bentConnector3">
            <a:avLst>
              <a:gd name="adj1" fmla="val -4095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直線單箭頭接點 1074"/>
          <p:cNvCxnSpPr/>
          <p:nvPr/>
        </p:nvCxnSpPr>
        <p:spPr>
          <a:xfrm>
            <a:off x="8568445" y="3140968"/>
            <a:ext cx="0" cy="2970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單箭頭接點 312"/>
          <p:cNvCxnSpPr/>
          <p:nvPr/>
        </p:nvCxnSpPr>
        <p:spPr>
          <a:xfrm>
            <a:off x="8856476" y="3131961"/>
            <a:ext cx="0" cy="2970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直線單箭頭接點 1076"/>
          <p:cNvCxnSpPr/>
          <p:nvPr/>
        </p:nvCxnSpPr>
        <p:spPr>
          <a:xfrm>
            <a:off x="4556354" y="2814431"/>
            <a:ext cx="876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肘形接點 1078"/>
          <p:cNvCxnSpPr/>
          <p:nvPr/>
        </p:nvCxnSpPr>
        <p:spPr>
          <a:xfrm flipV="1">
            <a:off x="4726620" y="2469002"/>
            <a:ext cx="2329656" cy="34542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肘形接點 1085"/>
          <p:cNvCxnSpPr>
            <a:stCxn id="302" idx="6"/>
          </p:cNvCxnSpPr>
          <p:nvPr/>
        </p:nvCxnSpPr>
        <p:spPr>
          <a:xfrm rot="5400000" flipH="1">
            <a:off x="5281290" y="285862"/>
            <a:ext cx="1496058" cy="5366283"/>
          </a:xfrm>
          <a:prstGeom prst="bentConnector4">
            <a:avLst>
              <a:gd name="adj1" fmla="val -28036"/>
              <a:gd name="adj2" fmla="val 1046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矩形 329"/>
          <p:cNvSpPr/>
          <p:nvPr/>
        </p:nvSpPr>
        <p:spPr>
          <a:xfrm>
            <a:off x="6732240" y="4633611"/>
            <a:ext cx="792088" cy="10081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JEPG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8" name="肘形接點 197"/>
          <p:cNvCxnSpPr/>
          <p:nvPr/>
        </p:nvCxnSpPr>
        <p:spPr>
          <a:xfrm rot="5400000">
            <a:off x="7480960" y="4192449"/>
            <a:ext cx="1053494" cy="96675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接點 247"/>
          <p:cNvCxnSpPr/>
          <p:nvPr/>
        </p:nvCxnSpPr>
        <p:spPr>
          <a:xfrm>
            <a:off x="5508104" y="3131961"/>
            <a:ext cx="1512168" cy="900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肘形接點 255"/>
          <p:cNvCxnSpPr/>
          <p:nvPr/>
        </p:nvCxnSpPr>
        <p:spPr>
          <a:xfrm rot="16200000" flipH="1">
            <a:off x="6516219" y="3717033"/>
            <a:ext cx="1800197" cy="648070"/>
          </a:xfrm>
          <a:prstGeom prst="bentConnector3">
            <a:avLst>
              <a:gd name="adj1" fmla="val 9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/>
          <p:cNvCxnSpPr/>
          <p:nvPr/>
        </p:nvCxnSpPr>
        <p:spPr>
          <a:xfrm flipH="1">
            <a:off x="7524328" y="4941167"/>
            <a:ext cx="2160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肘形接點 263"/>
          <p:cNvCxnSpPr>
            <a:stCxn id="330" idx="1"/>
          </p:cNvCxnSpPr>
          <p:nvPr/>
        </p:nvCxnSpPr>
        <p:spPr>
          <a:xfrm rot="10800000" flipH="1">
            <a:off x="6732240" y="2469003"/>
            <a:ext cx="792088" cy="2668665"/>
          </a:xfrm>
          <a:prstGeom prst="bentConnector4">
            <a:avLst>
              <a:gd name="adj1" fmla="val -28860"/>
              <a:gd name="adj2" fmla="val 272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群組 370"/>
          <p:cNvGrpSpPr/>
          <p:nvPr/>
        </p:nvGrpSpPr>
        <p:grpSpPr>
          <a:xfrm>
            <a:off x="7133235" y="1899210"/>
            <a:ext cx="504056" cy="288032"/>
            <a:chOff x="366965" y="4228611"/>
            <a:chExt cx="504056" cy="288032"/>
          </a:xfrm>
        </p:grpSpPr>
        <p:sp>
          <p:nvSpPr>
            <p:cNvPr id="372" name="橢圓 371"/>
            <p:cNvSpPr/>
            <p:nvPr/>
          </p:nvSpPr>
          <p:spPr>
            <a:xfrm rot="5400000">
              <a:off x="474977" y="4120599"/>
              <a:ext cx="288032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3" name="文字方塊 372"/>
            <p:cNvSpPr txBox="1"/>
            <p:nvPr/>
          </p:nvSpPr>
          <p:spPr>
            <a:xfrm>
              <a:off x="397618" y="4262899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MUX</a:t>
              </a:r>
              <a:endParaRPr lang="zh-TW" altLang="en-US" sz="1000" dirty="0"/>
            </a:p>
          </p:txBody>
        </p:sp>
      </p:grpSp>
      <p:cxnSp>
        <p:nvCxnSpPr>
          <p:cNvPr id="289" name="肘形接點 288"/>
          <p:cNvCxnSpPr>
            <a:endCxn id="373" idx="2"/>
          </p:cNvCxnSpPr>
          <p:nvPr/>
        </p:nvCxnSpPr>
        <p:spPr>
          <a:xfrm rot="16200000" flipV="1">
            <a:off x="7304487" y="2260495"/>
            <a:ext cx="300618" cy="13906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肘形接點 296"/>
          <p:cNvCxnSpPr/>
          <p:nvPr/>
        </p:nvCxnSpPr>
        <p:spPr>
          <a:xfrm rot="5400000" flipH="1" flipV="1">
            <a:off x="7040426" y="2225017"/>
            <a:ext cx="319734" cy="216023"/>
          </a:xfrm>
          <a:prstGeom prst="bentConnector3">
            <a:avLst>
              <a:gd name="adj1" fmla="val -22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字方塊 305"/>
          <p:cNvSpPr txBox="1"/>
          <p:nvPr/>
        </p:nvSpPr>
        <p:spPr>
          <a:xfrm>
            <a:off x="2428825" y="-27384"/>
            <a:ext cx="63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IF/ID</a:t>
            </a:r>
            <a:endParaRPr lang="zh-TW" altLang="en-US" dirty="0"/>
          </a:p>
        </p:txBody>
      </p:sp>
      <p:sp>
        <p:nvSpPr>
          <p:cNvPr id="308" name="文字方塊 307"/>
          <p:cNvSpPr txBox="1"/>
          <p:nvPr/>
        </p:nvSpPr>
        <p:spPr>
          <a:xfrm>
            <a:off x="4355976" y="-2738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ID/EXE</a:t>
            </a:r>
            <a:endParaRPr lang="zh-TW" altLang="en-US" dirty="0"/>
          </a:p>
        </p:txBody>
      </p:sp>
      <p:sp>
        <p:nvSpPr>
          <p:cNvPr id="310" name="文字方塊 309"/>
          <p:cNvSpPr txBox="1"/>
          <p:nvPr/>
        </p:nvSpPr>
        <p:spPr>
          <a:xfrm>
            <a:off x="6588224" y="-36676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EXE/MEM</a:t>
            </a:r>
            <a:endParaRPr lang="zh-TW" altLang="en-US" dirty="0"/>
          </a:p>
        </p:txBody>
      </p:sp>
      <p:sp>
        <p:nvSpPr>
          <p:cNvPr id="312" name="文字方塊 311"/>
          <p:cNvSpPr txBox="1"/>
          <p:nvPr/>
        </p:nvSpPr>
        <p:spPr>
          <a:xfrm>
            <a:off x="7637291" y="264171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MEM/WB</a:t>
            </a:r>
            <a:endParaRPr lang="zh-TW" altLang="en-US" dirty="0"/>
          </a:p>
        </p:txBody>
      </p:sp>
      <p:cxnSp>
        <p:nvCxnSpPr>
          <p:cNvPr id="318" name="肘形接點 317"/>
          <p:cNvCxnSpPr>
            <a:stCxn id="372" idx="2"/>
            <a:endCxn id="21" idx="1"/>
          </p:cNvCxnSpPr>
          <p:nvPr/>
        </p:nvCxnSpPr>
        <p:spPr>
          <a:xfrm rot="5400000" flipH="1" flipV="1">
            <a:off x="7427602" y="1586461"/>
            <a:ext cx="270410" cy="35508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22</Words>
  <Application>Microsoft Office PowerPoint</Application>
  <PresentationFormat>如螢幕大小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100</dc:creator>
  <cp:lastModifiedBy>100</cp:lastModifiedBy>
  <cp:revision>11</cp:revision>
  <dcterms:created xsi:type="dcterms:W3CDTF">2011-01-19T09:04:36Z</dcterms:created>
  <dcterms:modified xsi:type="dcterms:W3CDTF">2011-01-19T13:46:24Z</dcterms:modified>
</cp:coreProperties>
</file>