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849" r:id="rId6"/>
    <p:sldId id="3846" r:id="rId7"/>
    <p:sldId id="261" r:id="rId8"/>
    <p:sldId id="3851" r:id="rId9"/>
    <p:sldId id="265" r:id="rId10"/>
    <p:sldId id="3847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FAA18-C1AD-4CE6-8E73-9F2763FFE322}" v="5" dt="2024-08-10T02:28:46.413"/>
  </p1510:revLst>
</p1510:revInfo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94" autoAdjust="0"/>
  </p:normalViewPr>
  <p:slideViewPr>
    <p:cSldViewPr snapToGrid="0">
      <p:cViewPr varScale="1">
        <p:scale>
          <a:sx n="89" d="100"/>
          <a:sy n="89" d="100"/>
        </p:scale>
        <p:origin x="72" y="680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882" y="13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ry Wu" userId="908bd0a05d54f90a" providerId="LiveId" clId="{193FAA18-C1AD-4CE6-8E73-9F2763FFE322}"/>
    <pc:docChg chg="undo custSel delSld modSld">
      <pc:chgData name="Jerry Wu" userId="908bd0a05d54f90a" providerId="LiveId" clId="{193FAA18-C1AD-4CE6-8E73-9F2763FFE322}" dt="2024-08-10T02:28:52.742" v="224" actId="14100"/>
      <pc:docMkLst>
        <pc:docMk/>
      </pc:docMkLst>
      <pc:sldChg chg="addSp delSp modSp mod">
        <pc:chgData name="Jerry Wu" userId="908bd0a05d54f90a" providerId="LiveId" clId="{193FAA18-C1AD-4CE6-8E73-9F2763FFE322}" dt="2024-08-10T02:13:53.037" v="154" actId="1076"/>
        <pc:sldMkLst>
          <pc:docMk/>
          <pc:sldMk cId="3666674671" sldId="261"/>
        </pc:sldMkLst>
        <pc:spChg chg="del">
          <ac:chgData name="Jerry Wu" userId="908bd0a05d54f90a" providerId="LiveId" clId="{193FAA18-C1AD-4CE6-8E73-9F2763FFE322}" dt="2024-08-10T02:12:34.314" v="143" actId="478"/>
          <ac:spMkLst>
            <pc:docMk/>
            <pc:sldMk cId="3666674671" sldId="261"/>
            <ac:spMk id="2" creationId="{9635F5E3-2B1C-7C0A-8581-67A9052D13AA}"/>
          </ac:spMkLst>
        </pc:spChg>
        <pc:spChg chg="del">
          <ac:chgData name="Jerry Wu" userId="908bd0a05d54f90a" providerId="LiveId" clId="{193FAA18-C1AD-4CE6-8E73-9F2763FFE322}" dt="2024-08-10T02:12:39.012" v="145" actId="478"/>
          <ac:spMkLst>
            <pc:docMk/>
            <pc:sldMk cId="3666674671" sldId="261"/>
            <ac:spMk id="3" creationId="{A6A33159-D030-2F82-A142-F75940728319}"/>
          </ac:spMkLst>
        </pc:spChg>
        <pc:spChg chg="add del mod">
          <ac:chgData name="Jerry Wu" userId="908bd0a05d54f90a" providerId="LiveId" clId="{193FAA18-C1AD-4CE6-8E73-9F2763FFE322}" dt="2024-08-10T02:12:36.411" v="144" actId="478"/>
          <ac:spMkLst>
            <pc:docMk/>
            <pc:sldMk cId="3666674671" sldId="261"/>
            <ac:spMk id="5" creationId="{DC581DE6-3D28-1BA9-C9D0-1B2D1E475B12}"/>
          </ac:spMkLst>
        </pc:spChg>
        <pc:spChg chg="add del mod">
          <ac:chgData name="Jerry Wu" userId="908bd0a05d54f90a" providerId="LiveId" clId="{193FAA18-C1AD-4CE6-8E73-9F2763FFE322}" dt="2024-08-10T02:12:40.193" v="146" actId="478"/>
          <ac:spMkLst>
            <pc:docMk/>
            <pc:sldMk cId="3666674671" sldId="261"/>
            <ac:spMk id="7" creationId="{32219837-C85E-34A5-9E44-F91169327F4C}"/>
          </ac:spMkLst>
        </pc:spChg>
        <pc:picChg chg="add del mod">
          <ac:chgData name="Jerry Wu" userId="908bd0a05d54f90a" providerId="LiveId" clId="{193FAA18-C1AD-4CE6-8E73-9F2763FFE322}" dt="2024-08-10T02:13:47.179" v="152" actId="478"/>
          <ac:picMkLst>
            <pc:docMk/>
            <pc:sldMk cId="3666674671" sldId="261"/>
            <ac:picMk id="9" creationId="{FB9B7385-C896-9E0B-6485-B6B2BB211FA4}"/>
          </ac:picMkLst>
        </pc:picChg>
        <pc:picChg chg="add mod">
          <ac:chgData name="Jerry Wu" userId="908bd0a05d54f90a" providerId="LiveId" clId="{193FAA18-C1AD-4CE6-8E73-9F2763FFE322}" dt="2024-08-10T02:13:53.037" v="154" actId="1076"/>
          <ac:picMkLst>
            <pc:docMk/>
            <pc:sldMk cId="3666674671" sldId="261"/>
            <ac:picMk id="11" creationId="{19981FCA-9280-FA41-FE1C-5F56C6B78F12}"/>
          </ac:picMkLst>
        </pc:picChg>
      </pc:sldChg>
      <pc:sldChg chg="del">
        <pc:chgData name="Jerry Wu" userId="908bd0a05d54f90a" providerId="LiveId" clId="{193FAA18-C1AD-4CE6-8E73-9F2763FFE322}" dt="2024-08-10T02:25:26.265" v="167" actId="47"/>
        <pc:sldMkLst>
          <pc:docMk/>
          <pc:sldMk cId="2737241225" sldId="263"/>
        </pc:sldMkLst>
      </pc:sldChg>
      <pc:sldChg chg="addSp delSp modSp mod">
        <pc:chgData name="Jerry Wu" userId="908bd0a05d54f90a" providerId="LiveId" clId="{193FAA18-C1AD-4CE6-8E73-9F2763FFE322}" dt="2024-08-10T02:28:52.742" v="224" actId="14100"/>
        <pc:sldMkLst>
          <pc:docMk/>
          <pc:sldMk cId="729609147" sldId="265"/>
        </pc:sldMkLst>
        <pc:spChg chg="del">
          <ac:chgData name="Jerry Wu" userId="908bd0a05d54f90a" providerId="LiveId" clId="{193FAA18-C1AD-4CE6-8E73-9F2763FFE322}" dt="2024-08-10T02:28:35.675" v="214" actId="478"/>
          <ac:spMkLst>
            <pc:docMk/>
            <pc:sldMk cId="729609147" sldId="265"/>
            <ac:spMk id="2" creationId="{314C27C8-165C-5513-DB4B-9D840097C545}"/>
          </ac:spMkLst>
        </pc:spChg>
        <pc:spChg chg="del">
          <ac:chgData name="Jerry Wu" userId="908bd0a05d54f90a" providerId="LiveId" clId="{193FAA18-C1AD-4CE6-8E73-9F2763FFE322}" dt="2024-08-10T02:28:38.980" v="216" actId="478"/>
          <ac:spMkLst>
            <pc:docMk/>
            <pc:sldMk cId="729609147" sldId="265"/>
            <ac:spMk id="3" creationId="{FACE640F-7F5A-BDB7-205D-765FA80B6796}"/>
          </ac:spMkLst>
        </pc:spChg>
        <pc:spChg chg="del">
          <ac:chgData name="Jerry Wu" userId="908bd0a05d54f90a" providerId="LiveId" clId="{193FAA18-C1AD-4CE6-8E73-9F2763FFE322}" dt="2024-08-10T02:28:43.013" v="218" actId="478"/>
          <ac:spMkLst>
            <pc:docMk/>
            <pc:sldMk cId="729609147" sldId="265"/>
            <ac:spMk id="4" creationId="{83302BFD-960F-CBB3-E984-CDC12813A10C}"/>
          </ac:spMkLst>
        </pc:spChg>
        <pc:spChg chg="add del mod">
          <ac:chgData name="Jerry Wu" userId="908bd0a05d54f90a" providerId="LiveId" clId="{193FAA18-C1AD-4CE6-8E73-9F2763FFE322}" dt="2024-08-10T02:28:37.243" v="215" actId="478"/>
          <ac:spMkLst>
            <pc:docMk/>
            <pc:sldMk cId="729609147" sldId="265"/>
            <ac:spMk id="6" creationId="{C5BE0E48-7EEB-34CD-6DD5-6608FB640357}"/>
          </ac:spMkLst>
        </pc:spChg>
        <pc:spChg chg="add del mod">
          <ac:chgData name="Jerry Wu" userId="908bd0a05d54f90a" providerId="LiveId" clId="{193FAA18-C1AD-4CE6-8E73-9F2763FFE322}" dt="2024-08-10T02:28:41.448" v="217" actId="478"/>
          <ac:spMkLst>
            <pc:docMk/>
            <pc:sldMk cId="729609147" sldId="265"/>
            <ac:spMk id="8" creationId="{A0A8F5C1-82F2-5AD4-6075-F62491DD3D93}"/>
          </ac:spMkLst>
        </pc:spChg>
        <pc:spChg chg="add del mod">
          <ac:chgData name="Jerry Wu" userId="908bd0a05d54f90a" providerId="LiveId" clId="{193FAA18-C1AD-4CE6-8E73-9F2763FFE322}" dt="2024-08-10T02:28:44.496" v="219" actId="478"/>
          <ac:spMkLst>
            <pc:docMk/>
            <pc:sldMk cId="729609147" sldId="265"/>
            <ac:spMk id="10" creationId="{60850EBB-ADA4-AAA3-1F2C-F32CE4936BB7}"/>
          </ac:spMkLst>
        </pc:spChg>
        <pc:picChg chg="add mod">
          <ac:chgData name="Jerry Wu" userId="908bd0a05d54f90a" providerId="LiveId" clId="{193FAA18-C1AD-4CE6-8E73-9F2763FFE322}" dt="2024-08-10T02:28:52.742" v="224" actId="14100"/>
          <ac:picMkLst>
            <pc:docMk/>
            <pc:sldMk cId="729609147" sldId="265"/>
            <ac:picMk id="12" creationId="{270CDF49-E329-0A6A-09C1-DD690B5F2BD3}"/>
          </ac:picMkLst>
        </pc:picChg>
      </pc:sldChg>
      <pc:sldChg chg="del">
        <pc:chgData name="Jerry Wu" userId="908bd0a05d54f90a" providerId="LiveId" clId="{193FAA18-C1AD-4CE6-8E73-9F2763FFE322}" dt="2024-08-10T02:25:29.909" v="170" actId="47"/>
        <pc:sldMkLst>
          <pc:docMk/>
          <pc:sldMk cId="3604630649" sldId="267"/>
        </pc:sldMkLst>
      </pc:sldChg>
      <pc:sldChg chg="del">
        <pc:chgData name="Jerry Wu" userId="908bd0a05d54f90a" providerId="LiveId" clId="{193FAA18-C1AD-4CE6-8E73-9F2763FFE322}" dt="2024-08-10T02:25:27.914" v="168" actId="47"/>
        <pc:sldMkLst>
          <pc:docMk/>
          <pc:sldMk cId="4259977132" sldId="268"/>
        </pc:sldMkLst>
      </pc:sldChg>
      <pc:sldChg chg="del">
        <pc:chgData name="Jerry Wu" userId="908bd0a05d54f90a" providerId="LiveId" clId="{193FAA18-C1AD-4CE6-8E73-9F2763FFE322}" dt="2024-08-09T11:13:08.722" v="26" actId="47"/>
        <pc:sldMkLst>
          <pc:docMk/>
          <pc:sldMk cId="1756128041" sldId="3844"/>
        </pc:sldMkLst>
      </pc:sldChg>
      <pc:sldChg chg="addSp delSp modSp mod">
        <pc:chgData name="Jerry Wu" userId="908bd0a05d54f90a" providerId="LiveId" clId="{193FAA18-C1AD-4CE6-8E73-9F2763FFE322}" dt="2024-08-10T02:12:26.106" v="142" actId="1076"/>
        <pc:sldMkLst>
          <pc:docMk/>
          <pc:sldMk cId="3293924303" sldId="3846"/>
        </pc:sldMkLst>
        <pc:spChg chg="del mod">
          <ac:chgData name="Jerry Wu" userId="908bd0a05d54f90a" providerId="LiveId" clId="{193FAA18-C1AD-4CE6-8E73-9F2763FFE322}" dt="2024-08-10T02:12:16.810" v="138" actId="478"/>
          <ac:spMkLst>
            <pc:docMk/>
            <pc:sldMk cId="3293924303" sldId="3846"/>
            <ac:spMk id="4" creationId="{82513E45-4F5C-9394-1D42-7FB6C0170D83}"/>
          </ac:spMkLst>
        </pc:spChg>
        <pc:spChg chg="del mod">
          <ac:chgData name="Jerry Wu" userId="908bd0a05d54f90a" providerId="LiveId" clId="{193FAA18-C1AD-4CE6-8E73-9F2763FFE322}" dt="2024-08-10T02:07:35.031" v="125"/>
          <ac:spMkLst>
            <pc:docMk/>
            <pc:sldMk cId="3293924303" sldId="3846"/>
            <ac:spMk id="5" creationId="{55C37F52-5C08-7C02-C9CA-E2AD930A95FB}"/>
          </ac:spMkLst>
        </pc:spChg>
        <pc:spChg chg="add del mod">
          <ac:chgData name="Jerry Wu" userId="908bd0a05d54f90a" providerId="LiveId" clId="{193FAA18-C1AD-4CE6-8E73-9F2763FFE322}" dt="2024-08-10T02:08:11.545" v="133" actId="931"/>
          <ac:spMkLst>
            <pc:docMk/>
            <pc:sldMk cId="3293924303" sldId="3846"/>
            <ac:spMk id="7" creationId="{EF27D70F-56A8-0EF2-D7C6-9101E1F0C6C8}"/>
          </ac:spMkLst>
        </pc:spChg>
        <pc:spChg chg="add del mod">
          <ac:chgData name="Jerry Wu" userId="908bd0a05d54f90a" providerId="LiveId" clId="{193FAA18-C1AD-4CE6-8E73-9F2763FFE322}" dt="2024-08-10T02:12:15.492" v="137" actId="478"/>
          <ac:spMkLst>
            <pc:docMk/>
            <pc:sldMk cId="3293924303" sldId="3846"/>
            <ac:spMk id="9" creationId="{814D71D9-C461-F1E0-B15B-C820010BFCF5}"/>
          </ac:spMkLst>
        </pc:spChg>
        <pc:spChg chg="add del mod">
          <ac:chgData name="Jerry Wu" userId="908bd0a05d54f90a" providerId="LiveId" clId="{193FAA18-C1AD-4CE6-8E73-9F2763FFE322}" dt="2024-08-10T02:12:18.230" v="139" actId="478"/>
          <ac:spMkLst>
            <pc:docMk/>
            <pc:sldMk cId="3293924303" sldId="3846"/>
            <ac:spMk id="14" creationId="{56A44E76-D988-F65D-E244-32AA4B001A1A}"/>
          </ac:spMkLst>
        </pc:spChg>
        <pc:picChg chg="add del mod">
          <ac:chgData name="Jerry Wu" userId="908bd0a05d54f90a" providerId="LiveId" clId="{193FAA18-C1AD-4CE6-8E73-9F2763FFE322}" dt="2024-08-10T02:07:55.480" v="131" actId="478"/>
          <ac:picMkLst>
            <pc:docMk/>
            <pc:sldMk cId="3293924303" sldId="3846"/>
            <ac:picMk id="3" creationId="{8C371149-ED92-93D5-C82B-17261A83D07A}"/>
          </ac:picMkLst>
        </pc:picChg>
        <pc:picChg chg="del">
          <ac:chgData name="Jerry Wu" userId="908bd0a05d54f90a" providerId="LiveId" clId="{193FAA18-C1AD-4CE6-8E73-9F2763FFE322}" dt="2024-08-10T02:07:45.260" v="129" actId="478"/>
          <ac:picMkLst>
            <pc:docMk/>
            <pc:sldMk cId="3293924303" sldId="3846"/>
            <ac:picMk id="10" creationId="{BDDFC830-574D-79C7-544E-026A2E301E99}"/>
          </ac:picMkLst>
        </pc:picChg>
        <pc:picChg chg="add del mod">
          <ac:chgData name="Jerry Wu" userId="908bd0a05d54f90a" providerId="LiveId" clId="{193FAA18-C1AD-4CE6-8E73-9F2763FFE322}" dt="2024-08-10T02:12:12.257" v="136" actId="478"/>
          <ac:picMkLst>
            <pc:docMk/>
            <pc:sldMk cId="3293924303" sldId="3846"/>
            <ac:picMk id="12" creationId="{34DD29FD-C952-FB91-14B3-B0ECC04BDCC6}"/>
          </ac:picMkLst>
        </pc:picChg>
        <pc:picChg chg="add mod">
          <ac:chgData name="Jerry Wu" userId="908bd0a05d54f90a" providerId="LiveId" clId="{193FAA18-C1AD-4CE6-8E73-9F2763FFE322}" dt="2024-08-10T02:12:26.106" v="142" actId="1076"/>
          <ac:picMkLst>
            <pc:docMk/>
            <pc:sldMk cId="3293924303" sldId="3846"/>
            <ac:picMk id="16" creationId="{46C75882-52B9-141B-FD38-D8B7F3EB6128}"/>
          </ac:picMkLst>
        </pc:picChg>
      </pc:sldChg>
      <pc:sldChg chg="modSp mod">
        <pc:chgData name="Jerry Wu" userId="908bd0a05d54f90a" providerId="LiveId" clId="{193FAA18-C1AD-4CE6-8E73-9F2763FFE322}" dt="2024-08-10T02:26:10.894" v="213" actId="20577"/>
        <pc:sldMkLst>
          <pc:docMk/>
          <pc:sldMk cId="1562484837" sldId="3847"/>
        </pc:sldMkLst>
        <pc:spChg chg="mod">
          <ac:chgData name="Jerry Wu" userId="908bd0a05d54f90a" providerId="LiveId" clId="{193FAA18-C1AD-4CE6-8E73-9F2763FFE322}" dt="2024-08-10T02:25:50.462" v="178" actId="20577"/>
          <ac:spMkLst>
            <pc:docMk/>
            <pc:sldMk cId="1562484837" sldId="3847"/>
            <ac:spMk id="2" creationId="{28BAC361-0D7A-DC05-86B5-6DD77D322F5B}"/>
          </ac:spMkLst>
        </pc:spChg>
        <pc:spChg chg="mod">
          <ac:chgData name="Jerry Wu" userId="908bd0a05d54f90a" providerId="LiveId" clId="{193FAA18-C1AD-4CE6-8E73-9F2763FFE322}" dt="2024-08-10T02:26:10.894" v="213" actId="20577"/>
          <ac:spMkLst>
            <pc:docMk/>
            <pc:sldMk cId="1562484837" sldId="3847"/>
            <ac:spMk id="3" creationId="{1BE98EFF-197D-3136-70B9-7BBD30A48931}"/>
          </ac:spMkLst>
        </pc:spChg>
      </pc:sldChg>
      <pc:sldChg chg="del">
        <pc:chgData name="Jerry Wu" userId="908bd0a05d54f90a" providerId="LiveId" clId="{193FAA18-C1AD-4CE6-8E73-9F2763FFE322}" dt="2024-08-10T02:25:29.179" v="169" actId="47"/>
        <pc:sldMkLst>
          <pc:docMk/>
          <pc:sldMk cId="414613742" sldId="3848"/>
        </pc:sldMkLst>
      </pc:sldChg>
      <pc:sldChg chg="modSp mod">
        <pc:chgData name="Jerry Wu" userId="908bd0a05d54f90a" providerId="LiveId" clId="{193FAA18-C1AD-4CE6-8E73-9F2763FFE322}" dt="2024-08-10T02:05:25.070" v="122"/>
        <pc:sldMkLst>
          <pc:docMk/>
          <pc:sldMk cId="3920724481" sldId="3849"/>
        </pc:sldMkLst>
        <pc:spChg chg="mod">
          <ac:chgData name="Jerry Wu" userId="908bd0a05d54f90a" providerId="LiveId" clId="{193FAA18-C1AD-4CE6-8E73-9F2763FFE322}" dt="2024-08-10T02:05:25.070" v="122"/>
          <ac:spMkLst>
            <pc:docMk/>
            <pc:sldMk cId="3920724481" sldId="3849"/>
            <ac:spMk id="3" creationId="{9BEA8735-F1DC-1DE6-0A38-429B2F660F8A}"/>
          </ac:spMkLst>
        </pc:spChg>
      </pc:sldChg>
      <pc:sldChg chg="del">
        <pc:chgData name="Jerry Wu" userId="908bd0a05d54f90a" providerId="LiveId" clId="{193FAA18-C1AD-4CE6-8E73-9F2763FFE322}" dt="2024-08-10T02:14:38.665" v="155" actId="47"/>
        <pc:sldMkLst>
          <pc:docMk/>
          <pc:sldMk cId="363098972" sldId="3850"/>
        </pc:sldMkLst>
      </pc:sldChg>
      <pc:sldChg chg="addSp delSp modSp mod">
        <pc:chgData name="Jerry Wu" userId="908bd0a05d54f90a" providerId="LiveId" clId="{193FAA18-C1AD-4CE6-8E73-9F2763FFE322}" dt="2024-08-10T02:24:29.356" v="166" actId="14100"/>
        <pc:sldMkLst>
          <pc:docMk/>
          <pc:sldMk cId="1127649784" sldId="3851"/>
        </pc:sldMkLst>
        <pc:spChg chg="del">
          <ac:chgData name="Jerry Wu" userId="908bd0a05d54f90a" providerId="LiveId" clId="{193FAA18-C1AD-4CE6-8E73-9F2763FFE322}" dt="2024-08-10T02:24:13.812" v="156" actId="478"/>
          <ac:spMkLst>
            <pc:docMk/>
            <pc:sldMk cId="1127649784" sldId="3851"/>
            <ac:spMk id="2" creationId="{47A9874B-BCA9-8420-1595-EDD1865A099A}"/>
          </ac:spMkLst>
        </pc:spChg>
        <pc:spChg chg="del">
          <ac:chgData name="Jerry Wu" userId="908bd0a05d54f90a" providerId="LiveId" clId="{193FAA18-C1AD-4CE6-8E73-9F2763FFE322}" dt="2024-08-10T02:24:17.459" v="158" actId="478"/>
          <ac:spMkLst>
            <pc:docMk/>
            <pc:sldMk cId="1127649784" sldId="3851"/>
            <ac:spMk id="3" creationId="{68A5FD2B-E3E5-1C2B-0151-21F216B14A33}"/>
          </ac:spMkLst>
        </pc:spChg>
        <pc:spChg chg="del">
          <ac:chgData name="Jerry Wu" userId="908bd0a05d54f90a" providerId="LiveId" clId="{193FAA18-C1AD-4CE6-8E73-9F2763FFE322}" dt="2024-08-10T02:24:19.574" v="160" actId="478"/>
          <ac:spMkLst>
            <pc:docMk/>
            <pc:sldMk cId="1127649784" sldId="3851"/>
            <ac:spMk id="4" creationId="{ACFBB810-3430-2C29-1AA0-9744AA0A1AA3}"/>
          </ac:spMkLst>
        </pc:spChg>
        <pc:spChg chg="add del mod">
          <ac:chgData name="Jerry Wu" userId="908bd0a05d54f90a" providerId="LiveId" clId="{193FAA18-C1AD-4CE6-8E73-9F2763FFE322}" dt="2024-08-10T02:24:15.672" v="157" actId="478"/>
          <ac:spMkLst>
            <pc:docMk/>
            <pc:sldMk cId="1127649784" sldId="3851"/>
            <ac:spMk id="6" creationId="{49BF4675-5805-883E-2DC3-0DCAA98F115C}"/>
          </ac:spMkLst>
        </pc:spChg>
        <pc:spChg chg="add del mod">
          <ac:chgData name="Jerry Wu" userId="908bd0a05d54f90a" providerId="LiveId" clId="{193FAA18-C1AD-4CE6-8E73-9F2763FFE322}" dt="2024-08-10T02:24:18.646" v="159" actId="478"/>
          <ac:spMkLst>
            <pc:docMk/>
            <pc:sldMk cId="1127649784" sldId="3851"/>
            <ac:spMk id="8" creationId="{A7E9AA8F-CA7B-F133-DDD8-4F1D21766421}"/>
          </ac:spMkLst>
        </pc:spChg>
        <pc:spChg chg="add del mod">
          <ac:chgData name="Jerry Wu" userId="908bd0a05d54f90a" providerId="LiveId" clId="{193FAA18-C1AD-4CE6-8E73-9F2763FFE322}" dt="2024-08-10T02:24:21.427" v="161" actId="478"/>
          <ac:spMkLst>
            <pc:docMk/>
            <pc:sldMk cId="1127649784" sldId="3851"/>
            <ac:spMk id="10" creationId="{B740D883-B8C0-609C-9490-D70E8D1BB4E5}"/>
          </ac:spMkLst>
        </pc:spChg>
        <pc:picChg chg="add mod">
          <ac:chgData name="Jerry Wu" userId="908bd0a05d54f90a" providerId="LiveId" clId="{193FAA18-C1AD-4CE6-8E73-9F2763FFE322}" dt="2024-08-10T02:24:29.356" v="166" actId="14100"/>
          <ac:picMkLst>
            <pc:docMk/>
            <pc:sldMk cId="1127649784" sldId="3851"/>
            <ac:picMk id="12" creationId="{403CA9B5-D8A0-DD3C-989A-FC26AABC76E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A33343B1-0600-41B7-901E-2759A7EB743B}" type="datetime1">
              <a:rPr lang="zh-CN" altLang="en-US" smtClean="0"/>
              <a:t>2024/8/10</a:t>
            </a:fld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EF757874-EF65-4B61-B062-40C932C81294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8387769B-70AD-43B4-BE07-FAFF1DE13133}" type="datetime1">
              <a:rPr lang="zh-CN" altLang="en-US" smtClean="0"/>
              <a:t>2024/8/10</a:t>
            </a:fld>
            <a:endParaRPr 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8B57D50D-BAA9-464B-B391-243138E078D8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8B57D50D-BAA9-464B-B391-243138E078D8}" type="slidenum">
              <a:rPr lang="zh-CN" smtClean="0"/>
              <a:t>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8B57D50D-BAA9-464B-B391-243138E078D8}" type="slidenum">
              <a:rPr lang="zh-CN" smtClean="0"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D40C6A29-4676-420C-BBE3-ACC2B80F64D4}" type="slidenum">
              <a:rPr lang="en-US" altLang="zh-CN" smtClean="0"/>
              <a:t>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43970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8B57D50D-BAA9-464B-B391-243138E078D8}" type="slidenum">
              <a:rPr lang="en-US" altLang="zh-CN" smtClean="0"/>
              <a:t>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8B57D50D-BAA9-464B-B391-243138E078D8}" type="slidenum">
              <a:rPr lang="en-US" altLang="zh-CN" smtClean="0"/>
              <a:t>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8B57D50D-BAA9-464B-B391-243138E078D8}" type="slidenum">
              <a:rPr lang="en-US" altLang="zh-CN" smtClean="0"/>
              <a:t>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21109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8B57D50D-BAA9-464B-B391-243138E078D8}" type="slidenum">
              <a:rPr lang="en-US" altLang="zh-CN" smtClean="0"/>
              <a:t>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任意多边形(F)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F0502020204030204"/>
                <a:ea typeface="Microsoft YaHei UI"/>
                <a:cs typeface="+mn-cs"/>
              </a:endParaRPr>
            </a:p>
          </p:txBody>
        </p:sp>
        <p:cxnSp>
          <p:nvCxnSpPr>
            <p:cNvPr id="8" name="直接连接符​​(S)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任意多边形：形状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F0502020204030204"/>
                <a:ea typeface="Microsoft YaHei UI"/>
                <a:cs typeface="+mn-cs"/>
              </a:endParaRPr>
            </a:p>
          </p:txBody>
        </p:sp>
        <p:sp>
          <p:nvSpPr>
            <p:cNvPr id="10" name="任意多边形：形状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F0502020204030204"/>
                <a:ea typeface="Microsoft YaHei UI"/>
                <a:cs typeface="+mn-cs"/>
              </a:endParaRPr>
            </a:p>
          </p:txBody>
        </p:sp>
        <p:sp>
          <p:nvSpPr>
            <p:cNvPr id="11" name="椭圆形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F0502020204030204"/>
                <a:ea typeface="Microsoft YaHei UI"/>
                <a:cs typeface="+mn-cs"/>
              </a:endParaRPr>
            </a:p>
          </p:txBody>
        </p:sp>
        <p:sp>
          <p:nvSpPr>
            <p:cNvPr id="12" name="任意多边形：形状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F0502020204030204"/>
                <a:ea typeface="Microsoft YaHei UI"/>
                <a:cs typeface="+mn-cs"/>
              </a:endParaRPr>
            </a:p>
          </p:txBody>
        </p:sp>
        <p:sp>
          <p:nvSpPr>
            <p:cNvPr id="13" name="弧形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F0502020204030204"/>
                <a:ea typeface="Microsoft YaHei UI"/>
                <a:cs typeface="+mn-cs"/>
              </a:endParaRPr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rtlCol="0" anchor="b" anchorCtr="0">
            <a:noAutofit/>
          </a:bodyPr>
          <a:lstStyle>
            <a:lvl1pPr algn="r">
              <a:defRPr lang="zh-CN"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任意多边形：形状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F0502020204030204"/>
                <a:ea typeface="Microsoft YaHei UI"/>
                <a:cs typeface="+mn-cs"/>
              </a:endParaRPr>
            </a:p>
          </p:txBody>
        </p:sp>
        <p:sp>
          <p:nvSpPr>
            <p:cNvPr id="13" name="任意多边形：形状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F0502020204030204"/>
                <a:ea typeface="Microsoft YaHei UI"/>
                <a:cs typeface="+mn-cs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lvl1pPr>
              <a:defRPr lang="zh-CN"/>
            </a:lvl1pPr>
          </a:lstStyle>
          <a:p>
            <a:pPr rtl="0"/>
            <a:r>
              <a:rPr lang="zh-CN" altLang="en-US" noProof="0" dirty="0"/>
              <a:t>单击此处添加标题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zh-CN"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1200"/>
            </a:lvl5pPr>
          </a:lstStyle>
          <a:p>
            <a:pPr lvl="0" rtl="0"/>
            <a:r>
              <a:rPr lang="zh-CN" altLang="en-US" noProof="0" dirty="0"/>
              <a:t>单击此处添加内容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表格占位符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38599" y="1825625"/>
            <a:ext cx="7315199" cy="4297680"/>
          </a:xfrm>
        </p:spPr>
        <p:txBody>
          <a:bodyPr rtlCol="0">
            <a:normAutofit/>
          </a:bodyPr>
          <a:lstStyle>
            <a:lvl1pPr marL="0" indent="0">
              <a:buNone/>
              <a:defRPr lang="zh-CN" sz="2400"/>
            </a:lvl1pPr>
          </a:lstStyle>
          <a:p>
            <a:pPr rtl="0"/>
            <a:r>
              <a:rPr lang="zh-CN" altLang="en-US" noProof="0" dirty="0"/>
              <a:t>单击图标以添加表格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BE288138-B1B8-42C0-9651-A87C59CE640D}" type="datetime1">
              <a:rPr lang="zh-CN" altLang="en-US" noProof="0" smtClean="0"/>
              <a:t>2024/8/10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CBD12358-51D2-46B3-9BDE-DF29528B945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F0502020204030204"/>
              <a:ea typeface="Microsoft YaHei UI"/>
              <a:cs typeface="+mn-cs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F0502020204030204"/>
              <a:ea typeface="Microsoft YaHei UI"/>
              <a:cs typeface="+mn-cs"/>
            </a:endParaRPr>
          </a:p>
        </p:txBody>
      </p:sp>
      <p:sp>
        <p:nvSpPr>
          <p:cNvPr id="13" name="任意多边形(F)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lvl1pPr>
              <a:defRPr lang="zh-CN"/>
            </a:lvl1pPr>
          </a:lstStyle>
          <a:p>
            <a:pPr rtl="0"/>
            <a:r>
              <a:rPr lang="zh-CN" altLang="en-US" noProof="0" dirty="0"/>
              <a:t>单击此处添加标题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zh-CN"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lang="zh-CN" sz="1800"/>
            </a:lvl2pPr>
            <a:lvl3pPr>
              <a:spcBef>
                <a:spcPts val="1000"/>
              </a:spcBef>
              <a:buClr>
                <a:schemeClr val="accent2"/>
              </a:buClr>
              <a:defRPr lang="zh-CN" sz="1800"/>
            </a:lvl3pPr>
            <a:lvl4pPr>
              <a:spcBef>
                <a:spcPts val="1000"/>
              </a:spcBef>
              <a:buClr>
                <a:schemeClr val="accent2"/>
              </a:buClr>
              <a:defRPr lang="zh-CN" sz="1800"/>
            </a:lvl4pPr>
            <a:lvl5pPr>
              <a:spcBef>
                <a:spcPts val="1000"/>
              </a:spcBef>
              <a:buClr>
                <a:schemeClr val="accent2"/>
              </a:buClr>
              <a:defRPr lang="zh-CN" sz="1800"/>
            </a:lvl5pPr>
          </a:lstStyle>
          <a:p>
            <a:pPr lvl="0" rtl="0"/>
            <a:r>
              <a:rPr lang="zh-CN" altLang="en-US" noProof="0" dirty="0"/>
              <a:t>单击此处添加内容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  <a:endParaRPr lang="zh-CN" altLang="en-US" sz="1800" noProof="0" dirty="0">
              <a:latin typeface="Microsoft YaHei UI" panose="020B0504020202020204" pitchFamily="34" charset="77"/>
              <a:ea typeface="Microsoft YaHei UI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zh-CN"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1200"/>
            </a:lvl5pPr>
          </a:lstStyle>
          <a:p>
            <a:pPr lvl="0" rtl="0"/>
            <a:r>
              <a:rPr lang="zh-CN" altLang="en-US" noProof="0" dirty="0"/>
              <a:t>单击此处添加内容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913543C6-85CF-4CC8-A359-0E6AA87440B6}" type="datetime1">
              <a:rPr lang="zh-CN" altLang="en-US" noProof="0" smtClean="0"/>
              <a:t>2024/8/10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CBD12358-51D2-46B3-9BDE-DF29528B945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altLang="en-US" noProof="0" dirty="0"/>
              <a:t>单击此处添加标题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14804DBD-C6A1-4240-BA65-41C3AB3ECA7D}" type="datetime1">
              <a:rPr lang="zh-CN" altLang="en-US" noProof="0" smtClean="0"/>
              <a:t>2024/8/10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CBD12358-51D2-46B3-9BDE-DF29528B945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sp>
        <p:nvSpPr>
          <p:cNvPr id="8" name="表格占位符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838199" y="1825625"/>
            <a:ext cx="10515600" cy="4297680"/>
          </a:xfrm>
        </p:spPr>
        <p:txBody>
          <a:bodyPr rtlCol="0">
            <a:normAutofit/>
          </a:bodyPr>
          <a:lstStyle>
            <a:lvl1pPr>
              <a:defRPr lang="zh-CN" sz="2400"/>
            </a:lvl1pPr>
          </a:lstStyle>
          <a:p>
            <a:pPr rtl="0"/>
            <a:r>
              <a:rPr lang="zh-CN" altLang="en-US" noProof="0" dirty="0"/>
              <a:t>单击图标以添加表格</a:t>
            </a:r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椭圆形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F0502020204030204"/>
                <a:ea typeface="Microsoft YaHei UI"/>
                <a:cs typeface="+mn-cs"/>
              </a:endParaRPr>
            </a:p>
          </p:txBody>
        </p:sp>
        <p:sp>
          <p:nvSpPr>
            <p:cNvPr id="9" name="任意多边形：形状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F0502020204030204"/>
                <a:ea typeface="Microsoft YaHei UI"/>
                <a:cs typeface="+mn-cs"/>
              </a:endParaRPr>
            </a:p>
          </p:txBody>
        </p:sp>
        <p:sp>
          <p:nvSpPr>
            <p:cNvPr id="10" name="任意多边形：形状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F0502020204030204"/>
                <a:ea typeface="Microsoft YaHei UI"/>
                <a:cs typeface="+mn-cs"/>
              </a:endParaRPr>
            </a:p>
          </p:txBody>
        </p:sp>
        <p:sp>
          <p:nvSpPr>
            <p:cNvPr id="11" name="任意多边形：形状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F0502020204030204"/>
                <a:ea typeface="Microsoft YaHei UI"/>
                <a:cs typeface="+mn-cs"/>
              </a:endParaRPr>
            </a:p>
          </p:txBody>
        </p:sp>
        <p:sp>
          <p:nvSpPr>
            <p:cNvPr id="12" name="任意多边形：形状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F0502020204030204"/>
                <a:ea typeface="Microsoft YaHei UI"/>
                <a:cs typeface="+mn-cs"/>
              </a:endParaRPr>
            </a:p>
          </p:txBody>
        </p:sp>
        <p:sp>
          <p:nvSpPr>
            <p:cNvPr id="13" name="任意多边形：形状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F0502020204030204"/>
                <a:ea typeface="Microsoft YaHei UI"/>
                <a:cs typeface="+mn-cs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 rtlCol="0">
            <a:noAutofit/>
          </a:bodyPr>
          <a:lstStyle>
            <a:lvl1pPr algn="ctr">
              <a:defRPr lang="zh-CN"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rtlCol="0"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zh-CN"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1600"/>
            </a:lvl5pPr>
          </a:lstStyle>
          <a:p>
            <a:pPr lvl="0" rtl="0"/>
            <a:r>
              <a:rPr lang="zh-CN" altLang="en-US" noProof="0" dirty="0"/>
              <a:t>单击此处添加内容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626E6649-7F29-4ECB-AB03-3C2AED5D8734}" type="datetime1">
              <a:rPr lang="zh-CN" altLang="en-US" noProof="0" smtClean="0"/>
              <a:t>2024/8/10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CBD12358-51D2-46B3-9BDE-DF29528B945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椭圆形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F0502020204030204"/>
                <a:ea typeface="Microsoft YaHei UI"/>
                <a:cs typeface="+mn-cs"/>
              </a:endParaRPr>
            </a:p>
          </p:txBody>
        </p:sp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UI" panose="020F0502020204030204"/>
                <a:ea typeface="Microsoft YaHei UI"/>
                <a:cs typeface="+mn-cs"/>
              </a:endParaRPr>
            </a:p>
          </p:txBody>
        </p:sp>
        <p:sp>
          <p:nvSpPr>
            <p:cNvPr id="10" name="椭圆形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F0502020204030204"/>
                <a:ea typeface="Microsoft YaHei UI"/>
                <a:cs typeface="+mn-cs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 rtlCol="0">
            <a:noAutofit/>
          </a:bodyPr>
          <a:lstStyle>
            <a:lvl1pPr algn="ctr">
              <a:defRPr lang="zh-CN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 dirty="0"/>
              <a:t>单击此处添加标题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rtlCol="0"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zh-CN"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1600"/>
            </a:lvl5pPr>
          </a:lstStyle>
          <a:p>
            <a:pPr lvl="0" rtl="0"/>
            <a:r>
              <a:rPr lang="zh-CN" altLang="en-US" noProof="0" dirty="0"/>
              <a:t>单击此处添加内容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 marL="0" indent="0" algn="l">
              <a:buNone/>
              <a:defRPr lang="zh-CN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 dirty="0"/>
              <a:t>单击图标插入图片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F0502020204030204"/>
              <a:ea typeface="Microsoft YaHei UI"/>
              <a:cs typeface="+mn-cs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 rtlCol="0">
            <a:normAutofit/>
          </a:bodyPr>
          <a:lstStyle>
            <a:lvl1pPr algn="ctr">
              <a:defRPr lang="zh-CN" sz="6000"/>
            </a:lvl1pPr>
          </a:lstStyle>
          <a:p>
            <a:pPr rtl="0"/>
            <a:r>
              <a:rPr lang="zh-CN" altLang="en-US" noProof="0" dirty="0"/>
              <a:t>单击此处添加标题</a:t>
            </a:r>
          </a:p>
        </p:txBody>
      </p:sp>
      <p:sp>
        <p:nvSpPr>
          <p:cNvPr id="4" name="任意多边形：形状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F0502020204030204"/>
              <a:ea typeface="Microsoft YaHei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F0502020204030204"/>
                <a:ea typeface="Microsoft YaHei UI"/>
                <a:cs typeface="+mn-cs"/>
              </a:endParaRPr>
            </a:p>
          </p:txBody>
        </p:sp>
        <p:sp>
          <p:nvSpPr>
            <p:cNvPr id="14" name="任意多边形：形状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F0502020204030204"/>
                <a:ea typeface="Microsoft YaHei UI"/>
                <a:cs typeface="+mn-cs"/>
              </a:endParaRPr>
            </a:p>
          </p:txBody>
        </p:sp>
        <p:sp>
          <p:nvSpPr>
            <p:cNvPr id="18" name="任意多边形：形状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F0502020204030204"/>
                <a:ea typeface="Microsoft YaHei UI"/>
                <a:cs typeface="+mn-cs"/>
              </a:endParaRPr>
            </a:p>
          </p:txBody>
        </p:sp>
        <p:sp>
          <p:nvSpPr>
            <p:cNvPr id="22" name="任意多边形：形状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F0502020204030204"/>
                <a:ea typeface="Microsoft YaHei UI"/>
                <a:cs typeface="+mn-cs"/>
              </a:endParaRPr>
            </a:p>
          </p:txBody>
        </p:sp>
      </p:grpSp>
      <p:sp>
        <p:nvSpPr>
          <p:cNvPr id="7" name="标题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rtlCol="0" anchor="b">
            <a:normAutofit/>
          </a:bodyPr>
          <a:lstStyle>
            <a:lvl1pPr>
              <a:defRPr lang="zh-CN" sz="6000"/>
            </a:lvl1pPr>
          </a:lstStyle>
          <a:p>
            <a:pPr rtl="0"/>
            <a:r>
              <a:rPr lang="zh-CN"/>
              <a:t>单击此处添加标题</a:t>
            </a:r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 rtlCol="0">
            <a:normAutofit/>
          </a:bodyPr>
          <a:lstStyle>
            <a:lvl1pPr marL="0" indent="0" algn="ctr">
              <a:buNone/>
              <a:defRPr lang="zh-CN" sz="2000"/>
            </a:lvl1pPr>
          </a:lstStyle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lang="zh-CN"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lang="zh-CN"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lang="zh-CN"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lang="zh-CN" sz="1600"/>
            </a:lvl4pPr>
            <a:lvl5pPr>
              <a:lnSpc>
                <a:spcPct val="110000"/>
              </a:lnSpc>
              <a:defRPr lang="zh-CN"/>
            </a:lvl5pPr>
          </a:lstStyle>
          <a:p>
            <a:pPr lvl="0" rtl="0"/>
            <a:r>
              <a:rPr lang="zh-CN"/>
              <a:t>单击此处添加内容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 lang="zh-CN">
                <a:latin typeface="+mn-ea"/>
                <a:ea typeface="+mn-ea"/>
              </a:defRPr>
            </a:lvl1pPr>
          </a:lstStyle>
          <a:p>
            <a:pPr rtl="0">
              <a:defRPr lang="zh-CN"/>
            </a:pPr>
            <a:fld id="{454740CF-B4D6-4A7A-ABF5-17164F100D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2024/8/10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 lang="zh-CN">
                <a:latin typeface="+mn-ea"/>
                <a:ea typeface="+mn-ea"/>
              </a:defRPr>
            </a:lvl1pPr>
          </a:lstStyle>
          <a:p>
            <a:pPr algn="l" rtl="0">
              <a:defRPr lang="zh-CN"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 lang="zh-CN">
                <a:latin typeface="+mn-ea"/>
                <a:ea typeface="+mn-ea"/>
              </a:defRPr>
            </a:lvl1pPr>
          </a:lstStyle>
          <a:p>
            <a:pPr rtl="0">
              <a:defRPr lang="zh-CN"/>
            </a:pPr>
            <a:fld id="{D76B855D-E9CC-4FF8-AD85-6CDC7B89A0DE}" type="slidenum">
              <a:rPr lang="zh-CN" smtClean="0">
                <a:solidFill>
                  <a:prstClr val="black">
                    <a:tint val="75000"/>
                  </a:prstClr>
                </a:solidFill>
              </a:rPr>
              <a:pPr>
                <a:defRPr lang="zh-CN"/>
              </a:pPr>
              <a:t>‹#›</a:t>
            </a:fld>
            <a:endParaRPr 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rtlCol="0" anchor="ctr" anchorCtr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altLang="en-US" noProof="0" dirty="0"/>
              <a:t>单击此处添加标题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zh-CN"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zh-CN"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zh-CN"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zh-CN"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zh-CN" sz="1200"/>
            </a:lvl5pPr>
          </a:lstStyle>
          <a:p>
            <a:pPr lvl="0" rtl="0"/>
            <a:r>
              <a:rPr lang="zh-CN" altLang="en-US" noProof="0" dirty="0"/>
              <a:t>单击此处添加内容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1BCB7CC9-ECD4-4D8B-B0BE-EF962741C7ED}" type="datetime1">
              <a:rPr lang="zh-CN" altLang="en-US" noProof="0" smtClean="0"/>
              <a:t>2024/8/10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CBD12358-51D2-46B3-9BDE-DF29528B945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sp>
        <p:nvSpPr>
          <p:cNvPr id="7" name="任意多边形：形状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F0502020204030204"/>
              <a:ea typeface="Microsoft YaHei UI"/>
              <a:cs typeface="+mn-cs"/>
            </a:endParaRPr>
          </a:p>
        </p:txBody>
      </p:sp>
      <p:sp>
        <p:nvSpPr>
          <p:cNvPr id="8" name="任意多边形：形状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F0502020204030204"/>
              <a:ea typeface="Microsoft YaHei UI"/>
              <a:cs typeface="+mn-cs"/>
            </a:endParaRPr>
          </a:p>
        </p:txBody>
      </p:sp>
      <p:sp>
        <p:nvSpPr>
          <p:cNvPr id="11" name="任意多边形：形状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F0502020204030204"/>
              <a:ea typeface="Microsoft YaHei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形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F0502020204030204"/>
              <a:ea typeface="Microsoft YaHei UI"/>
              <a:cs typeface="+mn-cs"/>
            </a:endParaRPr>
          </a:p>
        </p:txBody>
      </p:sp>
      <p:grpSp>
        <p:nvGrpSpPr>
          <p:cNvPr id="8" name="组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椭圆形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F0502020204030204"/>
                <a:ea typeface="Microsoft YaHei UI"/>
                <a:cs typeface="+mn-cs"/>
              </a:endParaRPr>
            </a:p>
          </p:txBody>
        </p:sp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F0502020204030204"/>
                <a:ea typeface="Microsoft YaHei UI"/>
                <a:cs typeface="+mn-cs"/>
              </a:endParaRPr>
            </a:p>
          </p:txBody>
        </p:sp>
        <p:sp>
          <p:nvSpPr>
            <p:cNvPr id="11" name="椭圆形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F0502020204030204"/>
                <a:ea typeface="Microsoft YaHei UI"/>
                <a:cs typeface="+mn-cs"/>
              </a:endParaRPr>
            </a:p>
          </p:txBody>
        </p:sp>
      </p:grpSp>
      <p:sp>
        <p:nvSpPr>
          <p:cNvPr id="14" name="任意多边形：形状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F0502020204030204"/>
              <a:ea typeface="Microsoft YaHei UI"/>
              <a:cs typeface="+mn-cs"/>
            </a:endParaRPr>
          </a:p>
        </p:txBody>
      </p:sp>
      <p:cxnSp>
        <p:nvCxnSpPr>
          <p:cNvPr id="15" name="直接连接符​​(S)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rtlCol="0" anchor="ctr">
            <a:noAutofit/>
          </a:bodyPr>
          <a:lstStyle>
            <a:lvl1pPr algn="ctr">
              <a:defRPr lang="zh-CN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 rtlCol="0">
            <a:noAutofit/>
          </a:bodyPr>
          <a:lstStyle>
            <a:lvl1pPr marL="0" indent="0" algn="ctr">
              <a:buNone/>
              <a:defRPr lang="zh-CN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 noProof="0" dirty="0"/>
              <a:t>单击此处添加副标题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C72E33F-8A6D-4BE2-91A3-EF85265E6994}" type="datetime1">
              <a:rPr lang="zh-CN" altLang="en-US" noProof="0" smtClean="0"/>
              <a:t>2024/8/10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CBD12358-51D2-46B3-9BDE-DF29528B945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lvl1pPr>
              <a:defRPr lang="zh-CN"/>
            </a:lvl1pPr>
          </a:lstStyle>
          <a:p>
            <a:pPr rtl="0"/>
            <a:r>
              <a:rPr lang="zh-CN" altLang="en-US" noProof="0" dirty="0"/>
              <a:t>单击此处添加标题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zh-CN"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2000"/>
            </a:lvl5pPr>
          </a:lstStyle>
          <a:p>
            <a:pPr lvl="0" rtl="0"/>
            <a:r>
              <a:rPr lang="zh-CN" altLang="en-US" noProof="0" dirty="0"/>
              <a:t>单击此处添加内容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zh-CN"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2000"/>
            </a:lvl5pPr>
          </a:lstStyle>
          <a:p>
            <a:pPr lvl="0" rtl="0"/>
            <a:r>
              <a:rPr lang="zh-CN" altLang="en-US" noProof="0" dirty="0"/>
              <a:t>单击此处添加内容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grpSp>
        <p:nvGrpSpPr>
          <p:cNvPr id="11" name="组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任意多边形：形状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F0502020204030204"/>
                <a:ea typeface="Microsoft YaHei UI"/>
                <a:cs typeface="+mn-cs"/>
              </a:endParaRPr>
            </a:p>
          </p:txBody>
        </p:sp>
        <p:sp>
          <p:nvSpPr>
            <p:cNvPr id="13" name="任意多边形：形状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F0502020204030204"/>
                <a:ea typeface="Microsoft YaHei UI"/>
                <a:cs typeface="+mn-cs"/>
              </a:endParaRPr>
            </a:p>
          </p:txBody>
        </p:sp>
        <p:sp>
          <p:nvSpPr>
            <p:cNvPr id="14" name="任意多边形：形状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F0502020204030204"/>
                <a:ea typeface="Microsoft YaHei UI"/>
                <a:cs typeface="+mn-cs"/>
              </a:endParaRPr>
            </a:p>
          </p:txBody>
        </p:sp>
      </p:grp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94A765C8-4DBE-419E-9AC9-2933E58D5301}" type="datetime1">
              <a:rPr lang="zh-CN" altLang="en-US" noProof="0" smtClean="0"/>
              <a:t>2024/8/10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CBD12358-51D2-46B3-9BDE-DF29528B945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altLang="en-US" noProof="0" dirty="0"/>
              <a:t>单击此处添加标题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 rtlCol="0"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1800"/>
            </a:lvl5pPr>
          </a:lstStyle>
          <a:p>
            <a:pPr lvl="0" rtl="0"/>
            <a:r>
              <a:rPr lang="zh-CN" altLang="en-US" noProof="0" dirty="0"/>
              <a:t>单击此处添加内容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zh-CN"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1800"/>
            </a:lvl5pPr>
          </a:lstStyle>
          <a:p>
            <a:pPr lvl="0" rtl="0"/>
            <a:r>
              <a:rPr lang="zh-CN" altLang="en-US" noProof="0" dirty="0"/>
              <a:t>单击此处添加内容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2FE26A0-778B-4144-BD4A-CE98EDC045B5}" type="datetime1">
              <a:rPr lang="zh-CN" altLang="en-US" noProof="0" smtClean="0"/>
              <a:t>2024/8/10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CBD12358-51D2-46B3-9BDE-DF29528B945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sp>
        <p:nvSpPr>
          <p:cNvPr id="8" name="任意多边形：形状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F0502020204030204"/>
              <a:ea typeface="Microsoft YaHei UI"/>
              <a:cs typeface="+mn-cs"/>
            </a:endParaRPr>
          </a:p>
        </p:txBody>
      </p:sp>
      <p:sp>
        <p:nvSpPr>
          <p:cNvPr id="9" name="任意多边形：形状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F0502020204030204"/>
              <a:ea typeface="Microsoft YaHei UI"/>
              <a:cs typeface="+mn-cs"/>
            </a:endParaRP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和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任意多边形：形状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F0502020204030204"/>
                <a:ea typeface="Microsoft YaHei UI"/>
                <a:cs typeface="+mn-cs"/>
              </a:endParaRPr>
            </a:p>
          </p:txBody>
        </p:sp>
        <p:sp>
          <p:nvSpPr>
            <p:cNvPr id="10" name="任意多边形：形状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F0502020204030204"/>
                <a:ea typeface="Microsoft YaHei UI"/>
                <a:cs typeface="+mn-cs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rtlCol="0" anchor="b" anchorCtr="0">
            <a:noAutofit/>
          </a:bodyPr>
          <a:lstStyle>
            <a:lvl1pPr>
              <a:defRPr lang="zh-CN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zh-CN"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sz="1200"/>
            </a:lvl5pPr>
          </a:lstStyle>
          <a:p>
            <a:pPr lvl="0" rtl="0"/>
            <a:r>
              <a:rPr lang="zh-CN" altLang="en-US" noProof="0" dirty="0"/>
              <a:t>单击此处添加内容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 rtlCol="0"/>
          <a:lstStyle>
            <a:lvl1pPr marL="0" indent="0" algn="ctr">
              <a:buNone/>
              <a:defRPr lang="zh-CN"/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44058872-EDB6-4BF5-ADE7-D8BB03CD7A6B}" type="datetime1">
              <a:rPr lang="zh-CN" altLang="en-US" noProof="0" smtClean="0"/>
              <a:t>2024/8/10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CBD12358-51D2-46B3-9BDE-DF29528B945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547A8011-E53E-44F0-B43D-4154682EF7DE}" type="datetime1">
              <a:rPr lang="zh-CN" altLang="en-US" noProof="0" smtClean="0"/>
              <a:t>2024/8/10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CBD12358-51D2-46B3-9BDE-DF29528B945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67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wujerry116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2202" y="3001422"/>
            <a:ext cx="6261291" cy="2396686"/>
          </a:xfrm>
          <a:noFill/>
        </p:spPr>
        <p:txBody>
          <a:bodyPr rtlCol="0" anchor="b">
            <a:noAutofit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/>
              <a:t>Pet3</a:t>
            </a:r>
            <a:br>
              <a:rPr lang="en-US" altLang="zh-CN" dirty="0"/>
            </a:br>
            <a:r>
              <a:rPr lang="en-US" altLang="zh-CN" dirty="0"/>
              <a:t>  </a:t>
            </a:r>
            <a:br>
              <a:rPr lang="en-US" altLang="zh-CN" dirty="0"/>
            </a:br>
            <a:r>
              <a:rPr lang="en-US" altLang="zh-CN" sz="2400" dirty="0"/>
              <a:t>A virtual on-chain pet chrome extension</a:t>
            </a:r>
            <a:endParaRPr lang="zh-CN" sz="2400" dirty="0"/>
          </a:p>
        </p:txBody>
      </p:sp>
      <p:pic>
        <p:nvPicPr>
          <p:cNvPr id="3" name="图片 2" descr="卡通人物&#10;&#10;中度可信度描述已自动生成">
            <a:extLst>
              <a:ext uri="{FF2B5EF4-FFF2-40B4-BE49-F238E27FC236}">
                <a16:creationId xmlns:a16="http://schemas.microsoft.com/office/drawing/2014/main" id="{A0C529FA-B0E8-C6EB-A0B8-E836547B7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018" y="241707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/>
              <a:t>Feature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b="1" dirty="0"/>
              <a:t>Physics engine</a:t>
            </a:r>
          </a:p>
          <a:p>
            <a:pPr rtl="0"/>
            <a:r>
              <a:rPr lang="en-US" altLang="zh-CN" b="1" dirty="0"/>
              <a:t>Lucky box</a:t>
            </a:r>
          </a:p>
          <a:p>
            <a:pPr rtl="0"/>
            <a:r>
              <a:rPr lang="en-US" altLang="zh-CN" b="1" dirty="0" err="1"/>
              <a:t>Artela</a:t>
            </a:r>
            <a:r>
              <a:rPr lang="en-US" altLang="zh-CN" b="1" dirty="0"/>
              <a:t> network</a:t>
            </a:r>
          </a:p>
          <a:p>
            <a:pPr rtl="0"/>
            <a:r>
              <a:rPr lang="en-US" altLang="zh-CN" b="1" dirty="0"/>
              <a:t>Score system</a:t>
            </a:r>
          </a:p>
          <a:p>
            <a:r>
              <a:rPr lang="en-US" altLang="zh-CN" b="1" dirty="0"/>
              <a:t>C</a:t>
            </a:r>
            <a:r>
              <a:rPr lang="en-US" altLang="zh-CN" b="1" dirty="0">
                <a:effectLst/>
              </a:rPr>
              <a:t>ombination body (future)</a:t>
            </a:r>
          </a:p>
          <a:p>
            <a:r>
              <a:rPr lang="en-US" altLang="zh-CN" b="1" dirty="0"/>
              <a:t>NFT level up </a:t>
            </a:r>
            <a:r>
              <a:rPr lang="en-US" altLang="zh-CN" b="1" dirty="0">
                <a:effectLst/>
              </a:rPr>
              <a:t>(future)</a:t>
            </a:r>
          </a:p>
          <a:p>
            <a:endParaRPr lang="en-US" altLang="zh-CN" b="1" dirty="0"/>
          </a:p>
          <a:p>
            <a:pPr rtl="0"/>
            <a:endParaRPr lang="zh-CN" b="1" dirty="0"/>
          </a:p>
        </p:txBody>
      </p:sp>
      <p:pic>
        <p:nvPicPr>
          <p:cNvPr id="7" name="图片 6" descr="卡通人物&#10;&#10;中度可信度描述已自动生成">
            <a:extLst>
              <a:ext uri="{FF2B5EF4-FFF2-40B4-BE49-F238E27FC236}">
                <a16:creationId xmlns:a16="http://schemas.microsoft.com/office/drawing/2014/main" id="{121F2678-2547-038C-BBA1-E61143AFF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129">
            <a:off x="9368699" y="1447838"/>
            <a:ext cx="1592620" cy="159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46C75882-52B9-141B-FD38-D8B7F3EB6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469" y="295116"/>
            <a:ext cx="7781257" cy="626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2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19981FCA-9280-FA41-FE1C-5F56C6B78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093" y="243514"/>
            <a:ext cx="5143764" cy="647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散点图&#10;&#10;描述已自动生成">
            <a:extLst>
              <a:ext uri="{FF2B5EF4-FFF2-40B4-BE49-F238E27FC236}">
                <a16:creationId xmlns:a16="http://schemas.microsoft.com/office/drawing/2014/main" id="{403CA9B5-D8A0-DD3C-989A-FC26AABC7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363984"/>
            <a:ext cx="10301288" cy="607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电脑屏幕截图&#10;&#10;描述已自动生成">
            <a:extLst>
              <a:ext uri="{FF2B5EF4-FFF2-40B4-BE49-F238E27FC236}">
                <a16:creationId xmlns:a16="http://schemas.microsoft.com/office/drawing/2014/main" id="{270CDF49-E329-0A6A-09C1-DD690B5F2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4" y="113015"/>
            <a:ext cx="11430000" cy="650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Thanks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55" y="755171"/>
            <a:ext cx="4619937" cy="5315035"/>
          </a:xfrm>
          <a:noFill/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>
                <a:hlinkClick r:id="rId3"/>
              </a:rPr>
              <a:t>wujerry116@gmail.com</a:t>
            </a:r>
            <a:endParaRPr lang="en-US" altLang="zh-CN" dirty="0"/>
          </a:p>
          <a:p>
            <a:pPr rtl="0"/>
            <a:r>
              <a:rPr lang="en-US" altLang="zh-CN" dirty="0"/>
              <a:t>TG: </a:t>
            </a:r>
            <a:r>
              <a:rPr lang="en-US" altLang="zh-CN" dirty="0" err="1"/>
              <a:t>JerryImba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Microsoft YaHei UI"/>
        <a:ea typeface="Microsoft YaHei UI"/>
        <a:cs typeface=""/>
      </a:majorFont>
      <a:minorFont>
        <a:latin typeface="Microsoft YaHei UI Light"/>
        <a:ea typeface="Microsoft YaHei U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72344883_TF78504181_Win32.potx" id="{D74ED88D-BE59-4E33-9B75-AC9C4C1C1D9E}" vid="{B44A1059-95CD-452C-B37C-186B0B79707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Microsoft YaHei UI" panose="02110004020202020204"/>
        <a:ea typeface=""/>
        <a:cs typeface=""/>
        <a:font script="Jpan" typeface="游ゴシック Light"/>
        <a:font script="Hang" typeface="맑은 고딕"/>
        <a:font script="Hans" typeface="Microsoft YaHei U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11000402020202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形状​​演示文稿</Template>
  <TotalTime>74</TotalTime>
  <Words>46</Words>
  <Application>Microsoft Office PowerPoint</Application>
  <PresentationFormat>宽屏</PresentationFormat>
  <Paragraphs>18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Microsoft YaHei UI</vt:lpstr>
      <vt:lpstr>Microsoft YaHei UI Light</vt:lpstr>
      <vt:lpstr>Arial</vt:lpstr>
      <vt:lpstr>自定义</vt:lpstr>
      <vt:lpstr>Pet3    A virtual on-chain pet chrome extension</vt:lpstr>
      <vt:lpstr>Feature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Jerry Wu</dc:creator>
  <cp:lastModifiedBy>Jerry Wu</cp:lastModifiedBy>
  <cp:revision>1</cp:revision>
  <dcterms:created xsi:type="dcterms:W3CDTF">2024-08-09T10:39:21Z</dcterms:created>
  <dcterms:modified xsi:type="dcterms:W3CDTF">2024-08-10T02:28:53Z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