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Lst>
  <p:sldSz cx="9336023" cy="52578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n-lt"/>
        <a:ea typeface="+mn-ea"/>
        <a:cs typeface="+mn-cs"/>
        <a:sym typeface="PingFang SC Regular"/>
      </a:defRPr>
    </a:lvl1pPr>
    <a:lvl2pPr marL="0" marR="0" indent="34290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n-lt"/>
        <a:ea typeface="+mn-ea"/>
        <a:cs typeface="+mn-cs"/>
        <a:sym typeface="PingFang SC Regular"/>
      </a:defRPr>
    </a:lvl2pPr>
    <a:lvl3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n-lt"/>
        <a:ea typeface="+mn-ea"/>
        <a:cs typeface="+mn-cs"/>
        <a:sym typeface="PingFang SC Regular"/>
      </a:defRPr>
    </a:lvl3pPr>
    <a:lvl4pPr marL="0" marR="0" indent="102870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n-lt"/>
        <a:ea typeface="+mn-ea"/>
        <a:cs typeface="+mn-cs"/>
        <a:sym typeface="PingFang SC Regular"/>
      </a:defRPr>
    </a:lvl4pPr>
    <a:lvl5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n-lt"/>
        <a:ea typeface="+mn-ea"/>
        <a:cs typeface="+mn-cs"/>
        <a:sym typeface="PingFang SC Regular"/>
      </a:defRPr>
    </a:lvl5pPr>
    <a:lvl6pPr marL="0" marR="0" indent="171450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n-lt"/>
        <a:ea typeface="+mn-ea"/>
        <a:cs typeface="+mn-cs"/>
        <a:sym typeface="PingFang SC Regular"/>
      </a:defRPr>
    </a:lvl6pPr>
    <a:lvl7pPr marL="0" marR="0" indent="205740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n-lt"/>
        <a:ea typeface="+mn-ea"/>
        <a:cs typeface="+mn-cs"/>
        <a:sym typeface="PingFang SC Regular"/>
      </a:defRPr>
    </a:lvl7pPr>
    <a:lvl8pPr marL="0" marR="0" indent="240030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n-lt"/>
        <a:ea typeface="+mn-ea"/>
        <a:cs typeface="+mn-cs"/>
        <a:sym typeface="PingFang SC Regular"/>
      </a:defRPr>
    </a:lvl8pPr>
    <a:lvl9pPr marL="0" marR="0" indent="274320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n-lt"/>
        <a:ea typeface="+mn-ea"/>
        <a:cs typeface="+mn-cs"/>
        <a:sym typeface="PingFang SC Regular"/>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def" i="de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def">
        <a:font>
          <a:latin typeface="PingFang SC Semibold"/>
          <a:ea typeface="PingFang SC Semibold"/>
          <a:cs typeface="PingFang SC Semi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def" i="de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def">
        <a:font>
          <a:latin typeface="PingFang SC Semibold"/>
          <a:ea typeface="PingFang SC Semibold"/>
          <a:cs typeface="PingFang SC Semi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def" i="de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def" i="def">
        <a:font>
          <a:latin typeface="PingFang SC Medium"/>
          <a:ea typeface="PingFang SC Medium"/>
          <a:cs typeface="PingFang SC Medium"/>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def" i="def">
        <a:fontRef idx="minor">
          <a:srgbClr val="000000"/>
        </a:fontRef>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def" i="def">
        <a:font>
          <a:latin typeface="PingFang SC Medium"/>
          <a:ea typeface="PingFang SC Medium"/>
          <a:cs typeface="PingFang SC Medium"/>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def" i="def">
        <a:font>
          <a:latin typeface="PingFang SC Light"/>
          <a:ea typeface="PingFang SC Light"/>
          <a:cs typeface="PingFang SC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def" i="def">
        <a:font>
          <a:latin typeface="PingFang SC Medium"/>
          <a:ea typeface="PingFang SC Medium"/>
          <a:cs typeface="PingFang SC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def" i="def">
        <a:font>
          <a:latin typeface="PingFang SC Medium"/>
          <a:ea typeface="PingFang SC Medium"/>
          <a:cs typeface="PingFang SC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def" i="def">
        <a:font>
          <a:latin typeface="PingFang SC Medium"/>
          <a:ea typeface="PingFang SC Medium"/>
          <a:cs typeface="PingFang SC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def" i="def">
        <a:fontRef idx="minor">
          <a:srgbClr val="000000"/>
        </a:fontRef>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def">
        <a:font>
          <a:latin typeface="PingFang SC Semibold"/>
          <a:ea typeface="PingFang SC Semibold"/>
          <a:cs typeface="PingFang SC Semibold"/>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def">
        <a:font>
          <a:latin typeface="PingFang SC Semibold"/>
          <a:ea typeface="PingFang SC Semibold"/>
          <a:cs typeface="PingFang SC Semibold"/>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def">
        <a:font>
          <a:latin typeface="PingFang SC Semibold"/>
          <a:ea typeface="PingFang SC Semibold"/>
          <a:cs typeface="PingFang SC Semibold"/>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def" i="de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def">
        <a:font>
          <a:latin typeface="PingFang SC Semibold"/>
          <a:ea typeface="PingFang SC Semibold"/>
          <a:cs typeface="PingFang SC Semibold"/>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def">
        <a:font>
          <a:latin typeface="PingFang SC Semibold"/>
          <a:ea typeface="PingFang SC Semibold"/>
          <a:cs typeface="PingFang SC Semibold"/>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def">
        <a:font>
          <a:latin typeface="PingFang SC Semibold"/>
          <a:ea typeface="PingFang SC Semibold"/>
          <a:cs typeface="PingFang SC Semibold"/>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def" i="de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def">
        <a:font>
          <a:latin typeface="PingFang SC Semibold"/>
          <a:ea typeface="PingFang SC Semibold"/>
          <a:cs typeface="PingFang SC Semibold"/>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def">
        <a:font>
          <a:latin typeface="PingFang SC Semibold"/>
          <a:ea typeface="PingFang SC Semibold"/>
          <a:cs typeface="PingFang SC Semibold"/>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def">
        <a:font>
          <a:latin typeface="PingFang SC Semibold"/>
          <a:ea typeface="PingFang SC Semibold"/>
          <a:cs typeface="PingFang SC Semibold"/>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8F44A2F1-9E1F-4B54-A3A2-5F16C0AD49E2}" styleName="">
    <a:tblBg/>
    <a:wholeTbl>
      <a:tcTxStyle b="off" i="off">
        <a:fontRef idx="min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b="def" i="def"/>
      <a:tcStyle>
        <a:tcBdr/>
        <a:fill>
          <a:solidFill>
            <a:srgbClr val="C5C7C9">
              <a:alpha val="30000"/>
            </a:srgbClr>
          </a:solidFill>
        </a:fill>
      </a:tcStyle>
    </a:band2H>
    <a:firstCol>
      <a:tcTxStyle b="off" i="off">
        <a:fontRef idx="min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Col>
    <a:lastRow>
      <a:tcTxStyle b="off" i="off">
        <a:fontRef idx="min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lastRow>
    <a:firstRow>
      <a:tcTxStyle b="off" i="off">
        <a:fontRef idx="min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3" name="Shape 143"/>
          <p:cNvSpPr/>
          <p:nvPr>
            <p:ph type="sldImg"/>
          </p:nvPr>
        </p:nvSpPr>
        <p:spPr>
          <a:xfrm>
            <a:off x="1143000" y="685800"/>
            <a:ext cx="4572000" cy="3429000"/>
          </a:xfrm>
          <a:prstGeom prst="rect">
            <a:avLst/>
          </a:prstGeom>
        </p:spPr>
        <p:txBody>
          <a:bodyPr/>
          <a:lstStyle/>
          <a:p>
            <a:pPr/>
          </a:p>
        </p:txBody>
      </p:sp>
      <p:sp>
        <p:nvSpPr>
          <p:cNvPr id="144" name="Shape 14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584200" latinLnBrk="0">
      <a:defRPr sz="2200">
        <a:latin typeface="+mn-lt"/>
        <a:ea typeface="+mn-ea"/>
        <a:cs typeface="+mn-cs"/>
        <a:sym typeface="PingFang SC Regular"/>
      </a:defRPr>
    </a:lvl1pPr>
    <a:lvl2pPr indent="457200" defTabSz="584200" latinLnBrk="0">
      <a:defRPr sz="2200">
        <a:latin typeface="+mn-lt"/>
        <a:ea typeface="+mn-ea"/>
        <a:cs typeface="+mn-cs"/>
        <a:sym typeface="PingFang SC Regular"/>
      </a:defRPr>
    </a:lvl2pPr>
    <a:lvl3pPr indent="914400" defTabSz="584200" latinLnBrk="0">
      <a:defRPr sz="2200">
        <a:latin typeface="+mn-lt"/>
        <a:ea typeface="+mn-ea"/>
        <a:cs typeface="+mn-cs"/>
        <a:sym typeface="PingFang SC Regular"/>
      </a:defRPr>
    </a:lvl3pPr>
    <a:lvl4pPr indent="1371600" defTabSz="584200" latinLnBrk="0">
      <a:defRPr sz="2200">
        <a:latin typeface="+mn-lt"/>
        <a:ea typeface="+mn-ea"/>
        <a:cs typeface="+mn-cs"/>
        <a:sym typeface="PingFang SC Regular"/>
      </a:defRPr>
    </a:lvl4pPr>
    <a:lvl5pPr indent="1828800" defTabSz="584200" latinLnBrk="0">
      <a:defRPr sz="2200">
        <a:latin typeface="+mn-lt"/>
        <a:ea typeface="+mn-ea"/>
        <a:cs typeface="+mn-cs"/>
        <a:sym typeface="PingFang SC Regular"/>
      </a:defRPr>
    </a:lvl5pPr>
    <a:lvl6pPr indent="2286000" defTabSz="584200" latinLnBrk="0">
      <a:defRPr sz="2200">
        <a:latin typeface="+mn-lt"/>
        <a:ea typeface="+mn-ea"/>
        <a:cs typeface="+mn-cs"/>
        <a:sym typeface="PingFang SC Regular"/>
      </a:defRPr>
    </a:lvl6pPr>
    <a:lvl7pPr indent="2743200" defTabSz="584200" latinLnBrk="0">
      <a:defRPr sz="2200">
        <a:latin typeface="+mn-lt"/>
        <a:ea typeface="+mn-ea"/>
        <a:cs typeface="+mn-cs"/>
        <a:sym typeface="PingFang SC Regular"/>
      </a:defRPr>
    </a:lvl7pPr>
    <a:lvl8pPr indent="3200400" defTabSz="584200" latinLnBrk="0">
      <a:defRPr sz="2200">
        <a:latin typeface="+mn-lt"/>
        <a:ea typeface="+mn-ea"/>
        <a:cs typeface="+mn-cs"/>
        <a:sym typeface="PingFang SC Regular"/>
      </a:defRPr>
    </a:lvl8pPr>
    <a:lvl9pPr indent="3657600" defTabSz="584200" latinLnBrk="0">
      <a:defRPr sz="2200">
        <a:latin typeface="+mn-lt"/>
        <a:ea typeface="+mn-ea"/>
        <a:cs typeface="+mn-cs"/>
        <a:sym typeface="PingFang SC Regular"/>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bg>
      <p:bgPr>
        <a:solidFill>
          <a:srgbClr val="FFFFFF"/>
        </a:solidFill>
      </p:bgPr>
    </p:bg>
    <p:spTree>
      <p:nvGrpSpPr>
        <p:cNvPr id="1" name=""/>
        <p:cNvGrpSpPr/>
        <p:nvPr/>
      </p:nvGrpSpPr>
      <p:grpSpPr>
        <a:xfrm>
          <a:off x="0" y="0"/>
          <a:ext cx="0" cy="0"/>
          <a:chOff x="0" y="0"/>
          <a:chExt cx="0" cy="0"/>
        </a:xfrm>
      </p:grpSpPr>
      <p:sp>
        <p:nvSpPr>
          <p:cNvPr id="11" name="标题文本"/>
          <p:cNvSpPr txBox="1"/>
          <p:nvPr>
            <p:ph type="title"/>
          </p:nvPr>
        </p:nvSpPr>
        <p:spPr>
          <a:xfrm>
            <a:off x="1270000" y="1638300"/>
            <a:ext cx="10464800" cy="3302000"/>
          </a:xfrm>
          <a:prstGeom prst="rect">
            <a:avLst/>
          </a:prstGeom>
        </p:spPr>
        <p:txBody>
          <a:bodyPr lIns="50800" tIns="50800" rIns="50800" bIns="50800" anchor="b">
            <a:noAutofit/>
          </a:bodyPr>
          <a:lstStyle>
            <a:lvl1pPr algn="ctr" defTabSz="584200">
              <a:defRPr sz="8400">
                <a:solidFill>
                  <a:srgbClr val="000000"/>
                </a:solidFill>
              </a:defRPr>
            </a:lvl1pPr>
          </a:lstStyle>
          <a:p>
            <a:pPr/>
            <a:r>
              <a:t>标题文本</a:t>
            </a:r>
          </a:p>
        </p:txBody>
      </p:sp>
      <p:sp>
        <p:nvSpPr>
          <p:cNvPr id="12" name="正文级别 1…"/>
          <p:cNvSpPr txBox="1"/>
          <p:nvPr>
            <p:ph type="body" sz="half" idx="1"/>
          </p:nvPr>
        </p:nvSpPr>
        <p:spPr>
          <a:xfrm>
            <a:off x="1270000" y="5029200"/>
            <a:ext cx="10464800" cy="1130300"/>
          </a:xfrm>
          <a:prstGeom prst="rect">
            <a:avLst/>
          </a:prstGeom>
        </p:spPr>
        <p:txBody>
          <a:bodyPr lIns="50800" tIns="50800" rIns="50800" bIns="50800">
            <a:noAutofit/>
          </a:bodyPr>
          <a:lstStyle>
            <a:lvl1pPr algn="ctr" defTabSz="584200">
              <a:defRPr sz="3600"/>
            </a:lvl1pPr>
            <a:lvl2pPr indent="0" algn="ctr" defTabSz="584200">
              <a:defRPr sz="3600"/>
            </a:lvl2pPr>
            <a:lvl3pPr indent="0" algn="ctr" defTabSz="584200">
              <a:defRPr sz="3600"/>
            </a:lvl3pPr>
            <a:lvl4pPr indent="0" algn="ctr" defTabSz="584200">
              <a:defRPr sz="3600"/>
            </a:lvl4pPr>
            <a:lvl5pPr indent="0" algn="ctr" defTabSz="584200">
              <a:defRPr sz="3600"/>
            </a:lvl5pPr>
          </a:lstStyle>
          <a:p>
            <a:pPr/>
            <a:r>
              <a:t>正文级别 1</a:t>
            </a:r>
          </a:p>
          <a:p>
            <a:pPr lvl="1"/>
            <a:r>
              <a:t>正文级别 2</a:t>
            </a:r>
          </a:p>
          <a:p>
            <a:pPr lvl="2"/>
            <a:r>
              <a:t>正文级别 3</a:t>
            </a:r>
          </a:p>
          <a:p>
            <a:pPr lvl="3"/>
            <a:r>
              <a:t>正文级别 4</a:t>
            </a:r>
          </a:p>
          <a:p>
            <a:pPr lvl="4"/>
            <a:r>
              <a:t>正文级别 5</a:t>
            </a:r>
          </a:p>
        </p:txBody>
      </p:sp>
      <p:sp>
        <p:nvSpPr>
          <p:cNvPr id="13" name="幻灯片编号"/>
          <p:cNvSpPr txBox="1"/>
          <p:nvPr>
            <p:ph type="sldNum" sz="quarter" idx="2"/>
          </p:nvPr>
        </p:nvSpPr>
        <p:spPr>
          <a:xfrm>
            <a:off x="6324485" y="9207500"/>
            <a:ext cx="343130" cy="419101"/>
          </a:xfrm>
          <a:prstGeom prst="rect">
            <a:avLst/>
          </a:prstGeom>
        </p:spPr>
        <p:txBody>
          <a:bodyPr lIns="50800" tIns="50800" rIns="50800" bIns="50800" anchor="b"/>
          <a:lstStyle>
            <a:lvl1pPr algn="ctr" defTabSz="584200">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bg>
      <p:bgPr>
        <a:solidFill>
          <a:srgbClr val="FFFFFF"/>
        </a:solidFill>
      </p:bgPr>
    </p:bg>
    <p:spTree>
      <p:nvGrpSpPr>
        <p:cNvPr id="1" name=""/>
        <p:cNvGrpSpPr/>
        <p:nvPr/>
      </p:nvGrpSpPr>
      <p:grpSpPr>
        <a:xfrm>
          <a:off x="0" y="0"/>
          <a:ext cx="0" cy="0"/>
          <a:chOff x="0" y="0"/>
          <a:chExt cx="0" cy="0"/>
        </a:xfrm>
      </p:grpSpPr>
      <p:sp>
        <p:nvSpPr>
          <p:cNvPr id="87" name="图像"/>
          <p:cNvSpPr/>
          <p:nvPr>
            <p:ph type="pic" idx="21"/>
          </p:nvPr>
        </p:nvSpPr>
        <p:spPr>
          <a:xfrm>
            <a:off x="7124700" y="1612900"/>
            <a:ext cx="4216400" cy="6328742"/>
          </a:xfrm>
          <a:prstGeom prst="rect">
            <a:avLst/>
          </a:prstGeom>
        </p:spPr>
        <p:txBody>
          <a:bodyPr lIns="91439" tIns="45719" rIns="91439" bIns="45719">
            <a:noAutofit/>
          </a:bodyPr>
          <a:lstStyle/>
          <a:p>
            <a:pPr/>
          </a:p>
        </p:txBody>
      </p:sp>
      <p:sp>
        <p:nvSpPr>
          <p:cNvPr id="88" name="标题文本"/>
          <p:cNvSpPr txBox="1"/>
          <p:nvPr>
            <p:ph type="title"/>
          </p:nvPr>
        </p:nvSpPr>
        <p:spPr>
          <a:xfrm>
            <a:off x="635000" y="1409700"/>
            <a:ext cx="5867400" cy="3302000"/>
          </a:xfrm>
          <a:prstGeom prst="rect">
            <a:avLst/>
          </a:prstGeom>
        </p:spPr>
        <p:txBody>
          <a:bodyPr lIns="50800" tIns="50800" rIns="50800" bIns="50800" anchor="b">
            <a:noAutofit/>
          </a:bodyPr>
          <a:lstStyle>
            <a:lvl1pPr algn="ctr" defTabSz="584200">
              <a:defRPr sz="7000">
                <a:solidFill>
                  <a:srgbClr val="000000"/>
                </a:solidFill>
              </a:defRPr>
            </a:lvl1pPr>
          </a:lstStyle>
          <a:p>
            <a:pPr/>
            <a:r>
              <a:t>标题文本</a:t>
            </a:r>
          </a:p>
        </p:txBody>
      </p:sp>
      <p:sp>
        <p:nvSpPr>
          <p:cNvPr id="89" name="正文级别 1…"/>
          <p:cNvSpPr txBox="1"/>
          <p:nvPr>
            <p:ph type="body" sz="half" idx="1"/>
          </p:nvPr>
        </p:nvSpPr>
        <p:spPr>
          <a:xfrm>
            <a:off x="635000" y="4787900"/>
            <a:ext cx="5867400" cy="3302000"/>
          </a:xfrm>
          <a:prstGeom prst="rect">
            <a:avLst/>
          </a:prstGeom>
        </p:spPr>
        <p:txBody>
          <a:bodyPr lIns="50800" tIns="50800" rIns="50800" bIns="50800">
            <a:noAutofit/>
          </a:bodyPr>
          <a:lstStyle>
            <a:lvl1pPr algn="ctr" defTabSz="584200">
              <a:defRPr sz="3400"/>
            </a:lvl1pPr>
            <a:lvl2pPr indent="0" algn="ctr" defTabSz="584200">
              <a:defRPr sz="3400"/>
            </a:lvl2pPr>
            <a:lvl3pPr indent="0" algn="ctr" defTabSz="584200">
              <a:defRPr sz="3400"/>
            </a:lvl3pPr>
            <a:lvl4pPr indent="0" algn="ctr" defTabSz="584200">
              <a:defRPr sz="3400"/>
            </a:lvl4pPr>
            <a:lvl5pPr indent="0" algn="ctr" defTabSz="584200">
              <a:defRPr sz="3400"/>
            </a:lvl5pPr>
          </a:lstStyle>
          <a:p>
            <a:pPr/>
            <a:r>
              <a:t>正文级别 1</a:t>
            </a:r>
          </a:p>
          <a:p>
            <a:pPr lvl="1"/>
            <a:r>
              <a:t>正文级别 2</a:t>
            </a:r>
          </a:p>
          <a:p>
            <a:pPr lvl="2"/>
            <a:r>
              <a:t>正文级别 3</a:t>
            </a:r>
          </a:p>
          <a:p>
            <a:pPr lvl="3"/>
            <a:r>
              <a:t>正文级别 4</a:t>
            </a:r>
          </a:p>
          <a:p>
            <a:pPr lvl="4"/>
            <a:r>
              <a:t>正文级别 5</a:t>
            </a:r>
          </a:p>
        </p:txBody>
      </p:sp>
      <p:sp>
        <p:nvSpPr>
          <p:cNvPr id="90" name="幻灯片编号"/>
          <p:cNvSpPr txBox="1"/>
          <p:nvPr>
            <p:ph type="sldNum" sz="quarter" idx="2"/>
          </p:nvPr>
        </p:nvSpPr>
        <p:spPr>
          <a:xfrm>
            <a:off x="6324485" y="9207500"/>
            <a:ext cx="343130" cy="419101"/>
          </a:xfrm>
          <a:prstGeom prst="rect">
            <a:avLst/>
          </a:prstGeom>
        </p:spPr>
        <p:txBody>
          <a:bodyPr lIns="50800" tIns="50800" rIns="50800" bIns="50800" anchor="b"/>
          <a:lstStyle>
            <a:lvl1pPr algn="ctr" defTabSz="584200">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Reflection">
    <p:bg>
      <p:bgPr>
        <a:solidFill>
          <a:srgbClr val="FFFFFF"/>
        </a:solidFill>
      </p:bgPr>
    </p:bg>
    <p:spTree>
      <p:nvGrpSpPr>
        <p:cNvPr id="1" name=""/>
        <p:cNvGrpSpPr/>
        <p:nvPr/>
      </p:nvGrpSpPr>
      <p:grpSpPr>
        <a:xfrm>
          <a:off x="0" y="0"/>
          <a:ext cx="0" cy="0"/>
          <a:chOff x="0" y="0"/>
          <a:chExt cx="0" cy="0"/>
        </a:xfrm>
      </p:grpSpPr>
      <p:sp>
        <p:nvSpPr>
          <p:cNvPr id="97" name="图像"/>
          <p:cNvSpPr/>
          <p:nvPr>
            <p:ph type="pic" idx="21"/>
          </p:nvPr>
        </p:nvSpPr>
        <p:spPr>
          <a:xfrm>
            <a:off x="7124700" y="1612900"/>
            <a:ext cx="4216400" cy="6328742"/>
          </a:xfrm>
          <a:prstGeom prst="rect">
            <a:avLst/>
          </a:prstGeom>
          <a:ln w="25400"/>
          <a:effectLst>
            <a:reflection blurRad="0" stA="50000" stPos="0" endA="0" endPos="40000" dist="0" dir="5400000" fadeDir="5400000" sx="100000" sy="-100000" kx="0" ky="0" algn="bl" rotWithShape="0"/>
          </a:effectLst>
        </p:spPr>
        <p:txBody>
          <a:bodyPr lIns="91439" tIns="45719" rIns="91439" bIns="45719">
            <a:noAutofit/>
          </a:bodyPr>
          <a:lstStyle/>
          <a:p>
            <a:pPr/>
          </a:p>
        </p:txBody>
      </p:sp>
      <p:sp>
        <p:nvSpPr>
          <p:cNvPr id="98" name="标题文本"/>
          <p:cNvSpPr txBox="1"/>
          <p:nvPr>
            <p:ph type="title"/>
          </p:nvPr>
        </p:nvSpPr>
        <p:spPr>
          <a:xfrm>
            <a:off x="635000" y="1409700"/>
            <a:ext cx="5867400" cy="3302000"/>
          </a:xfrm>
          <a:prstGeom prst="rect">
            <a:avLst/>
          </a:prstGeom>
        </p:spPr>
        <p:txBody>
          <a:bodyPr lIns="50800" tIns="50800" rIns="50800" bIns="50800" anchor="b">
            <a:noAutofit/>
          </a:bodyPr>
          <a:lstStyle>
            <a:lvl1pPr algn="ctr" defTabSz="584200">
              <a:defRPr sz="7000">
                <a:solidFill>
                  <a:srgbClr val="000000"/>
                </a:solidFill>
              </a:defRPr>
            </a:lvl1pPr>
          </a:lstStyle>
          <a:p>
            <a:pPr/>
            <a:r>
              <a:t>标题文本</a:t>
            </a:r>
          </a:p>
        </p:txBody>
      </p:sp>
      <p:sp>
        <p:nvSpPr>
          <p:cNvPr id="99" name="正文级别 1…"/>
          <p:cNvSpPr txBox="1"/>
          <p:nvPr>
            <p:ph type="body" sz="half" idx="1"/>
          </p:nvPr>
        </p:nvSpPr>
        <p:spPr>
          <a:xfrm>
            <a:off x="635000" y="4787900"/>
            <a:ext cx="5867400" cy="3302000"/>
          </a:xfrm>
          <a:prstGeom prst="rect">
            <a:avLst/>
          </a:prstGeom>
        </p:spPr>
        <p:txBody>
          <a:bodyPr lIns="50800" tIns="50800" rIns="50800" bIns="50800">
            <a:noAutofit/>
          </a:bodyPr>
          <a:lstStyle>
            <a:lvl1pPr algn="ctr" defTabSz="584200">
              <a:defRPr sz="3400"/>
            </a:lvl1pPr>
            <a:lvl2pPr indent="0" algn="ctr" defTabSz="584200">
              <a:defRPr sz="3400"/>
            </a:lvl2pPr>
            <a:lvl3pPr indent="0" algn="ctr" defTabSz="584200">
              <a:defRPr sz="3400"/>
            </a:lvl3pPr>
            <a:lvl4pPr indent="0" algn="ctr" defTabSz="584200">
              <a:defRPr sz="3400"/>
            </a:lvl4pPr>
            <a:lvl5pPr indent="0" algn="ctr" defTabSz="584200">
              <a:defRPr sz="3400"/>
            </a:lvl5pPr>
          </a:lstStyle>
          <a:p>
            <a:pPr/>
            <a:r>
              <a:t>正文级别 1</a:t>
            </a:r>
          </a:p>
          <a:p>
            <a:pPr lvl="1"/>
            <a:r>
              <a:t>正文级别 2</a:t>
            </a:r>
          </a:p>
          <a:p>
            <a:pPr lvl="2"/>
            <a:r>
              <a:t>正文级别 3</a:t>
            </a:r>
          </a:p>
          <a:p>
            <a:pPr lvl="3"/>
            <a:r>
              <a:t>正文级别 4</a:t>
            </a:r>
          </a:p>
          <a:p>
            <a:pPr lvl="4"/>
            <a:r>
              <a:t>正文级别 5</a:t>
            </a:r>
          </a:p>
        </p:txBody>
      </p:sp>
      <p:sp>
        <p:nvSpPr>
          <p:cNvPr id="100" name="幻灯片编号"/>
          <p:cNvSpPr txBox="1"/>
          <p:nvPr>
            <p:ph type="sldNum" sz="quarter" idx="2"/>
          </p:nvPr>
        </p:nvSpPr>
        <p:spPr>
          <a:xfrm>
            <a:off x="6324485" y="9207500"/>
            <a:ext cx="343130" cy="419101"/>
          </a:xfrm>
          <a:prstGeom prst="rect">
            <a:avLst/>
          </a:prstGeom>
        </p:spPr>
        <p:txBody>
          <a:bodyPr lIns="50800" tIns="50800" rIns="50800" bIns="50800" anchor="b"/>
          <a:lstStyle>
            <a:lvl1pPr algn="ctr" defTabSz="584200">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bg>
      <p:bgPr>
        <a:solidFill>
          <a:srgbClr val="FFFFFF"/>
        </a:solidFill>
      </p:bgPr>
    </p:bg>
    <p:spTree>
      <p:nvGrpSpPr>
        <p:cNvPr id="1" name=""/>
        <p:cNvGrpSpPr/>
        <p:nvPr/>
      </p:nvGrpSpPr>
      <p:grpSpPr>
        <a:xfrm>
          <a:off x="0" y="0"/>
          <a:ext cx="0" cy="0"/>
          <a:chOff x="0" y="0"/>
          <a:chExt cx="0" cy="0"/>
        </a:xfrm>
      </p:grpSpPr>
      <p:sp>
        <p:nvSpPr>
          <p:cNvPr id="107" name="图像"/>
          <p:cNvSpPr/>
          <p:nvPr>
            <p:ph type="pic" idx="21"/>
          </p:nvPr>
        </p:nvSpPr>
        <p:spPr>
          <a:xfrm>
            <a:off x="7175500" y="2540000"/>
            <a:ext cx="4102100" cy="6157180"/>
          </a:xfrm>
          <a:prstGeom prst="rect">
            <a:avLst/>
          </a:prstGeom>
        </p:spPr>
        <p:txBody>
          <a:bodyPr lIns="91439" tIns="45719" rIns="91439" bIns="45719">
            <a:noAutofit/>
          </a:bodyPr>
          <a:lstStyle/>
          <a:p>
            <a:pPr/>
          </a:p>
        </p:txBody>
      </p:sp>
      <p:sp>
        <p:nvSpPr>
          <p:cNvPr id="108" name="标题文本"/>
          <p:cNvSpPr txBox="1"/>
          <p:nvPr>
            <p:ph type="title"/>
          </p:nvPr>
        </p:nvSpPr>
        <p:spPr>
          <a:xfrm>
            <a:off x="1270000" y="254000"/>
            <a:ext cx="10464800" cy="2438400"/>
          </a:xfrm>
          <a:prstGeom prst="rect">
            <a:avLst/>
          </a:prstGeom>
        </p:spPr>
        <p:txBody>
          <a:bodyPr lIns="50800" tIns="50800" rIns="50800" bIns="50800" anchor="ctr">
            <a:noAutofit/>
          </a:bodyPr>
          <a:lstStyle>
            <a:lvl1pPr algn="ctr" defTabSz="584200">
              <a:defRPr sz="8400">
                <a:solidFill>
                  <a:srgbClr val="000000"/>
                </a:solidFill>
              </a:defRPr>
            </a:lvl1pPr>
          </a:lstStyle>
          <a:p>
            <a:pPr/>
            <a:r>
              <a:t>标题文本</a:t>
            </a:r>
          </a:p>
        </p:txBody>
      </p:sp>
      <p:sp>
        <p:nvSpPr>
          <p:cNvPr id="109" name="正文级别 1…"/>
          <p:cNvSpPr txBox="1"/>
          <p:nvPr>
            <p:ph type="body" idx="1"/>
          </p:nvPr>
        </p:nvSpPr>
        <p:spPr>
          <a:xfrm>
            <a:off x="1270000" y="2768600"/>
            <a:ext cx="5041900" cy="5715000"/>
          </a:xfrm>
          <a:prstGeom prst="rect">
            <a:avLst/>
          </a:prstGeom>
        </p:spPr>
        <p:txBody>
          <a:bodyPr lIns="50800" tIns="50800" rIns="50800" bIns="50800" anchor="ctr">
            <a:noAutofit/>
          </a:bodyPr>
          <a:lstStyle>
            <a:lvl1pPr marL="812120" indent="-494620" defTabSz="584200">
              <a:spcBef>
                <a:spcPts val="3800"/>
              </a:spcBef>
              <a:buSzPct val="171000"/>
              <a:buChar char="•"/>
              <a:defRPr sz="3200"/>
            </a:lvl1pPr>
            <a:lvl2pPr marL="1256620" indent="-494620" defTabSz="584200">
              <a:spcBef>
                <a:spcPts val="3800"/>
              </a:spcBef>
              <a:buSzPct val="171000"/>
              <a:buChar char="•"/>
              <a:defRPr sz="3200"/>
            </a:lvl2pPr>
            <a:lvl3pPr marL="1701120" indent="-494620" defTabSz="584200">
              <a:spcBef>
                <a:spcPts val="3800"/>
              </a:spcBef>
              <a:buSzPct val="171000"/>
              <a:buChar char="•"/>
              <a:defRPr sz="3200"/>
            </a:lvl3pPr>
            <a:lvl4pPr marL="2145620" indent="-494620" defTabSz="584200">
              <a:spcBef>
                <a:spcPts val="3800"/>
              </a:spcBef>
              <a:buSzPct val="171000"/>
              <a:buChar char="•"/>
              <a:defRPr sz="3200"/>
            </a:lvl4pPr>
            <a:lvl5pPr marL="2590120" indent="-494620" defTabSz="584200">
              <a:spcBef>
                <a:spcPts val="3800"/>
              </a:spcBef>
              <a:buSzPct val="171000"/>
              <a:buChar char="•"/>
              <a:defRPr sz="3200"/>
            </a:lvl5pPr>
          </a:lstStyle>
          <a:p>
            <a:pPr/>
            <a:r>
              <a:t>正文级别 1</a:t>
            </a:r>
          </a:p>
          <a:p>
            <a:pPr lvl="1"/>
            <a:r>
              <a:t>正文级别 2</a:t>
            </a:r>
          </a:p>
          <a:p>
            <a:pPr lvl="2"/>
            <a:r>
              <a:t>正文级别 3</a:t>
            </a:r>
          </a:p>
          <a:p>
            <a:pPr lvl="3"/>
            <a:r>
              <a:t>正文级别 4</a:t>
            </a:r>
          </a:p>
          <a:p>
            <a:pPr lvl="4"/>
            <a:r>
              <a:t>正文级别 5</a:t>
            </a:r>
          </a:p>
        </p:txBody>
      </p:sp>
      <p:sp>
        <p:nvSpPr>
          <p:cNvPr id="110" name="幻灯片编号"/>
          <p:cNvSpPr txBox="1"/>
          <p:nvPr>
            <p:ph type="sldNum" sz="quarter" idx="2"/>
          </p:nvPr>
        </p:nvSpPr>
        <p:spPr>
          <a:xfrm>
            <a:off x="6324485" y="9207500"/>
            <a:ext cx="343130" cy="419101"/>
          </a:xfrm>
          <a:prstGeom prst="rect">
            <a:avLst/>
          </a:prstGeom>
        </p:spPr>
        <p:txBody>
          <a:bodyPr lIns="50800" tIns="50800" rIns="50800" bIns="50800" anchor="b"/>
          <a:lstStyle>
            <a:lvl1pPr algn="ctr" defTabSz="584200">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 Left">
    <p:bg>
      <p:bgPr>
        <a:solidFill>
          <a:srgbClr val="FFFFFF"/>
        </a:solidFill>
      </p:bgPr>
    </p:bg>
    <p:spTree>
      <p:nvGrpSpPr>
        <p:cNvPr id="1" name=""/>
        <p:cNvGrpSpPr/>
        <p:nvPr/>
      </p:nvGrpSpPr>
      <p:grpSpPr>
        <a:xfrm>
          <a:off x="0" y="0"/>
          <a:ext cx="0" cy="0"/>
          <a:chOff x="0" y="0"/>
          <a:chExt cx="0" cy="0"/>
        </a:xfrm>
      </p:grpSpPr>
      <p:sp>
        <p:nvSpPr>
          <p:cNvPr id="117" name="标题文本"/>
          <p:cNvSpPr txBox="1"/>
          <p:nvPr>
            <p:ph type="title"/>
          </p:nvPr>
        </p:nvSpPr>
        <p:spPr>
          <a:xfrm>
            <a:off x="1270000" y="254000"/>
            <a:ext cx="10464800" cy="2438400"/>
          </a:xfrm>
          <a:prstGeom prst="rect">
            <a:avLst/>
          </a:prstGeom>
        </p:spPr>
        <p:txBody>
          <a:bodyPr lIns="50800" tIns="50800" rIns="50800" bIns="50800" anchor="ctr">
            <a:noAutofit/>
          </a:bodyPr>
          <a:lstStyle>
            <a:lvl1pPr algn="ctr" defTabSz="584200">
              <a:defRPr sz="8400">
                <a:solidFill>
                  <a:srgbClr val="000000"/>
                </a:solidFill>
              </a:defRPr>
            </a:lvl1pPr>
          </a:lstStyle>
          <a:p>
            <a:pPr/>
            <a:r>
              <a:t>标题文本</a:t>
            </a:r>
          </a:p>
        </p:txBody>
      </p:sp>
      <p:sp>
        <p:nvSpPr>
          <p:cNvPr id="118" name="正文级别 1…"/>
          <p:cNvSpPr txBox="1"/>
          <p:nvPr>
            <p:ph type="body" idx="1"/>
          </p:nvPr>
        </p:nvSpPr>
        <p:spPr>
          <a:xfrm>
            <a:off x="1270000" y="2768600"/>
            <a:ext cx="5041900" cy="5715000"/>
          </a:xfrm>
          <a:prstGeom prst="rect">
            <a:avLst/>
          </a:prstGeom>
        </p:spPr>
        <p:txBody>
          <a:bodyPr lIns="50800" tIns="50800" rIns="50800" bIns="50800" anchor="ctr">
            <a:noAutofit/>
          </a:bodyPr>
          <a:lstStyle>
            <a:lvl1pPr marL="812120" indent="-494620" defTabSz="584200">
              <a:spcBef>
                <a:spcPts val="3800"/>
              </a:spcBef>
              <a:buSzPct val="171000"/>
              <a:buChar char="•"/>
              <a:defRPr sz="3200"/>
            </a:lvl1pPr>
            <a:lvl2pPr marL="1256620" indent="-494620" defTabSz="584200">
              <a:spcBef>
                <a:spcPts val="3800"/>
              </a:spcBef>
              <a:buSzPct val="171000"/>
              <a:buChar char="•"/>
              <a:defRPr sz="3200"/>
            </a:lvl2pPr>
            <a:lvl3pPr marL="1701120" indent="-494620" defTabSz="584200">
              <a:spcBef>
                <a:spcPts val="3800"/>
              </a:spcBef>
              <a:buSzPct val="171000"/>
              <a:buChar char="•"/>
              <a:defRPr sz="3200"/>
            </a:lvl3pPr>
            <a:lvl4pPr marL="2145620" indent="-494620" defTabSz="584200">
              <a:spcBef>
                <a:spcPts val="3800"/>
              </a:spcBef>
              <a:buSzPct val="171000"/>
              <a:buChar char="•"/>
              <a:defRPr sz="3200"/>
            </a:lvl4pPr>
            <a:lvl5pPr marL="2590120" indent="-494620" defTabSz="584200">
              <a:spcBef>
                <a:spcPts val="3800"/>
              </a:spcBef>
              <a:buSzPct val="171000"/>
              <a:buChar char="•"/>
              <a:defRPr sz="3200"/>
            </a:lvl5pPr>
          </a:lstStyle>
          <a:p>
            <a:pPr/>
            <a:r>
              <a:t>正文级别 1</a:t>
            </a:r>
          </a:p>
          <a:p>
            <a:pPr lvl="1"/>
            <a:r>
              <a:t>正文级别 2</a:t>
            </a:r>
          </a:p>
          <a:p>
            <a:pPr lvl="2"/>
            <a:r>
              <a:t>正文级别 3</a:t>
            </a:r>
          </a:p>
          <a:p>
            <a:pPr lvl="3"/>
            <a:r>
              <a:t>正文级别 4</a:t>
            </a:r>
          </a:p>
          <a:p>
            <a:pPr lvl="4"/>
            <a:r>
              <a:t>正文级别 5</a:t>
            </a:r>
          </a:p>
        </p:txBody>
      </p:sp>
      <p:sp>
        <p:nvSpPr>
          <p:cNvPr id="119" name="幻灯片编号"/>
          <p:cNvSpPr txBox="1"/>
          <p:nvPr>
            <p:ph type="sldNum" sz="quarter" idx="2"/>
          </p:nvPr>
        </p:nvSpPr>
        <p:spPr>
          <a:xfrm>
            <a:off x="6324485" y="9207500"/>
            <a:ext cx="343130" cy="419101"/>
          </a:xfrm>
          <a:prstGeom prst="rect">
            <a:avLst/>
          </a:prstGeom>
        </p:spPr>
        <p:txBody>
          <a:bodyPr lIns="50800" tIns="50800" rIns="50800" bIns="50800" anchor="b"/>
          <a:lstStyle>
            <a:lvl1pPr algn="ctr" defTabSz="584200">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 Right">
    <p:bg>
      <p:bgPr>
        <a:solidFill>
          <a:srgbClr val="FFFFFF"/>
        </a:solidFill>
      </p:bgPr>
    </p:bg>
    <p:spTree>
      <p:nvGrpSpPr>
        <p:cNvPr id="1" name=""/>
        <p:cNvGrpSpPr/>
        <p:nvPr/>
      </p:nvGrpSpPr>
      <p:grpSpPr>
        <a:xfrm>
          <a:off x="0" y="0"/>
          <a:ext cx="0" cy="0"/>
          <a:chOff x="0" y="0"/>
          <a:chExt cx="0" cy="0"/>
        </a:xfrm>
      </p:grpSpPr>
      <p:sp>
        <p:nvSpPr>
          <p:cNvPr id="126" name="标题文本"/>
          <p:cNvSpPr txBox="1"/>
          <p:nvPr>
            <p:ph type="title"/>
          </p:nvPr>
        </p:nvSpPr>
        <p:spPr>
          <a:xfrm>
            <a:off x="1270000" y="254000"/>
            <a:ext cx="10464800" cy="2438400"/>
          </a:xfrm>
          <a:prstGeom prst="rect">
            <a:avLst/>
          </a:prstGeom>
        </p:spPr>
        <p:txBody>
          <a:bodyPr lIns="50800" tIns="50800" rIns="50800" bIns="50800" anchor="ctr">
            <a:noAutofit/>
          </a:bodyPr>
          <a:lstStyle>
            <a:lvl1pPr algn="ctr" defTabSz="584200">
              <a:defRPr sz="8400">
                <a:solidFill>
                  <a:srgbClr val="000000"/>
                </a:solidFill>
              </a:defRPr>
            </a:lvl1pPr>
          </a:lstStyle>
          <a:p>
            <a:pPr/>
            <a:r>
              <a:t>标题文本</a:t>
            </a:r>
          </a:p>
        </p:txBody>
      </p:sp>
      <p:sp>
        <p:nvSpPr>
          <p:cNvPr id="127" name="正文级别 1…"/>
          <p:cNvSpPr txBox="1"/>
          <p:nvPr>
            <p:ph type="body" idx="1"/>
          </p:nvPr>
        </p:nvSpPr>
        <p:spPr>
          <a:xfrm>
            <a:off x="7772400" y="2768600"/>
            <a:ext cx="3962400" cy="5715000"/>
          </a:xfrm>
          <a:prstGeom prst="rect">
            <a:avLst/>
          </a:prstGeom>
        </p:spPr>
        <p:txBody>
          <a:bodyPr lIns="50800" tIns="50800" rIns="50800" bIns="50800" anchor="ctr">
            <a:noAutofit/>
          </a:bodyPr>
          <a:lstStyle>
            <a:lvl1pPr marL="812120" indent="-494620" defTabSz="584200">
              <a:spcBef>
                <a:spcPts val="3800"/>
              </a:spcBef>
              <a:buSzPct val="171000"/>
              <a:buChar char="•"/>
              <a:defRPr sz="3200"/>
            </a:lvl1pPr>
            <a:lvl2pPr marL="1256620" indent="-494620" defTabSz="584200">
              <a:spcBef>
                <a:spcPts val="3800"/>
              </a:spcBef>
              <a:buSzPct val="171000"/>
              <a:buChar char="•"/>
              <a:defRPr sz="3200"/>
            </a:lvl2pPr>
            <a:lvl3pPr marL="1701120" indent="-494620" defTabSz="584200">
              <a:spcBef>
                <a:spcPts val="3800"/>
              </a:spcBef>
              <a:buSzPct val="171000"/>
              <a:buChar char="•"/>
              <a:defRPr sz="3200"/>
            </a:lvl3pPr>
            <a:lvl4pPr marL="2145620" indent="-494620" defTabSz="584200">
              <a:spcBef>
                <a:spcPts val="3800"/>
              </a:spcBef>
              <a:buSzPct val="171000"/>
              <a:buChar char="•"/>
              <a:defRPr sz="3200"/>
            </a:lvl4pPr>
            <a:lvl5pPr marL="2590120" indent="-494620" defTabSz="584200">
              <a:spcBef>
                <a:spcPts val="3800"/>
              </a:spcBef>
              <a:buSzPct val="171000"/>
              <a:buChar char="•"/>
              <a:defRPr sz="3200"/>
            </a:lvl5pPr>
          </a:lstStyle>
          <a:p>
            <a:pPr/>
            <a:r>
              <a:t>正文级别 1</a:t>
            </a:r>
          </a:p>
          <a:p>
            <a:pPr lvl="1"/>
            <a:r>
              <a:t>正文级别 2</a:t>
            </a:r>
          </a:p>
          <a:p>
            <a:pPr lvl="2"/>
            <a:r>
              <a:t>正文级别 3</a:t>
            </a:r>
          </a:p>
          <a:p>
            <a:pPr lvl="3"/>
            <a:r>
              <a:t>正文级别 4</a:t>
            </a:r>
          </a:p>
          <a:p>
            <a:pPr lvl="4"/>
            <a:r>
              <a:t>正文级别 5</a:t>
            </a:r>
          </a:p>
        </p:txBody>
      </p:sp>
      <p:sp>
        <p:nvSpPr>
          <p:cNvPr id="128" name="幻灯片编号"/>
          <p:cNvSpPr txBox="1"/>
          <p:nvPr>
            <p:ph type="sldNum" sz="quarter" idx="2"/>
          </p:nvPr>
        </p:nvSpPr>
        <p:spPr>
          <a:xfrm>
            <a:off x="6324485" y="9207500"/>
            <a:ext cx="343130" cy="419101"/>
          </a:xfrm>
          <a:prstGeom prst="rect">
            <a:avLst/>
          </a:prstGeom>
        </p:spPr>
        <p:txBody>
          <a:bodyPr lIns="50800" tIns="50800" rIns="50800" bIns="50800" anchor="b"/>
          <a:lstStyle>
            <a:lvl1pPr algn="ctr" defTabSz="584200">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0">
    <p:spTree>
      <p:nvGrpSpPr>
        <p:cNvPr id="1" name=""/>
        <p:cNvGrpSpPr/>
        <p:nvPr/>
      </p:nvGrpSpPr>
      <p:grpSpPr>
        <a:xfrm>
          <a:off x="0" y="0"/>
          <a:ext cx="0" cy="0"/>
          <a:chOff x="0" y="0"/>
          <a:chExt cx="0" cy="0"/>
        </a:xfrm>
      </p:grpSpPr>
      <p:sp>
        <p:nvSpPr>
          <p:cNvPr id="135" name="标题文本"/>
          <p:cNvSpPr txBox="1"/>
          <p:nvPr>
            <p:ph type="title"/>
          </p:nvPr>
        </p:nvSpPr>
        <p:spPr>
          <a:prstGeom prst="rect">
            <a:avLst/>
          </a:prstGeom>
        </p:spPr>
        <p:txBody>
          <a:bodyPr/>
          <a:lstStyle/>
          <a:p>
            <a:pPr/>
            <a:r>
              <a:t>标题文本</a:t>
            </a:r>
          </a:p>
        </p:txBody>
      </p:sp>
      <p:sp>
        <p:nvSpPr>
          <p:cNvPr id="136" name="正文级别 1…"/>
          <p:cNvSpPr txBox="1"/>
          <p:nvPr>
            <p:ph type="body" sz="quarter"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137"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bg>
      <p:bgPr>
        <a:solidFill>
          <a:srgbClr val="FFFFFF"/>
        </a:solidFill>
      </p:bgPr>
    </p:bg>
    <p:spTree>
      <p:nvGrpSpPr>
        <p:cNvPr id="1" name=""/>
        <p:cNvGrpSpPr/>
        <p:nvPr/>
      </p:nvGrpSpPr>
      <p:grpSpPr>
        <a:xfrm>
          <a:off x="0" y="0"/>
          <a:ext cx="0" cy="0"/>
          <a:chOff x="0" y="0"/>
          <a:chExt cx="0" cy="0"/>
        </a:xfrm>
      </p:grpSpPr>
      <p:sp>
        <p:nvSpPr>
          <p:cNvPr id="20" name="标题文本"/>
          <p:cNvSpPr txBox="1"/>
          <p:nvPr>
            <p:ph type="title"/>
          </p:nvPr>
        </p:nvSpPr>
        <p:spPr>
          <a:xfrm>
            <a:off x="1270000" y="254000"/>
            <a:ext cx="10464800" cy="2438400"/>
          </a:xfrm>
          <a:prstGeom prst="rect">
            <a:avLst/>
          </a:prstGeom>
        </p:spPr>
        <p:txBody>
          <a:bodyPr lIns="50800" tIns="50800" rIns="50800" bIns="50800" anchor="ctr">
            <a:noAutofit/>
          </a:bodyPr>
          <a:lstStyle>
            <a:lvl1pPr algn="ctr" defTabSz="584200">
              <a:defRPr sz="8400">
                <a:solidFill>
                  <a:srgbClr val="000000"/>
                </a:solidFill>
              </a:defRPr>
            </a:lvl1pPr>
          </a:lstStyle>
          <a:p>
            <a:pPr/>
            <a:r>
              <a:t>标题文本</a:t>
            </a:r>
          </a:p>
        </p:txBody>
      </p:sp>
      <p:sp>
        <p:nvSpPr>
          <p:cNvPr id="21" name="正文级别 1…"/>
          <p:cNvSpPr txBox="1"/>
          <p:nvPr>
            <p:ph type="body" idx="1"/>
          </p:nvPr>
        </p:nvSpPr>
        <p:spPr>
          <a:xfrm>
            <a:off x="1270000" y="2768600"/>
            <a:ext cx="10464800" cy="5715000"/>
          </a:xfrm>
          <a:prstGeom prst="rect">
            <a:avLst/>
          </a:prstGeom>
        </p:spPr>
        <p:txBody>
          <a:bodyPr lIns="50800" tIns="50800" rIns="50800" bIns="50800" anchor="ctr">
            <a:noAutofit/>
          </a:bodyPr>
          <a:lstStyle>
            <a:lvl1pPr marL="889000" indent="-571500" defTabSz="584200">
              <a:spcBef>
                <a:spcPts val="2400"/>
              </a:spcBef>
              <a:buSzPct val="171000"/>
              <a:buChar char="•"/>
              <a:defRPr sz="4200"/>
            </a:lvl1pPr>
            <a:lvl2pPr marL="1333500" indent="-571500" defTabSz="584200">
              <a:spcBef>
                <a:spcPts val="2400"/>
              </a:spcBef>
              <a:buSzPct val="171000"/>
              <a:buChar char="•"/>
              <a:defRPr sz="4200"/>
            </a:lvl2pPr>
            <a:lvl3pPr marL="1778000" indent="-571500" defTabSz="584200">
              <a:spcBef>
                <a:spcPts val="2400"/>
              </a:spcBef>
              <a:buSzPct val="171000"/>
              <a:buChar char="•"/>
              <a:defRPr sz="4200"/>
            </a:lvl3pPr>
            <a:lvl4pPr marL="2222500" indent="-571500" defTabSz="584200">
              <a:spcBef>
                <a:spcPts val="2400"/>
              </a:spcBef>
              <a:buSzPct val="171000"/>
              <a:buChar char="•"/>
              <a:defRPr sz="4200"/>
            </a:lvl4pPr>
            <a:lvl5pPr marL="2667000" indent="-571500" defTabSz="584200">
              <a:spcBef>
                <a:spcPts val="2400"/>
              </a:spcBef>
              <a:buSzPct val="171000"/>
              <a:buChar char="•"/>
              <a:defRPr sz="4200"/>
            </a:lvl5pPr>
          </a:lstStyle>
          <a:p>
            <a:pPr/>
            <a:r>
              <a:t>正文级别 1</a:t>
            </a:r>
          </a:p>
          <a:p>
            <a:pPr lvl="1"/>
            <a:r>
              <a:t>正文级别 2</a:t>
            </a:r>
          </a:p>
          <a:p>
            <a:pPr lvl="2"/>
            <a:r>
              <a:t>正文级别 3</a:t>
            </a:r>
          </a:p>
          <a:p>
            <a:pPr lvl="3"/>
            <a:r>
              <a:t>正文级别 4</a:t>
            </a:r>
          </a:p>
          <a:p>
            <a:pPr lvl="4"/>
            <a:r>
              <a:t>正文级别 5</a:t>
            </a:r>
          </a:p>
        </p:txBody>
      </p:sp>
      <p:sp>
        <p:nvSpPr>
          <p:cNvPr id="22" name="幻灯片编号"/>
          <p:cNvSpPr txBox="1"/>
          <p:nvPr>
            <p:ph type="sldNum" sz="quarter" idx="2"/>
          </p:nvPr>
        </p:nvSpPr>
        <p:spPr>
          <a:xfrm>
            <a:off x="6324485" y="9207500"/>
            <a:ext cx="343130" cy="419101"/>
          </a:xfrm>
          <a:prstGeom prst="rect">
            <a:avLst/>
          </a:prstGeom>
        </p:spPr>
        <p:txBody>
          <a:bodyPr lIns="50800" tIns="50800" rIns="50800" bIns="50800" anchor="b"/>
          <a:lstStyle>
            <a:lvl1pPr algn="ctr" defTabSz="584200">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 2 Column">
    <p:bg>
      <p:bgPr>
        <a:solidFill>
          <a:srgbClr val="FFFFFF"/>
        </a:solidFill>
      </p:bgPr>
    </p:bg>
    <p:spTree>
      <p:nvGrpSpPr>
        <p:cNvPr id="1" name=""/>
        <p:cNvGrpSpPr/>
        <p:nvPr/>
      </p:nvGrpSpPr>
      <p:grpSpPr>
        <a:xfrm>
          <a:off x="0" y="0"/>
          <a:ext cx="0" cy="0"/>
          <a:chOff x="0" y="0"/>
          <a:chExt cx="0" cy="0"/>
        </a:xfrm>
      </p:grpSpPr>
      <p:sp>
        <p:nvSpPr>
          <p:cNvPr id="29" name="标题文本"/>
          <p:cNvSpPr txBox="1"/>
          <p:nvPr>
            <p:ph type="title"/>
          </p:nvPr>
        </p:nvSpPr>
        <p:spPr>
          <a:xfrm>
            <a:off x="1270000" y="254000"/>
            <a:ext cx="10464800" cy="2438400"/>
          </a:xfrm>
          <a:prstGeom prst="rect">
            <a:avLst/>
          </a:prstGeom>
        </p:spPr>
        <p:txBody>
          <a:bodyPr lIns="50800" tIns="50800" rIns="50800" bIns="50800" anchor="ctr">
            <a:noAutofit/>
          </a:bodyPr>
          <a:lstStyle>
            <a:lvl1pPr algn="ctr" defTabSz="584200">
              <a:defRPr sz="8400">
                <a:solidFill>
                  <a:srgbClr val="000000"/>
                </a:solidFill>
              </a:defRPr>
            </a:lvl1pPr>
          </a:lstStyle>
          <a:p>
            <a:pPr/>
            <a:r>
              <a:t>标题文本</a:t>
            </a:r>
          </a:p>
        </p:txBody>
      </p:sp>
      <p:sp>
        <p:nvSpPr>
          <p:cNvPr id="30" name="正文级别 1…"/>
          <p:cNvSpPr txBox="1"/>
          <p:nvPr>
            <p:ph type="body" idx="1"/>
          </p:nvPr>
        </p:nvSpPr>
        <p:spPr>
          <a:xfrm>
            <a:off x="1270000" y="2768600"/>
            <a:ext cx="10464800" cy="5715000"/>
          </a:xfrm>
          <a:prstGeom prst="rect">
            <a:avLst/>
          </a:prstGeom>
        </p:spPr>
        <p:txBody>
          <a:bodyPr lIns="50800" tIns="50800" rIns="50800" bIns="50800" numCol="2" spcCol="523240">
            <a:noAutofit/>
          </a:bodyPr>
          <a:lstStyle>
            <a:lvl1pPr marL="812120" indent="-494620" defTabSz="584200">
              <a:spcBef>
                <a:spcPts val="3800"/>
              </a:spcBef>
              <a:buSzPct val="171000"/>
              <a:buChar char="•"/>
              <a:defRPr sz="3200"/>
            </a:lvl1pPr>
            <a:lvl2pPr marL="1256620" indent="-494620" defTabSz="584200">
              <a:spcBef>
                <a:spcPts val="3800"/>
              </a:spcBef>
              <a:buSzPct val="171000"/>
              <a:buChar char="•"/>
              <a:defRPr sz="3200"/>
            </a:lvl2pPr>
            <a:lvl3pPr marL="1701120" indent="-494620" defTabSz="584200">
              <a:spcBef>
                <a:spcPts val="3800"/>
              </a:spcBef>
              <a:buSzPct val="171000"/>
              <a:buChar char="•"/>
              <a:defRPr sz="3200"/>
            </a:lvl3pPr>
            <a:lvl4pPr marL="2145620" indent="-494620" defTabSz="584200">
              <a:spcBef>
                <a:spcPts val="3800"/>
              </a:spcBef>
              <a:buSzPct val="171000"/>
              <a:buChar char="•"/>
              <a:defRPr sz="3200"/>
            </a:lvl4pPr>
            <a:lvl5pPr marL="2590120" indent="-494620" defTabSz="584200">
              <a:spcBef>
                <a:spcPts val="3800"/>
              </a:spcBef>
              <a:buSzPct val="171000"/>
              <a:buChar char="•"/>
              <a:defRPr sz="3200"/>
            </a:lvl5pPr>
          </a:lstStyle>
          <a:p>
            <a:pPr/>
            <a:r>
              <a:t>正文级别 1</a:t>
            </a:r>
          </a:p>
          <a:p>
            <a:pPr lvl="1"/>
            <a:r>
              <a:t>正文级别 2</a:t>
            </a:r>
          </a:p>
          <a:p>
            <a:pPr lvl="2"/>
            <a:r>
              <a:t>正文级别 3</a:t>
            </a:r>
          </a:p>
          <a:p>
            <a:pPr lvl="3"/>
            <a:r>
              <a:t>正文级别 4</a:t>
            </a:r>
          </a:p>
          <a:p>
            <a:pPr lvl="4"/>
            <a:r>
              <a:t>正文级别 5</a:t>
            </a:r>
          </a:p>
        </p:txBody>
      </p:sp>
      <p:sp>
        <p:nvSpPr>
          <p:cNvPr id="31" name="幻灯片编号"/>
          <p:cNvSpPr txBox="1"/>
          <p:nvPr>
            <p:ph type="sldNum" sz="quarter" idx="2"/>
          </p:nvPr>
        </p:nvSpPr>
        <p:spPr>
          <a:xfrm>
            <a:off x="6324485" y="9207500"/>
            <a:ext cx="343130" cy="419101"/>
          </a:xfrm>
          <a:prstGeom prst="rect">
            <a:avLst/>
          </a:prstGeom>
        </p:spPr>
        <p:txBody>
          <a:bodyPr lIns="50800" tIns="50800" rIns="50800" bIns="50800" anchor="b"/>
          <a:lstStyle>
            <a:lvl1pPr algn="ctr" defTabSz="584200">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bg>
      <p:bgPr>
        <a:solidFill>
          <a:srgbClr val="FFFFFF"/>
        </a:solidFill>
      </p:bgPr>
    </p:bg>
    <p:spTree>
      <p:nvGrpSpPr>
        <p:cNvPr id="1" name=""/>
        <p:cNvGrpSpPr/>
        <p:nvPr/>
      </p:nvGrpSpPr>
      <p:grpSpPr>
        <a:xfrm>
          <a:off x="0" y="0"/>
          <a:ext cx="0" cy="0"/>
          <a:chOff x="0" y="0"/>
          <a:chExt cx="0" cy="0"/>
        </a:xfrm>
      </p:grpSpPr>
      <p:sp>
        <p:nvSpPr>
          <p:cNvPr id="38" name="正文级别 1…"/>
          <p:cNvSpPr txBox="1"/>
          <p:nvPr>
            <p:ph type="body" idx="1"/>
          </p:nvPr>
        </p:nvSpPr>
        <p:spPr>
          <a:xfrm>
            <a:off x="1270000" y="1270000"/>
            <a:ext cx="10464800" cy="7213600"/>
          </a:xfrm>
          <a:prstGeom prst="rect">
            <a:avLst/>
          </a:prstGeom>
        </p:spPr>
        <p:txBody>
          <a:bodyPr lIns="50800" tIns="50800" rIns="50800" bIns="50800" anchor="ctr">
            <a:noAutofit/>
          </a:bodyPr>
          <a:lstStyle>
            <a:lvl1pPr marL="889000" indent="-571500" defTabSz="584200">
              <a:spcBef>
                <a:spcPts val="4800"/>
              </a:spcBef>
              <a:buSzPct val="171000"/>
              <a:buChar char="•"/>
              <a:defRPr sz="4200"/>
            </a:lvl1pPr>
            <a:lvl2pPr marL="1333500" indent="-571500" defTabSz="584200">
              <a:spcBef>
                <a:spcPts val="4800"/>
              </a:spcBef>
              <a:buSzPct val="171000"/>
              <a:buChar char="•"/>
              <a:defRPr sz="4200"/>
            </a:lvl2pPr>
            <a:lvl3pPr marL="1778000" indent="-571500" defTabSz="584200">
              <a:spcBef>
                <a:spcPts val="4800"/>
              </a:spcBef>
              <a:buSzPct val="171000"/>
              <a:buChar char="•"/>
              <a:defRPr sz="4200"/>
            </a:lvl3pPr>
            <a:lvl4pPr marL="2222500" indent="-571500" defTabSz="584200">
              <a:spcBef>
                <a:spcPts val="4800"/>
              </a:spcBef>
              <a:buSzPct val="171000"/>
              <a:buChar char="•"/>
              <a:defRPr sz="4200"/>
            </a:lvl4pPr>
            <a:lvl5pPr marL="2667000" indent="-571500" defTabSz="584200">
              <a:spcBef>
                <a:spcPts val="4800"/>
              </a:spcBef>
              <a:buSzPct val="171000"/>
              <a:buChar char="•"/>
              <a:defRPr sz="4200"/>
            </a:lvl5pPr>
          </a:lstStyle>
          <a:p>
            <a:pPr/>
            <a:r>
              <a:t>正文级别 1</a:t>
            </a:r>
          </a:p>
          <a:p>
            <a:pPr lvl="1"/>
            <a:r>
              <a:t>正文级别 2</a:t>
            </a:r>
          </a:p>
          <a:p>
            <a:pPr lvl="2"/>
            <a:r>
              <a:t>正文级别 3</a:t>
            </a:r>
          </a:p>
          <a:p>
            <a:pPr lvl="3"/>
            <a:r>
              <a:t>正文级别 4</a:t>
            </a:r>
          </a:p>
          <a:p>
            <a:pPr lvl="4"/>
            <a:r>
              <a:t>正文级别 5</a:t>
            </a:r>
          </a:p>
        </p:txBody>
      </p:sp>
      <p:sp>
        <p:nvSpPr>
          <p:cNvPr id="39" name="幻灯片编号"/>
          <p:cNvSpPr txBox="1"/>
          <p:nvPr>
            <p:ph type="sldNum" sz="quarter" idx="2"/>
          </p:nvPr>
        </p:nvSpPr>
        <p:spPr>
          <a:xfrm>
            <a:off x="6324485" y="9207500"/>
            <a:ext cx="343130" cy="419101"/>
          </a:xfrm>
          <a:prstGeom prst="rect">
            <a:avLst/>
          </a:prstGeom>
        </p:spPr>
        <p:txBody>
          <a:bodyPr lIns="50800" tIns="50800" rIns="50800" bIns="50800" anchor="b"/>
          <a:lstStyle>
            <a:lvl1pPr algn="ctr" defTabSz="584200">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bg>
      <p:bgPr>
        <a:solidFill>
          <a:srgbClr val="FFFFFF"/>
        </a:solidFill>
      </p:bgPr>
    </p:bg>
    <p:spTree>
      <p:nvGrpSpPr>
        <p:cNvPr id="1" name=""/>
        <p:cNvGrpSpPr/>
        <p:nvPr/>
      </p:nvGrpSpPr>
      <p:grpSpPr>
        <a:xfrm>
          <a:off x="0" y="0"/>
          <a:ext cx="0" cy="0"/>
          <a:chOff x="0" y="0"/>
          <a:chExt cx="0" cy="0"/>
        </a:xfrm>
      </p:grpSpPr>
      <p:sp>
        <p:nvSpPr>
          <p:cNvPr id="46" name="幻灯片编号"/>
          <p:cNvSpPr txBox="1"/>
          <p:nvPr>
            <p:ph type="sldNum" sz="quarter" idx="2"/>
          </p:nvPr>
        </p:nvSpPr>
        <p:spPr>
          <a:xfrm>
            <a:off x="6324485" y="9207500"/>
            <a:ext cx="343130" cy="419101"/>
          </a:xfrm>
          <a:prstGeom prst="rect">
            <a:avLst/>
          </a:prstGeom>
        </p:spPr>
        <p:txBody>
          <a:bodyPr lIns="50800" tIns="50800" rIns="50800" bIns="50800" anchor="b"/>
          <a:lstStyle>
            <a:lvl1pPr algn="ctr" defTabSz="584200">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bg>
      <p:bgPr>
        <a:solidFill>
          <a:srgbClr val="FFFFFF"/>
        </a:solidFill>
      </p:bgPr>
    </p:bg>
    <p:spTree>
      <p:nvGrpSpPr>
        <p:cNvPr id="1" name=""/>
        <p:cNvGrpSpPr/>
        <p:nvPr/>
      </p:nvGrpSpPr>
      <p:grpSpPr>
        <a:xfrm>
          <a:off x="0" y="0"/>
          <a:ext cx="0" cy="0"/>
          <a:chOff x="0" y="0"/>
          <a:chExt cx="0" cy="0"/>
        </a:xfrm>
      </p:grpSpPr>
      <p:sp>
        <p:nvSpPr>
          <p:cNvPr id="53" name="标题文本"/>
          <p:cNvSpPr txBox="1"/>
          <p:nvPr>
            <p:ph type="title"/>
          </p:nvPr>
        </p:nvSpPr>
        <p:spPr>
          <a:xfrm>
            <a:off x="1270000" y="254000"/>
            <a:ext cx="10464800" cy="2438400"/>
          </a:xfrm>
          <a:prstGeom prst="rect">
            <a:avLst/>
          </a:prstGeom>
        </p:spPr>
        <p:txBody>
          <a:bodyPr lIns="50800" tIns="50800" rIns="50800" bIns="50800" anchor="ctr">
            <a:noAutofit/>
          </a:bodyPr>
          <a:lstStyle>
            <a:lvl1pPr algn="ctr" defTabSz="584200">
              <a:defRPr sz="8400">
                <a:solidFill>
                  <a:srgbClr val="000000"/>
                </a:solidFill>
              </a:defRPr>
            </a:lvl1pPr>
          </a:lstStyle>
          <a:p>
            <a:pPr/>
            <a:r>
              <a:t>标题文本</a:t>
            </a:r>
          </a:p>
        </p:txBody>
      </p:sp>
      <p:sp>
        <p:nvSpPr>
          <p:cNvPr id="54" name="幻灯片编号"/>
          <p:cNvSpPr txBox="1"/>
          <p:nvPr>
            <p:ph type="sldNum" sz="quarter" idx="2"/>
          </p:nvPr>
        </p:nvSpPr>
        <p:spPr>
          <a:xfrm>
            <a:off x="6324485" y="9207500"/>
            <a:ext cx="343130" cy="419101"/>
          </a:xfrm>
          <a:prstGeom prst="rect">
            <a:avLst/>
          </a:prstGeom>
        </p:spPr>
        <p:txBody>
          <a:bodyPr lIns="50800" tIns="50800" rIns="50800" bIns="50800" anchor="b"/>
          <a:lstStyle>
            <a:lvl1pPr algn="ctr" defTabSz="584200">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bg>
      <p:bgPr>
        <a:solidFill>
          <a:srgbClr val="FFFFFF"/>
        </a:solidFill>
      </p:bgPr>
    </p:bg>
    <p:spTree>
      <p:nvGrpSpPr>
        <p:cNvPr id="1" name=""/>
        <p:cNvGrpSpPr/>
        <p:nvPr/>
      </p:nvGrpSpPr>
      <p:grpSpPr>
        <a:xfrm>
          <a:off x="0" y="0"/>
          <a:ext cx="0" cy="0"/>
          <a:chOff x="0" y="0"/>
          <a:chExt cx="0" cy="0"/>
        </a:xfrm>
      </p:grpSpPr>
      <p:sp>
        <p:nvSpPr>
          <p:cNvPr id="61" name="标题文本"/>
          <p:cNvSpPr txBox="1"/>
          <p:nvPr>
            <p:ph type="title"/>
          </p:nvPr>
        </p:nvSpPr>
        <p:spPr>
          <a:xfrm>
            <a:off x="1270000" y="2971800"/>
            <a:ext cx="10464800" cy="3810000"/>
          </a:xfrm>
          <a:prstGeom prst="rect">
            <a:avLst/>
          </a:prstGeom>
        </p:spPr>
        <p:txBody>
          <a:bodyPr lIns="50800" tIns="50800" rIns="50800" bIns="50800" anchor="ctr">
            <a:noAutofit/>
          </a:bodyPr>
          <a:lstStyle>
            <a:lvl1pPr algn="ctr" defTabSz="584200">
              <a:defRPr sz="8400">
                <a:solidFill>
                  <a:srgbClr val="000000"/>
                </a:solidFill>
              </a:defRPr>
            </a:lvl1pPr>
          </a:lstStyle>
          <a:p>
            <a:pPr/>
            <a:r>
              <a:t>标题文本</a:t>
            </a:r>
          </a:p>
        </p:txBody>
      </p:sp>
      <p:sp>
        <p:nvSpPr>
          <p:cNvPr id="62" name="幻灯片编号"/>
          <p:cNvSpPr txBox="1"/>
          <p:nvPr>
            <p:ph type="sldNum" sz="quarter" idx="2"/>
          </p:nvPr>
        </p:nvSpPr>
        <p:spPr>
          <a:xfrm>
            <a:off x="6324485" y="9207500"/>
            <a:ext cx="343130" cy="419101"/>
          </a:xfrm>
          <a:prstGeom prst="rect">
            <a:avLst/>
          </a:prstGeom>
        </p:spPr>
        <p:txBody>
          <a:bodyPr lIns="50800" tIns="50800" rIns="50800" bIns="50800" anchor="b"/>
          <a:lstStyle>
            <a:lvl1pPr algn="ctr" defTabSz="584200">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bg>
      <p:bgPr>
        <a:solidFill>
          <a:srgbClr val="FFFFFF"/>
        </a:solidFill>
      </p:bgPr>
    </p:bg>
    <p:spTree>
      <p:nvGrpSpPr>
        <p:cNvPr id="1" name=""/>
        <p:cNvGrpSpPr/>
        <p:nvPr/>
      </p:nvGrpSpPr>
      <p:grpSpPr>
        <a:xfrm>
          <a:off x="0" y="0"/>
          <a:ext cx="0" cy="0"/>
          <a:chOff x="0" y="0"/>
          <a:chExt cx="0" cy="0"/>
        </a:xfrm>
      </p:grpSpPr>
      <p:sp>
        <p:nvSpPr>
          <p:cNvPr id="69" name="图像"/>
          <p:cNvSpPr/>
          <p:nvPr>
            <p:ph type="pic" idx="21"/>
          </p:nvPr>
        </p:nvSpPr>
        <p:spPr>
          <a:xfrm>
            <a:off x="2438400" y="1638300"/>
            <a:ext cx="8128000" cy="5042206"/>
          </a:xfrm>
          <a:prstGeom prst="rect">
            <a:avLst/>
          </a:prstGeom>
        </p:spPr>
        <p:txBody>
          <a:bodyPr lIns="91439" tIns="45719" rIns="91439" bIns="45719">
            <a:noAutofit/>
          </a:bodyPr>
          <a:lstStyle/>
          <a:p>
            <a:pPr/>
          </a:p>
        </p:txBody>
      </p:sp>
      <p:sp>
        <p:nvSpPr>
          <p:cNvPr id="70" name="标题文本"/>
          <p:cNvSpPr txBox="1"/>
          <p:nvPr>
            <p:ph type="title"/>
          </p:nvPr>
        </p:nvSpPr>
        <p:spPr>
          <a:xfrm>
            <a:off x="1270000" y="7366000"/>
            <a:ext cx="10464800" cy="1701800"/>
          </a:xfrm>
          <a:prstGeom prst="rect">
            <a:avLst/>
          </a:prstGeom>
        </p:spPr>
        <p:txBody>
          <a:bodyPr lIns="50800" tIns="50800" rIns="50800" bIns="50800" anchor="ctr">
            <a:noAutofit/>
          </a:bodyPr>
          <a:lstStyle>
            <a:lvl1pPr algn="ctr" defTabSz="584200">
              <a:defRPr sz="8400">
                <a:solidFill>
                  <a:srgbClr val="000000"/>
                </a:solidFill>
              </a:defRPr>
            </a:lvl1pPr>
          </a:lstStyle>
          <a:p>
            <a:pPr/>
            <a:r>
              <a:t>标题文本</a:t>
            </a:r>
          </a:p>
        </p:txBody>
      </p:sp>
      <p:sp>
        <p:nvSpPr>
          <p:cNvPr id="71" name="幻灯片编号"/>
          <p:cNvSpPr txBox="1"/>
          <p:nvPr>
            <p:ph type="sldNum" sz="quarter" idx="2"/>
          </p:nvPr>
        </p:nvSpPr>
        <p:spPr>
          <a:xfrm>
            <a:off x="6324485" y="9207500"/>
            <a:ext cx="343130" cy="419101"/>
          </a:xfrm>
          <a:prstGeom prst="rect">
            <a:avLst/>
          </a:prstGeom>
        </p:spPr>
        <p:txBody>
          <a:bodyPr lIns="50800" tIns="50800" rIns="50800" bIns="50800" anchor="b"/>
          <a:lstStyle>
            <a:lvl1pPr algn="ctr" defTabSz="584200">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Reflection">
    <p:bg>
      <p:bgPr>
        <a:solidFill>
          <a:srgbClr val="FFFFFF"/>
        </a:solidFill>
      </p:bgPr>
    </p:bg>
    <p:spTree>
      <p:nvGrpSpPr>
        <p:cNvPr id="1" name=""/>
        <p:cNvGrpSpPr/>
        <p:nvPr/>
      </p:nvGrpSpPr>
      <p:grpSpPr>
        <a:xfrm>
          <a:off x="0" y="0"/>
          <a:ext cx="0" cy="0"/>
          <a:chOff x="0" y="0"/>
          <a:chExt cx="0" cy="0"/>
        </a:xfrm>
      </p:grpSpPr>
      <p:sp>
        <p:nvSpPr>
          <p:cNvPr id="78" name="图像"/>
          <p:cNvSpPr/>
          <p:nvPr>
            <p:ph type="pic" idx="21"/>
          </p:nvPr>
        </p:nvSpPr>
        <p:spPr>
          <a:xfrm>
            <a:off x="2438400" y="1638300"/>
            <a:ext cx="8128000" cy="5042206"/>
          </a:xfrm>
          <a:prstGeom prst="rect">
            <a:avLst/>
          </a:prstGeom>
          <a:ln w="25400"/>
          <a:effectLst>
            <a:reflection blurRad="0" stA="50000" stPos="0" endA="0" endPos="40000" dist="0" dir="5400000" fadeDir="5400000" sx="100000" sy="-100000" kx="0" ky="0" algn="bl" rotWithShape="0"/>
          </a:effectLst>
        </p:spPr>
        <p:txBody>
          <a:bodyPr lIns="91439" tIns="45719" rIns="91439" bIns="45719">
            <a:noAutofit/>
          </a:bodyPr>
          <a:lstStyle/>
          <a:p>
            <a:pPr/>
          </a:p>
        </p:txBody>
      </p:sp>
      <p:sp>
        <p:nvSpPr>
          <p:cNvPr id="79" name="标题文本"/>
          <p:cNvSpPr txBox="1"/>
          <p:nvPr>
            <p:ph type="title"/>
          </p:nvPr>
        </p:nvSpPr>
        <p:spPr>
          <a:xfrm>
            <a:off x="1270000" y="7366000"/>
            <a:ext cx="10464800" cy="1701800"/>
          </a:xfrm>
          <a:prstGeom prst="rect">
            <a:avLst/>
          </a:prstGeom>
        </p:spPr>
        <p:txBody>
          <a:bodyPr lIns="50800" tIns="50800" rIns="50800" bIns="50800" anchor="ctr">
            <a:noAutofit/>
          </a:bodyPr>
          <a:lstStyle>
            <a:lvl1pPr algn="ctr" defTabSz="584200">
              <a:defRPr sz="8400">
                <a:solidFill>
                  <a:srgbClr val="000000"/>
                </a:solidFill>
              </a:defRPr>
            </a:lvl1pPr>
          </a:lstStyle>
          <a:p>
            <a:pPr/>
            <a:r>
              <a:t>标题文本</a:t>
            </a:r>
          </a:p>
        </p:txBody>
      </p:sp>
      <p:sp>
        <p:nvSpPr>
          <p:cNvPr id="80" name="幻灯片编号"/>
          <p:cNvSpPr txBox="1"/>
          <p:nvPr>
            <p:ph type="sldNum" sz="quarter" idx="2"/>
          </p:nvPr>
        </p:nvSpPr>
        <p:spPr>
          <a:xfrm>
            <a:off x="6324485" y="9207500"/>
            <a:ext cx="343130" cy="419101"/>
          </a:xfrm>
          <a:prstGeom prst="rect">
            <a:avLst/>
          </a:prstGeom>
        </p:spPr>
        <p:txBody>
          <a:bodyPr lIns="50800" tIns="50800" rIns="50800" bIns="50800" anchor="b"/>
          <a:lstStyle>
            <a:lvl1pPr algn="ctr" defTabSz="584200">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标题文本"/>
          <p:cNvSpPr txBox="1"/>
          <p:nvPr>
            <p:ph type="title"/>
          </p:nvPr>
        </p:nvSpPr>
        <p:spPr>
          <a:xfrm>
            <a:off x="504346" y="330200"/>
            <a:ext cx="2425701" cy="43688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r>
              <a:t>标题文本</a:t>
            </a:r>
          </a:p>
        </p:txBody>
      </p:sp>
      <p:sp>
        <p:nvSpPr>
          <p:cNvPr id="3" name="正文级别 1…"/>
          <p:cNvSpPr txBox="1"/>
          <p:nvPr>
            <p:ph type="body" idx="1"/>
          </p:nvPr>
        </p:nvSpPr>
        <p:spPr>
          <a:xfrm>
            <a:off x="521462" y="829310"/>
            <a:ext cx="8291831" cy="200056"/>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4" name="幻灯片编号"/>
          <p:cNvSpPr txBox="1"/>
          <p:nvPr>
            <p:ph type="sldNum" sz="quarter" idx="2"/>
          </p:nvPr>
        </p:nvSpPr>
        <p:spPr>
          <a:xfrm>
            <a:off x="8633040" y="4889753"/>
            <a:ext cx="241530" cy="317501"/>
          </a:xfrm>
          <a:prstGeom prst="rect">
            <a:avLst/>
          </a:prstGeom>
          <a:ln w="12700">
            <a:miter lim="400000"/>
          </a:ln>
        </p:spPr>
        <p:txBody>
          <a:bodyPr wrap="none" lIns="0" tIns="0" rIns="0" bIns="0">
            <a:spAutoFit/>
          </a:bodyPr>
          <a:lstStyle>
            <a:lvl1pPr algn="r" defTabSz="914400">
              <a:defRPr sz="18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Lst>
  <p:transition xmlns:p14="http://schemas.microsoft.com/office/powerpoint/2010/main" spd="med" advClick="1"/>
  <p:txStyles>
    <p:titleStyle>
      <a:lvl1pPr marL="0" marR="0" indent="0" algn="l" defTabSz="914400" latinLnBrk="0">
        <a:lnSpc>
          <a:spcPct val="100000"/>
        </a:lnSpc>
        <a:spcBef>
          <a:spcPts val="0"/>
        </a:spcBef>
        <a:spcAft>
          <a:spcPts val="0"/>
        </a:spcAft>
        <a:buClrTx/>
        <a:buSzTx/>
        <a:buFontTx/>
        <a:buNone/>
        <a:tabLst/>
        <a:defRPr b="0" baseline="0" cap="none" i="0" spc="0" strike="noStrike" sz="2600" u="none">
          <a:solidFill>
            <a:srgbClr val="5C8291"/>
          </a:solidFill>
          <a:uFillTx/>
          <a:latin typeface="+mn-lt"/>
          <a:ea typeface="+mn-ea"/>
          <a:cs typeface="+mn-cs"/>
          <a:sym typeface="PingFang SC Regular"/>
        </a:defRPr>
      </a:lvl1pPr>
      <a:lvl2pPr marL="0" marR="0" indent="0" algn="l" defTabSz="914400" latinLnBrk="0">
        <a:lnSpc>
          <a:spcPct val="100000"/>
        </a:lnSpc>
        <a:spcBef>
          <a:spcPts val="0"/>
        </a:spcBef>
        <a:spcAft>
          <a:spcPts val="0"/>
        </a:spcAft>
        <a:buClrTx/>
        <a:buSzTx/>
        <a:buFontTx/>
        <a:buNone/>
        <a:tabLst/>
        <a:defRPr b="0" baseline="0" cap="none" i="0" spc="0" strike="noStrike" sz="2600" u="none">
          <a:solidFill>
            <a:srgbClr val="5C8291"/>
          </a:solidFill>
          <a:uFillTx/>
          <a:latin typeface="+mn-lt"/>
          <a:ea typeface="+mn-ea"/>
          <a:cs typeface="+mn-cs"/>
          <a:sym typeface="PingFang SC Regular"/>
        </a:defRPr>
      </a:lvl2pPr>
      <a:lvl3pPr marL="0" marR="0" indent="0" algn="l" defTabSz="914400" latinLnBrk="0">
        <a:lnSpc>
          <a:spcPct val="100000"/>
        </a:lnSpc>
        <a:spcBef>
          <a:spcPts val="0"/>
        </a:spcBef>
        <a:spcAft>
          <a:spcPts val="0"/>
        </a:spcAft>
        <a:buClrTx/>
        <a:buSzTx/>
        <a:buFontTx/>
        <a:buNone/>
        <a:tabLst/>
        <a:defRPr b="0" baseline="0" cap="none" i="0" spc="0" strike="noStrike" sz="2600" u="none">
          <a:solidFill>
            <a:srgbClr val="5C8291"/>
          </a:solidFill>
          <a:uFillTx/>
          <a:latin typeface="+mn-lt"/>
          <a:ea typeface="+mn-ea"/>
          <a:cs typeface="+mn-cs"/>
          <a:sym typeface="PingFang SC Regular"/>
        </a:defRPr>
      </a:lvl3pPr>
      <a:lvl4pPr marL="0" marR="0" indent="0" algn="l" defTabSz="914400" latinLnBrk="0">
        <a:lnSpc>
          <a:spcPct val="100000"/>
        </a:lnSpc>
        <a:spcBef>
          <a:spcPts val="0"/>
        </a:spcBef>
        <a:spcAft>
          <a:spcPts val="0"/>
        </a:spcAft>
        <a:buClrTx/>
        <a:buSzTx/>
        <a:buFontTx/>
        <a:buNone/>
        <a:tabLst/>
        <a:defRPr b="0" baseline="0" cap="none" i="0" spc="0" strike="noStrike" sz="2600" u="none">
          <a:solidFill>
            <a:srgbClr val="5C8291"/>
          </a:solidFill>
          <a:uFillTx/>
          <a:latin typeface="+mn-lt"/>
          <a:ea typeface="+mn-ea"/>
          <a:cs typeface="+mn-cs"/>
          <a:sym typeface="PingFang SC Regular"/>
        </a:defRPr>
      </a:lvl4pPr>
      <a:lvl5pPr marL="0" marR="0" indent="0" algn="l" defTabSz="914400" latinLnBrk="0">
        <a:lnSpc>
          <a:spcPct val="100000"/>
        </a:lnSpc>
        <a:spcBef>
          <a:spcPts val="0"/>
        </a:spcBef>
        <a:spcAft>
          <a:spcPts val="0"/>
        </a:spcAft>
        <a:buClrTx/>
        <a:buSzTx/>
        <a:buFontTx/>
        <a:buNone/>
        <a:tabLst/>
        <a:defRPr b="0" baseline="0" cap="none" i="0" spc="0" strike="noStrike" sz="2600" u="none">
          <a:solidFill>
            <a:srgbClr val="5C8291"/>
          </a:solidFill>
          <a:uFillTx/>
          <a:latin typeface="+mn-lt"/>
          <a:ea typeface="+mn-ea"/>
          <a:cs typeface="+mn-cs"/>
          <a:sym typeface="PingFang SC Regular"/>
        </a:defRPr>
      </a:lvl5pPr>
      <a:lvl6pPr marL="0" marR="0" indent="0" algn="l" defTabSz="914400" latinLnBrk="0">
        <a:lnSpc>
          <a:spcPct val="100000"/>
        </a:lnSpc>
        <a:spcBef>
          <a:spcPts val="0"/>
        </a:spcBef>
        <a:spcAft>
          <a:spcPts val="0"/>
        </a:spcAft>
        <a:buClrTx/>
        <a:buSzTx/>
        <a:buFontTx/>
        <a:buNone/>
        <a:tabLst/>
        <a:defRPr b="0" baseline="0" cap="none" i="0" spc="0" strike="noStrike" sz="2600" u="none">
          <a:solidFill>
            <a:srgbClr val="5C8291"/>
          </a:solidFill>
          <a:uFillTx/>
          <a:latin typeface="+mn-lt"/>
          <a:ea typeface="+mn-ea"/>
          <a:cs typeface="+mn-cs"/>
          <a:sym typeface="PingFang SC Regular"/>
        </a:defRPr>
      </a:lvl6pPr>
      <a:lvl7pPr marL="0" marR="0" indent="0" algn="l" defTabSz="914400" latinLnBrk="0">
        <a:lnSpc>
          <a:spcPct val="100000"/>
        </a:lnSpc>
        <a:spcBef>
          <a:spcPts val="0"/>
        </a:spcBef>
        <a:spcAft>
          <a:spcPts val="0"/>
        </a:spcAft>
        <a:buClrTx/>
        <a:buSzTx/>
        <a:buFontTx/>
        <a:buNone/>
        <a:tabLst/>
        <a:defRPr b="0" baseline="0" cap="none" i="0" spc="0" strike="noStrike" sz="2600" u="none">
          <a:solidFill>
            <a:srgbClr val="5C8291"/>
          </a:solidFill>
          <a:uFillTx/>
          <a:latin typeface="+mn-lt"/>
          <a:ea typeface="+mn-ea"/>
          <a:cs typeface="+mn-cs"/>
          <a:sym typeface="PingFang SC Regular"/>
        </a:defRPr>
      </a:lvl7pPr>
      <a:lvl8pPr marL="0" marR="0" indent="0" algn="l" defTabSz="914400" latinLnBrk="0">
        <a:lnSpc>
          <a:spcPct val="100000"/>
        </a:lnSpc>
        <a:spcBef>
          <a:spcPts val="0"/>
        </a:spcBef>
        <a:spcAft>
          <a:spcPts val="0"/>
        </a:spcAft>
        <a:buClrTx/>
        <a:buSzTx/>
        <a:buFontTx/>
        <a:buNone/>
        <a:tabLst/>
        <a:defRPr b="0" baseline="0" cap="none" i="0" spc="0" strike="noStrike" sz="2600" u="none">
          <a:solidFill>
            <a:srgbClr val="5C8291"/>
          </a:solidFill>
          <a:uFillTx/>
          <a:latin typeface="+mn-lt"/>
          <a:ea typeface="+mn-ea"/>
          <a:cs typeface="+mn-cs"/>
          <a:sym typeface="PingFang SC Regular"/>
        </a:defRPr>
      </a:lvl8pPr>
      <a:lvl9pPr marL="0" marR="0" indent="0" algn="l" defTabSz="914400" latinLnBrk="0">
        <a:lnSpc>
          <a:spcPct val="100000"/>
        </a:lnSpc>
        <a:spcBef>
          <a:spcPts val="0"/>
        </a:spcBef>
        <a:spcAft>
          <a:spcPts val="0"/>
        </a:spcAft>
        <a:buClrTx/>
        <a:buSzTx/>
        <a:buFontTx/>
        <a:buNone/>
        <a:tabLst/>
        <a:defRPr b="0" baseline="0" cap="none" i="0" spc="0" strike="noStrike" sz="2600" u="none">
          <a:solidFill>
            <a:srgbClr val="5C8291"/>
          </a:solidFill>
          <a:uFillTx/>
          <a:latin typeface="+mn-lt"/>
          <a:ea typeface="+mn-ea"/>
          <a:cs typeface="+mn-cs"/>
          <a:sym typeface="PingFang SC Regular"/>
        </a:defRPr>
      </a:lvl9pPr>
    </p:titleStyle>
    <p:bodyStyle>
      <a:lvl1pPr marL="0" marR="0" indent="0" algn="l" defTabSz="914400" latinLnBrk="0">
        <a:lnSpc>
          <a:spcPct val="100000"/>
        </a:lnSpc>
        <a:spcBef>
          <a:spcPts val="0"/>
        </a:spcBef>
        <a:spcAft>
          <a:spcPts val="0"/>
        </a:spcAft>
        <a:buClrTx/>
        <a:buSzTx/>
        <a:buFontTx/>
        <a:buNone/>
        <a:tabLst/>
        <a:defRPr b="0" baseline="0" cap="none" i="0" spc="0" strike="noStrike" sz="1200" u="none">
          <a:solidFill>
            <a:srgbClr val="000000"/>
          </a:solidFill>
          <a:uFillTx/>
          <a:latin typeface="+mn-lt"/>
          <a:ea typeface="+mn-ea"/>
          <a:cs typeface="+mn-cs"/>
          <a:sym typeface="PingFang SC Regular"/>
        </a:defRPr>
      </a:lvl1pPr>
      <a:lvl2pPr marL="0" marR="0" indent="457200" algn="l" defTabSz="914400" latinLnBrk="0">
        <a:lnSpc>
          <a:spcPct val="100000"/>
        </a:lnSpc>
        <a:spcBef>
          <a:spcPts val="0"/>
        </a:spcBef>
        <a:spcAft>
          <a:spcPts val="0"/>
        </a:spcAft>
        <a:buClrTx/>
        <a:buSzTx/>
        <a:buFontTx/>
        <a:buNone/>
        <a:tabLst/>
        <a:defRPr b="0" baseline="0" cap="none" i="0" spc="0" strike="noStrike" sz="1200" u="none">
          <a:solidFill>
            <a:srgbClr val="000000"/>
          </a:solidFill>
          <a:uFillTx/>
          <a:latin typeface="+mn-lt"/>
          <a:ea typeface="+mn-ea"/>
          <a:cs typeface="+mn-cs"/>
          <a:sym typeface="PingFang SC Regular"/>
        </a:defRPr>
      </a:lvl2pPr>
      <a:lvl3pPr marL="0" marR="0" indent="914400" algn="l" defTabSz="914400" latinLnBrk="0">
        <a:lnSpc>
          <a:spcPct val="100000"/>
        </a:lnSpc>
        <a:spcBef>
          <a:spcPts val="0"/>
        </a:spcBef>
        <a:spcAft>
          <a:spcPts val="0"/>
        </a:spcAft>
        <a:buClrTx/>
        <a:buSzTx/>
        <a:buFontTx/>
        <a:buNone/>
        <a:tabLst/>
        <a:defRPr b="0" baseline="0" cap="none" i="0" spc="0" strike="noStrike" sz="1200" u="none">
          <a:solidFill>
            <a:srgbClr val="000000"/>
          </a:solidFill>
          <a:uFillTx/>
          <a:latin typeface="+mn-lt"/>
          <a:ea typeface="+mn-ea"/>
          <a:cs typeface="+mn-cs"/>
          <a:sym typeface="PingFang SC Regular"/>
        </a:defRPr>
      </a:lvl3pPr>
      <a:lvl4pPr marL="0" marR="0" indent="1371600" algn="l" defTabSz="914400" latinLnBrk="0">
        <a:lnSpc>
          <a:spcPct val="100000"/>
        </a:lnSpc>
        <a:spcBef>
          <a:spcPts val="0"/>
        </a:spcBef>
        <a:spcAft>
          <a:spcPts val="0"/>
        </a:spcAft>
        <a:buClrTx/>
        <a:buSzTx/>
        <a:buFontTx/>
        <a:buNone/>
        <a:tabLst/>
        <a:defRPr b="0" baseline="0" cap="none" i="0" spc="0" strike="noStrike" sz="1200" u="none">
          <a:solidFill>
            <a:srgbClr val="000000"/>
          </a:solidFill>
          <a:uFillTx/>
          <a:latin typeface="+mn-lt"/>
          <a:ea typeface="+mn-ea"/>
          <a:cs typeface="+mn-cs"/>
          <a:sym typeface="PingFang SC Regular"/>
        </a:defRPr>
      </a:lvl4pPr>
      <a:lvl5pPr marL="0" marR="0" indent="1828800" algn="l" defTabSz="914400" latinLnBrk="0">
        <a:lnSpc>
          <a:spcPct val="100000"/>
        </a:lnSpc>
        <a:spcBef>
          <a:spcPts val="0"/>
        </a:spcBef>
        <a:spcAft>
          <a:spcPts val="0"/>
        </a:spcAft>
        <a:buClrTx/>
        <a:buSzTx/>
        <a:buFontTx/>
        <a:buNone/>
        <a:tabLst/>
        <a:defRPr b="0" baseline="0" cap="none" i="0" spc="0" strike="noStrike" sz="1200" u="none">
          <a:solidFill>
            <a:srgbClr val="000000"/>
          </a:solidFill>
          <a:uFillTx/>
          <a:latin typeface="+mn-lt"/>
          <a:ea typeface="+mn-ea"/>
          <a:cs typeface="+mn-cs"/>
          <a:sym typeface="PingFang SC Regular"/>
        </a:defRPr>
      </a:lvl5pPr>
      <a:lvl6pPr marL="0" marR="0" indent="2286000" algn="l" defTabSz="914400" latinLnBrk="0">
        <a:lnSpc>
          <a:spcPct val="100000"/>
        </a:lnSpc>
        <a:spcBef>
          <a:spcPts val="0"/>
        </a:spcBef>
        <a:spcAft>
          <a:spcPts val="0"/>
        </a:spcAft>
        <a:buClrTx/>
        <a:buSzTx/>
        <a:buFontTx/>
        <a:buNone/>
        <a:tabLst/>
        <a:defRPr b="0" baseline="0" cap="none" i="0" spc="0" strike="noStrike" sz="1200" u="none">
          <a:solidFill>
            <a:srgbClr val="000000"/>
          </a:solidFill>
          <a:uFillTx/>
          <a:latin typeface="+mn-lt"/>
          <a:ea typeface="+mn-ea"/>
          <a:cs typeface="+mn-cs"/>
          <a:sym typeface="PingFang SC Regular"/>
        </a:defRPr>
      </a:lvl6pPr>
      <a:lvl7pPr marL="0" marR="0" indent="2743200" algn="l" defTabSz="914400" latinLnBrk="0">
        <a:lnSpc>
          <a:spcPct val="100000"/>
        </a:lnSpc>
        <a:spcBef>
          <a:spcPts val="0"/>
        </a:spcBef>
        <a:spcAft>
          <a:spcPts val="0"/>
        </a:spcAft>
        <a:buClrTx/>
        <a:buSzTx/>
        <a:buFontTx/>
        <a:buNone/>
        <a:tabLst/>
        <a:defRPr b="0" baseline="0" cap="none" i="0" spc="0" strike="noStrike" sz="1200" u="none">
          <a:solidFill>
            <a:srgbClr val="000000"/>
          </a:solidFill>
          <a:uFillTx/>
          <a:latin typeface="+mn-lt"/>
          <a:ea typeface="+mn-ea"/>
          <a:cs typeface="+mn-cs"/>
          <a:sym typeface="PingFang SC Regular"/>
        </a:defRPr>
      </a:lvl7pPr>
      <a:lvl8pPr marL="0" marR="0" indent="3200400" algn="l" defTabSz="914400" latinLnBrk="0">
        <a:lnSpc>
          <a:spcPct val="100000"/>
        </a:lnSpc>
        <a:spcBef>
          <a:spcPts val="0"/>
        </a:spcBef>
        <a:spcAft>
          <a:spcPts val="0"/>
        </a:spcAft>
        <a:buClrTx/>
        <a:buSzTx/>
        <a:buFontTx/>
        <a:buNone/>
        <a:tabLst/>
        <a:defRPr b="0" baseline="0" cap="none" i="0" spc="0" strike="noStrike" sz="1200" u="none">
          <a:solidFill>
            <a:srgbClr val="000000"/>
          </a:solidFill>
          <a:uFillTx/>
          <a:latin typeface="+mn-lt"/>
          <a:ea typeface="+mn-ea"/>
          <a:cs typeface="+mn-cs"/>
          <a:sym typeface="PingFang SC Regular"/>
        </a:defRPr>
      </a:lvl8pPr>
      <a:lvl9pPr marL="0" marR="0" indent="3657600" algn="l" defTabSz="914400" latinLnBrk="0">
        <a:lnSpc>
          <a:spcPct val="100000"/>
        </a:lnSpc>
        <a:spcBef>
          <a:spcPts val="0"/>
        </a:spcBef>
        <a:spcAft>
          <a:spcPts val="0"/>
        </a:spcAft>
        <a:buClrTx/>
        <a:buSzTx/>
        <a:buFontTx/>
        <a:buNone/>
        <a:tabLst/>
        <a:defRPr b="0" baseline="0" cap="none" i="0" spc="0" strike="noStrike" sz="1200" u="none">
          <a:solidFill>
            <a:srgbClr val="000000"/>
          </a:solidFill>
          <a:uFillTx/>
          <a:latin typeface="+mn-lt"/>
          <a:ea typeface="+mn-ea"/>
          <a:cs typeface="+mn-cs"/>
          <a:sym typeface="PingFang SC Regular"/>
        </a:defRPr>
      </a:lvl9pPr>
    </p:bodyStyle>
    <p:otherStyle>
      <a:lvl1pPr marL="0" marR="0" indent="0" algn="r" defTabSz="9144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PingFang SC Regular"/>
        </a:defRPr>
      </a:lvl1pPr>
      <a:lvl2pPr marL="0" marR="0" indent="0" algn="r" defTabSz="9144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PingFang SC Regular"/>
        </a:defRPr>
      </a:lvl2pPr>
      <a:lvl3pPr marL="0" marR="0" indent="0" algn="r" defTabSz="9144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PingFang SC Regular"/>
        </a:defRPr>
      </a:lvl3pPr>
      <a:lvl4pPr marL="0" marR="0" indent="0" algn="r" defTabSz="9144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PingFang SC Regular"/>
        </a:defRPr>
      </a:lvl4pPr>
      <a:lvl5pPr marL="0" marR="0" indent="0" algn="r" defTabSz="9144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PingFang SC Regular"/>
        </a:defRPr>
      </a:lvl5pPr>
      <a:lvl6pPr marL="0" marR="0" indent="0" algn="r" defTabSz="9144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PingFang SC Regular"/>
        </a:defRPr>
      </a:lvl6pPr>
      <a:lvl7pPr marL="0" marR="0" indent="0" algn="r" defTabSz="9144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PingFang SC Regular"/>
        </a:defRPr>
      </a:lvl7pPr>
      <a:lvl8pPr marL="0" marR="0" indent="0" algn="r" defTabSz="9144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PingFang SC Regular"/>
        </a:defRPr>
      </a:lvl8pPr>
      <a:lvl9pPr marL="0" marR="0" indent="0" algn="r" defTabSz="9144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PingFang SC Regular"/>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 Id="rId10" Type="http://schemas.openxmlformats.org/officeDocument/2006/relationships/image" Target="../media/image10.png"/><Relationship Id="rId11" Type="http://schemas.openxmlformats.org/officeDocument/2006/relationships/image" Target="../media/image11.png"/><Relationship Id="rId12" Type="http://schemas.openxmlformats.org/officeDocument/2006/relationships/image" Target="../media/image12.png"/><Relationship Id="rId13" Type="http://schemas.openxmlformats.org/officeDocument/2006/relationships/image" Target="../media/image13.png"/><Relationship Id="rId14" Type="http://schemas.openxmlformats.org/officeDocument/2006/relationships/image" Target="../media/image14.png"/><Relationship Id="rId15" Type="http://schemas.openxmlformats.org/officeDocument/2006/relationships/image" Target="../media/image15.png"/><Relationship Id="rId16" Type="http://schemas.openxmlformats.org/officeDocument/2006/relationships/image" Target="../media/image16.png"/><Relationship Id="rId17" Type="http://schemas.openxmlformats.org/officeDocument/2006/relationships/image" Target="../media/image17.png"/><Relationship Id="rId18" Type="http://schemas.openxmlformats.org/officeDocument/2006/relationships/image" Target="../media/image18.png"/><Relationship Id="rId19" Type="http://schemas.openxmlformats.org/officeDocument/2006/relationships/image" Target="../media/image19.png"/><Relationship Id="rId20" Type="http://schemas.openxmlformats.org/officeDocument/2006/relationships/image" Target="../media/image20.png"/><Relationship Id="rId21" Type="http://schemas.openxmlformats.org/officeDocument/2006/relationships/image" Target="../media/image21.png"/><Relationship Id="rId22" Type="http://schemas.openxmlformats.org/officeDocument/2006/relationships/image" Target="../media/image22.png"/><Relationship Id="rId23" Type="http://schemas.openxmlformats.org/officeDocument/2006/relationships/image" Target="../media/image23.png"/><Relationship Id="rId24" Type="http://schemas.openxmlformats.org/officeDocument/2006/relationships/image" Target="../media/image24.png"/><Relationship Id="rId25" Type="http://schemas.openxmlformats.org/officeDocument/2006/relationships/image" Target="../media/image25.png"/><Relationship Id="rId26" Type="http://schemas.openxmlformats.org/officeDocument/2006/relationships/image" Target="../media/image26.png"/><Relationship Id="rId27" Type="http://schemas.openxmlformats.org/officeDocument/2006/relationships/image" Target="../media/image27.png"/><Relationship Id="rId28" Type="http://schemas.openxmlformats.org/officeDocument/2006/relationships/image" Target="../media/image28.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9.png"/><Relationship Id="rId3" Type="http://schemas.openxmlformats.org/officeDocument/2006/relationships/image" Target="../media/image34.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9.png"/><Relationship Id="rId3" Type="http://schemas.openxmlformats.org/officeDocument/2006/relationships/image" Target="../media/image35.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9.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9.png"/><Relationship Id="rId3" Type="http://schemas.openxmlformats.org/officeDocument/2006/relationships/image" Target="../media/image4.jpeg"/></Relationships>

</file>

<file path=ppt/slides/_rels/slide14.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9.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9.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9.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9.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9.png"/><Relationship Id="rId3" Type="http://schemas.openxmlformats.org/officeDocument/2006/relationships/image" Target="../media/image5.jpeg"/></Relationships>

</file>

<file path=ppt/slides/_rels/slide19.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9.png"/><Relationship Id="rId3" Type="http://schemas.openxmlformats.org/officeDocument/2006/relationships/image" Target="../media/image36.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9.png"/><Relationship Id="rId3" Type="http://schemas.openxmlformats.org/officeDocument/2006/relationships/image" Target="../media/image30.png"/></Relationships>

</file>

<file path=ppt/slides/_rels/slide20.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9.png"/><Relationship Id="rId3" Type="http://schemas.openxmlformats.org/officeDocument/2006/relationships/image" Target="../media/image37.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9.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9.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9.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9.png"/><Relationship Id="rId3" Type="http://schemas.openxmlformats.org/officeDocument/2006/relationships/image" Target="../media/image38.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9.png"/><Relationship Id="rId3" Type="http://schemas.openxmlformats.org/officeDocument/2006/relationships/hyperlink" Target="http://https//react.dev/" TargetMode="External"/></Relationships>

</file>

<file path=ppt/slides/_rels/slide26.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9.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9.png"/><Relationship Id="rId3" Type="http://schemas.openxmlformats.org/officeDocument/2006/relationships/image" Target="../media/image31.png"/><Relationship Id="rId4" Type="http://schemas.openxmlformats.org/officeDocument/2006/relationships/image" Target="../media/image32.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9.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9.png"/><Relationship Id="rId3" Type="http://schemas.openxmlformats.org/officeDocument/2006/relationships/image" Target="../media/image33.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9.png"/><Relationship Id="rId3" Type="http://schemas.openxmlformats.org/officeDocument/2006/relationships/image" Target="../media/image1.jpeg"/><Relationship Id="rId4" Type="http://schemas.openxmlformats.org/officeDocument/2006/relationships/image" Target="../media/image2.jpeg"/><Relationship Id="rId5" Type="http://schemas.openxmlformats.org/officeDocument/2006/relationships/image" Target="../media/image3.jpeg"/></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9.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9.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46" name="Image 0" descr="Image 0"/>
          <p:cNvPicPr>
            <a:picLocks noChangeAspect="1"/>
          </p:cNvPicPr>
          <p:nvPr/>
        </p:nvPicPr>
        <p:blipFill>
          <a:blip r:embed="rId2">
            <a:alphaModFix amt="80000"/>
            <a:extLst/>
          </a:blip>
          <a:stretch>
            <a:fillRect/>
          </a:stretch>
        </p:blipFill>
        <p:spPr>
          <a:xfrm>
            <a:off x="761" y="3571"/>
            <a:ext cx="9335669" cy="5250657"/>
          </a:xfrm>
          <a:prstGeom prst="rect">
            <a:avLst/>
          </a:prstGeom>
          <a:ln w="12700">
            <a:miter lim="400000"/>
          </a:ln>
        </p:spPr>
      </p:pic>
      <p:pic>
        <p:nvPicPr>
          <p:cNvPr id="147" name="Image 1" descr="Image 1"/>
          <p:cNvPicPr>
            <a:picLocks noChangeAspect="1"/>
          </p:cNvPicPr>
          <p:nvPr/>
        </p:nvPicPr>
        <p:blipFill>
          <a:blip r:embed="rId3">
            <a:extLst/>
          </a:blip>
          <a:stretch>
            <a:fillRect/>
          </a:stretch>
        </p:blipFill>
        <p:spPr>
          <a:xfrm>
            <a:off x="327201" y="4945541"/>
            <a:ext cx="55154" cy="73074"/>
          </a:xfrm>
          <a:prstGeom prst="rect">
            <a:avLst/>
          </a:prstGeom>
          <a:ln w="12700">
            <a:miter lim="400000"/>
          </a:ln>
        </p:spPr>
      </p:pic>
      <p:pic>
        <p:nvPicPr>
          <p:cNvPr id="148" name="Image 2" descr="Image 2"/>
          <p:cNvPicPr>
            <a:picLocks noChangeAspect="1"/>
          </p:cNvPicPr>
          <p:nvPr/>
        </p:nvPicPr>
        <p:blipFill>
          <a:blip r:embed="rId4">
            <a:extLst/>
          </a:blip>
          <a:stretch>
            <a:fillRect/>
          </a:stretch>
        </p:blipFill>
        <p:spPr>
          <a:xfrm>
            <a:off x="389808" y="4958963"/>
            <a:ext cx="59627" cy="59652"/>
          </a:xfrm>
          <a:prstGeom prst="rect">
            <a:avLst/>
          </a:prstGeom>
          <a:ln w="12700">
            <a:miter lim="400000"/>
          </a:ln>
        </p:spPr>
      </p:pic>
      <p:pic>
        <p:nvPicPr>
          <p:cNvPr id="149" name="Image 3" descr="Image 3"/>
          <p:cNvPicPr>
            <a:picLocks noChangeAspect="1"/>
          </p:cNvPicPr>
          <p:nvPr/>
        </p:nvPicPr>
        <p:blipFill>
          <a:blip r:embed="rId5">
            <a:extLst/>
          </a:blip>
          <a:stretch>
            <a:fillRect/>
          </a:stretch>
        </p:blipFill>
        <p:spPr>
          <a:xfrm>
            <a:off x="461358" y="4941063"/>
            <a:ext cx="14907" cy="77547"/>
          </a:xfrm>
          <a:prstGeom prst="rect">
            <a:avLst/>
          </a:prstGeom>
          <a:ln w="12700">
            <a:miter lim="400000"/>
          </a:ln>
        </p:spPr>
      </p:pic>
      <p:pic>
        <p:nvPicPr>
          <p:cNvPr id="150" name="Image 4" descr="Image 4"/>
          <p:cNvPicPr>
            <a:picLocks noChangeAspect="1"/>
          </p:cNvPicPr>
          <p:nvPr/>
        </p:nvPicPr>
        <p:blipFill>
          <a:blip r:embed="rId6">
            <a:extLst/>
          </a:blip>
          <a:stretch>
            <a:fillRect/>
          </a:stretch>
        </p:blipFill>
        <p:spPr>
          <a:xfrm>
            <a:off x="488191" y="4935101"/>
            <a:ext cx="17888" cy="83510"/>
          </a:xfrm>
          <a:prstGeom prst="rect">
            <a:avLst/>
          </a:prstGeom>
          <a:ln w="12700">
            <a:miter lim="400000"/>
          </a:ln>
        </p:spPr>
      </p:pic>
      <p:pic>
        <p:nvPicPr>
          <p:cNvPr id="151" name="Image 5" descr="Image 5"/>
          <p:cNvPicPr>
            <a:picLocks noChangeAspect="1"/>
          </p:cNvPicPr>
          <p:nvPr/>
        </p:nvPicPr>
        <p:blipFill>
          <a:blip r:embed="rId7">
            <a:extLst/>
          </a:blip>
          <a:stretch>
            <a:fillRect/>
          </a:stretch>
        </p:blipFill>
        <p:spPr>
          <a:xfrm>
            <a:off x="541852" y="4945541"/>
            <a:ext cx="38758" cy="73074"/>
          </a:xfrm>
          <a:prstGeom prst="rect">
            <a:avLst/>
          </a:prstGeom>
          <a:ln w="12700">
            <a:miter lim="400000"/>
          </a:ln>
        </p:spPr>
      </p:pic>
      <p:pic>
        <p:nvPicPr>
          <p:cNvPr id="152" name="Image 6" descr="Image 6"/>
          <p:cNvPicPr>
            <a:picLocks noChangeAspect="1"/>
          </p:cNvPicPr>
          <p:nvPr/>
        </p:nvPicPr>
        <p:blipFill>
          <a:blip r:embed="rId8">
            <a:extLst/>
          </a:blip>
          <a:stretch>
            <a:fillRect/>
          </a:stretch>
        </p:blipFill>
        <p:spPr>
          <a:xfrm>
            <a:off x="586568" y="4959865"/>
            <a:ext cx="59627" cy="60237"/>
          </a:xfrm>
          <a:prstGeom prst="rect">
            <a:avLst/>
          </a:prstGeom>
          <a:ln w="12700">
            <a:miter lim="400000"/>
          </a:ln>
        </p:spPr>
      </p:pic>
      <p:pic>
        <p:nvPicPr>
          <p:cNvPr id="153" name="Image 7" descr="Image 7"/>
          <p:cNvPicPr>
            <a:picLocks noChangeAspect="1"/>
          </p:cNvPicPr>
          <p:nvPr/>
        </p:nvPicPr>
        <p:blipFill>
          <a:blip r:embed="rId9">
            <a:extLst/>
          </a:blip>
          <a:stretch>
            <a:fillRect/>
          </a:stretch>
        </p:blipFill>
        <p:spPr>
          <a:xfrm>
            <a:off x="655138" y="4957472"/>
            <a:ext cx="55154" cy="59652"/>
          </a:xfrm>
          <a:prstGeom prst="rect">
            <a:avLst/>
          </a:prstGeom>
          <a:ln w="12700">
            <a:miter lim="400000"/>
          </a:ln>
        </p:spPr>
      </p:pic>
      <p:pic>
        <p:nvPicPr>
          <p:cNvPr id="154" name="Image 8" descr="Image 8"/>
          <p:cNvPicPr>
            <a:picLocks noChangeAspect="1"/>
          </p:cNvPicPr>
          <p:nvPr/>
        </p:nvPicPr>
        <p:blipFill>
          <a:blip r:embed="rId10">
            <a:extLst/>
          </a:blip>
          <a:stretch>
            <a:fillRect/>
          </a:stretch>
        </p:blipFill>
        <p:spPr>
          <a:xfrm>
            <a:off x="717741" y="4958963"/>
            <a:ext cx="59627" cy="59652"/>
          </a:xfrm>
          <a:prstGeom prst="rect">
            <a:avLst/>
          </a:prstGeom>
          <a:ln w="12700">
            <a:miter lim="400000"/>
          </a:ln>
        </p:spPr>
      </p:pic>
      <p:pic>
        <p:nvPicPr>
          <p:cNvPr id="155" name="Image 9" descr="Image 9"/>
          <p:cNvPicPr>
            <a:picLocks noChangeAspect="1"/>
          </p:cNvPicPr>
          <p:nvPr/>
        </p:nvPicPr>
        <p:blipFill>
          <a:blip r:embed="rId11">
            <a:extLst/>
          </a:blip>
          <a:stretch>
            <a:fillRect/>
          </a:stretch>
        </p:blipFill>
        <p:spPr>
          <a:xfrm>
            <a:off x="787803" y="4945541"/>
            <a:ext cx="35776" cy="71583"/>
          </a:xfrm>
          <a:prstGeom prst="rect">
            <a:avLst/>
          </a:prstGeom>
          <a:ln w="12700">
            <a:miter lim="400000"/>
          </a:ln>
        </p:spPr>
      </p:pic>
      <p:pic>
        <p:nvPicPr>
          <p:cNvPr id="156" name="Image 10" descr="Image 10"/>
          <p:cNvPicPr>
            <a:picLocks noChangeAspect="1"/>
          </p:cNvPicPr>
          <p:nvPr/>
        </p:nvPicPr>
        <p:blipFill>
          <a:blip r:embed="rId12">
            <a:extLst/>
          </a:blip>
          <a:stretch>
            <a:fillRect/>
          </a:stretch>
        </p:blipFill>
        <p:spPr>
          <a:xfrm>
            <a:off x="829536" y="4935101"/>
            <a:ext cx="17888" cy="83510"/>
          </a:xfrm>
          <a:prstGeom prst="rect">
            <a:avLst/>
          </a:prstGeom>
          <a:ln w="12700">
            <a:miter lim="400000"/>
          </a:ln>
        </p:spPr>
      </p:pic>
      <p:pic>
        <p:nvPicPr>
          <p:cNvPr id="157" name="Image 11" descr="Image 11"/>
          <p:cNvPicPr>
            <a:picLocks noChangeAspect="1"/>
          </p:cNvPicPr>
          <p:nvPr/>
        </p:nvPicPr>
        <p:blipFill>
          <a:blip r:embed="rId13">
            <a:extLst/>
          </a:blip>
          <a:stretch>
            <a:fillRect/>
          </a:stretch>
        </p:blipFill>
        <p:spPr>
          <a:xfrm>
            <a:off x="857861" y="4959865"/>
            <a:ext cx="59627" cy="60237"/>
          </a:xfrm>
          <a:prstGeom prst="rect">
            <a:avLst/>
          </a:prstGeom>
          <a:ln w="12700">
            <a:miter lim="400000"/>
          </a:ln>
        </p:spPr>
      </p:pic>
      <p:pic>
        <p:nvPicPr>
          <p:cNvPr id="158" name="Image 12" descr="Image 12"/>
          <p:cNvPicPr>
            <a:picLocks noChangeAspect="1"/>
          </p:cNvPicPr>
          <p:nvPr/>
        </p:nvPicPr>
        <p:blipFill>
          <a:blip r:embed="rId14">
            <a:extLst/>
          </a:blip>
          <a:stretch>
            <a:fillRect/>
          </a:stretch>
        </p:blipFill>
        <p:spPr>
          <a:xfrm>
            <a:off x="924935" y="4960744"/>
            <a:ext cx="58136" cy="59358"/>
          </a:xfrm>
          <a:prstGeom prst="rect">
            <a:avLst/>
          </a:prstGeom>
          <a:ln w="12700">
            <a:miter lim="400000"/>
          </a:ln>
        </p:spPr>
      </p:pic>
      <p:pic>
        <p:nvPicPr>
          <p:cNvPr id="159" name="Image 15" descr="Image 15"/>
          <p:cNvPicPr>
            <a:picLocks noChangeAspect="1"/>
          </p:cNvPicPr>
          <p:nvPr/>
        </p:nvPicPr>
        <p:blipFill>
          <a:blip r:embed="rId15">
            <a:extLst/>
          </a:blip>
          <a:stretch>
            <a:fillRect/>
          </a:stretch>
        </p:blipFill>
        <p:spPr>
          <a:xfrm>
            <a:off x="1120207" y="4958963"/>
            <a:ext cx="47699" cy="58162"/>
          </a:xfrm>
          <a:prstGeom prst="rect">
            <a:avLst/>
          </a:prstGeom>
          <a:ln w="12700">
            <a:miter lim="400000"/>
          </a:ln>
        </p:spPr>
      </p:pic>
      <p:pic>
        <p:nvPicPr>
          <p:cNvPr id="160" name="Image 16" descr="Image 16"/>
          <p:cNvPicPr>
            <a:picLocks noChangeAspect="1"/>
          </p:cNvPicPr>
          <p:nvPr/>
        </p:nvPicPr>
        <p:blipFill>
          <a:blip r:embed="rId16">
            <a:extLst/>
          </a:blip>
          <a:stretch>
            <a:fillRect/>
          </a:stretch>
        </p:blipFill>
        <p:spPr>
          <a:xfrm>
            <a:off x="1184300" y="4941065"/>
            <a:ext cx="53663" cy="79038"/>
          </a:xfrm>
          <a:prstGeom prst="rect">
            <a:avLst/>
          </a:prstGeom>
          <a:ln w="12700">
            <a:miter lim="400000"/>
          </a:ln>
        </p:spPr>
      </p:pic>
      <p:pic>
        <p:nvPicPr>
          <p:cNvPr id="161" name="Image 17" descr="Image 17"/>
          <p:cNvPicPr>
            <a:picLocks noChangeAspect="1"/>
          </p:cNvPicPr>
          <p:nvPr/>
        </p:nvPicPr>
        <p:blipFill>
          <a:blip r:embed="rId17">
            <a:extLst/>
          </a:blip>
          <a:stretch>
            <a:fillRect/>
          </a:stretch>
        </p:blipFill>
        <p:spPr>
          <a:xfrm>
            <a:off x="1251381" y="4961361"/>
            <a:ext cx="56645" cy="57255"/>
          </a:xfrm>
          <a:prstGeom prst="rect">
            <a:avLst/>
          </a:prstGeom>
          <a:ln w="12700">
            <a:miter lim="400000"/>
          </a:ln>
        </p:spPr>
      </p:pic>
      <p:pic>
        <p:nvPicPr>
          <p:cNvPr id="162" name="Image 18" descr="Image 18"/>
          <p:cNvPicPr>
            <a:picLocks noChangeAspect="1"/>
          </p:cNvPicPr>
          <p:nvPr/>
        </p:nvPicPr>
        <p:blipFill>
          <a:blip r:embed="rId18">
            <a:extLst/>
          </a:blip>
          <a:stretch>
            <a:fillRect/>
          </a:stretch>
        </p:blipFill>
        <p:spPr>
          <a:xfrm>
            <a:off x="1322930" y="4958963"/>
            <a:ext cx="47699" cy="58162"/>
          </a:xfrm>
          <a:prstGeom prst="rect">
            <a:avLst/>
          </a:prstGeom>
          <a:ln w="12700">
            <a:miter lim="400000"/>
          </a:ln>
        </p:spPr>
      </p:pic>
      <p:pic>
        <p:nvPicPr>
          <p:cNvPr id="163" name="Image 19" descr="Image 19"/>
          <p:cNvPicPr>
            <a:picLocks noChangeAspect="1"/>
          </p:cNvPicPr>
          <p:nvPr/>
        </p:nvPicPr>
        <p:blipFill>
          <a:blip r:embed="rId19">
            <a:extLst/>
          </a:blip>
          <a:stretch>
            <a:fillRect/>
          </a:stretch>
        </p:blipFill>
        <p:spPr>
          <a:xfrm>
            <a:off x="1384045" y="4963436"/>
            <a:ext cx="55154" cy="56666"/>
          </a:xfrm>
          <a:prstGeom prst="rect">
            <a:avLst/>
          </a:prstGeom>
          <a:ln w="12700">
            <a:miter lim="400000"/>
          </a:ln>
        </p:spPr>
      </p:pic>
      <p:pic>
        <p:nvPicPr>
          <p:cNvPr id="164" name="Image 20" descr="Image 20"/>
          <p:cNvPicPr>
            <a:picLocks noChangeAspect="1"/>
          </p:cNvPicPr>
          <p:nvPr/>
        </p:nvPicPr>
        <p:blipFill>
          <a:blip r:embed="rId20">
            <a:extLst/>
          </a:blip>
          <a:stretch>
            <a:fillRect/>
          </a:stretch>
        </p:blipFill>
        <p:spPr>
          <a:xfrm>
            <a:off x="1451121" y="4961361"/>
            <a:ext cx="38758" cy="57255"/>
          </a:xfrm>
          <a:prstGeom prst="rect">
            <a:avLst/>
          </a:prstGeom>
          <a:ln w="12700">
            <a:miter lim="400000"/>
          </a:ln>
        </p:spPr>
      </p:pic>
      <p:pic>
        <p:nvPicPr>
          <p:cNvPr id="165" name="Image 22" descr="Image 22"/>
          <p:cNvPicPr>
            <a:picLocks noChangeAspect="1"/>
          </p:cNvPicPr>
          <p:nvPr/>
        </p:nvPicPr>
        <p:blipFill>
          <a:blip r:embed="rId21">
            <a:extLst/>
          </a:blip>
          <a:stretch>
            <a:fillRect/>
          </a:stretch>
        </p:blipFill>
        <p:spPr>
          <a:xfrm>
            <a:off x="1524160" y="4961807"/>
            <a:ext cx="55154" cy="58295"/>
          </a:xfrm>
          <a:prstGeom prst="rect">
            <a:avLst/>
          </a:prstGeom>
          <a:ln w="12700">
            <a:miter lim="400000"/>
          </a:ln>
        </p:spPr>
      </p:pic>
      <p:pic>
        <p:nvPicPr>
          <p:cNvPr id="166" name="Image 23" descr="Image 23"/>
          <p:cNvPicPr>
            <a:picLocks noChangeAspect="1"/>
          </p:cNvPicPr>
          <p:nvPr/>
        </p:nvPicPr>
        <p:blipFill>
          <a:blip r:embed="rId22">
            <a:alphaModFix amt="85000"/>
            <a:extLst/>
          </a:blip>
          <a:stretch>
            <a:fillRect/>
          </a:stretch>
        </p:blipFill>
        <p:spPr>
          <a:xfrm>
            <a:off x="761" y="808840"/>
            <a:ext cx="7906178" cy="4445389"/>
          </a:xfrm>
          <a:prstGeom prst="rect">
            <a:avLst/>
          </a:prstGeom>
          <a:ln w="12700">
            <a:miter lim="400000"/>
          </a:ln>
        </p:spPr>
      </p:pic>
      <p:pic>
        <p:nvPicPr>
          <p:cNvPr id="167" name="Image 24" descr="Image 24"/>
          <p:cNvPicPr>
            <a:picLocks noChangeAspect="1"/>
          </p:cNvPicPr>
          <p:nvPr/>
        </p:nvPicPr>
        <p:blipFill>
          <a:blip r:embed="rId23">
            <a:alphaModFix amt="85000"/>
            <a:extLst/>
          </a:blip>
          <a:stretch>
            <a:fillRect/>
          </a:stretch>
        </p:blipFill>
        <p:spPr>
          <a:xfrm>
            <a:off x="3881132" y="161493"/>
            <a:ext cx="5454130" cy="5250656"/>
          </a:xfrm>
          <a:prstGeom prst="rect">
            <a:avLst/>
          </a:prstGeom>
          <a:ln w="12700">
            <a:miter lim="400000"/>
          </a:ln>
        </p:spPr>
      </p:pic>
      <p:pic>
        <p:nvPicPr>
          <p:cNvPr id="168" name="Image 25" descr="Image 25"/>
          <p:cNvPicPr>
            <a:picLocks noChangeAspect="1"/>
          </p:cNvPicPr>
          <p:nvPr/>
        </p:nvPicPr>
        <p:blipFill>
          <a:blip r:embed="rId24">
            <a:extLst/>
          </a:blip>
          <a:stretch>
            <a:fillRect/>
          </a:stretch>
        </p:blipFill>
        <p:spPr>
          <a:xfrm>
            <a:off x="1609111" y="3455854"/>
            <a:ext cx="192291" cy="14914"/>
          </a:xfrm>
          <a:prstGeom prst="rect">
            <a:avLst/>
          </a:prstGeom>
          <a:ln w="12700">
            <a:miter lim="400000"/>
          </a:ln>
        </p:spPr>
      </p:pic>
      <p:pic>
        <p:nvPicPr>
          <p:cNvPr id="169" name="Image 26" descr="Image 26"/>
          <p:cNvPicPr>
            <a:picLocks noChangeAspect="1"/>
          </p:cNvPicPr>
          <p:nvPr/>
        </p:nvPicPr>
        <p:blipFill>
          <a:blip r:embed="rId25">
            <a:extLst/>
          </a:blip>
          <a:stretch>
            <a:fillRect/>
          </a:stretch>
        </p:blipFill>
        <p:spPr>
          <a:xfrm>
            <a:off x="1801299" y="3408476"/>
            <a:ext cx="67336" cy="96506"/>
          </a:xfrm>
          <a:prstGeom prst="rect">
            <a:avLst/>
          </a:prstGeom>
          <a:ln w="12700">
            <a:miter lim="400000"/>
          </a:ln>
        </p:spPr>
      </p:pic>
      <p:pic>
        <p:nvPicPr>
          <p:cNvPr id="170" name="Image 27" descr="Image 27"/>
          <p:cNvPicPr>
            <a:picLocks noChangeAspect="1"/>
          </p:cNvPicPr>
          <p:nvPr/>
        </p:nvPicPr>
        <p:blipFill>
          <a:blip r:embed="rId26">
            <a:extLst/>
          </a:blip>
          <a:stretch>
            <a:fillRect/>
          </a:stretch>
        </p:blipFill>
        <p:spPr>
          <a:xfrm>
            <a:off x="793321" y="1792683"/>
            <a:ext cx="14907" cy="2745372"/>
          </a:xfrm>
          <a:prstGeom prst="rect">
            <a:avLst/>
          </a:prstGeom>
          <a:ln w="12700">
            <a:miter lim="400000"/>
          </a:ln>
        </p:spPr>
      </p:pic>
      <p:pic>
        <p:nvPicPr>
          <p:cNvPr id="171" name="Image 28" descr="Image 28"/>
          <p:cNvPicPr>
            <a:picLocks noChangeAspect="1"/>
          </p:cNvPicPr>
          <p:nvPr/>
        </p:nvPicPr>
        <p:blipFill>
          <a:blip r:embed="rId27">
            <a:extLst/>
          </a:blip>
          <a:stretch>
            <a:fillRect/>
          </a:stretch>
        </p:blipFill>
        <p:spPr>
          <a:xfrm>
            <a:off x="573152" y="1087702"/>
            <a:ext cx="459107" cy="459306"/>
          </a:xfrm>
          <a:prstGeom prst="rect">
            <a:avLst/>
          </a:prstGeom>
          <a:ln w="12700">
            <a:miter lim="400000"/>
          </a:ln>
        </p:spPr>
      </p:pic>
      <p:sp>
        <p:nvSpPr>
          <p:cNvPr id="172" name="Text 0"/>
          <p:cNvSpPr txBox="1"/>
          <p:nvPr/>
        </p:nvSpPr>
        <p:spPr>
          <a:xfrm>
            <a:off x="793321" y="4802089"/>
            <a:ext cx="1351727" cy="1651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l" defTabSz="914400">
              <a:defRPr sz="900">
                <a:solidFill>
                  <a:srgbClr val="FFFFFF"/>
                </a:solidFill>
              </a:defRPr>
            </a:pPr>
            <a:r>
              <a:t>Twitter: </a:t>
            </a:r>
            <a:r>
              <a:rPr>
                <a:latin typeface="PingFang SC Medium"/>
                <a:ea typeface="PingFang SC Medium"/>
                <a:cs typeface="PingFang SC Medium"/>
                <a:sym typeface="PingFang SC Medium"/>
              </a:rPr>
              <a:t>@OpenBuildxyz</a:t>
            </a:r>
          </a:p>
        </p:txBody>
      </p:sp>
      <p:sp>
        <p:nvSpPr>
          <p:cNvPr id="173" name="Text 2"/>
          <p:cNvSpPr txBox="1"/>
          <p:nvPr/>
        </p:nvSpPr>
        <p:spPr>
          <a:xfrm>
            <a:off x="1527531" y="1792683"/>
            <a:ext cx="6222160" cy="101549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l" defTabSz="914400">
              <a:lnSpc>
                <a:spcPts val="3800"/>
              </a:lnSpc>
              <a:defRPr sz="3400">
                <a:solidFill>
                  <a:srgbClr val="ECECEC"/>
                </a:solidFill>
              </a:defRPr>
            </a:lvl1pPr>
          </a:lstStyle>
          <a:p>
            <a:pPr/>
            <a:r>
              <a:t>About React: What, Why, and its applications in Web3</a:t>
            </a:r>
          </a:p>
        </p:txBody>
      </p:sp>
      <p:pic>
        <p:nvPicPr>
          <p:cNvPr id="174" name="图片 1" descr="图片 1"/>
          <p:cNvPicPr>
            <a:picLocks noChangeAspect="1"/>
          </p:cNvPicPr>
          <p:nvPr/>
        </p:nvPicPr>
        <p:blipFill>
          <a:blip r:embed="rId28">
            <a:extLst/>
          </a:blip>
          <a:stretch>
            <a:fillRect/>
          </a:stretch>
        </p:blipFill>
        <p:spPr>
          <a:xfrm>
            <a:off x="8279296" y="230857"/>
            <a:ext cx="858094" cy="184017"/>
          </a:xfrm>
          <a:prstGeom prst="rect">
            <a:avLst/>
          </a:prstGeom>
          <a:ln w="12700">
            <a:miter lim="400000"/>
          </a:ln>
        </p:spPr>
      </p:pic>
      <p:sp>
        <p:nvSpPr>
          <p:cNvPr id="175" name="Text 2"/>
          <p:cNvSpPr txBox="1"/>
          <p:nvPr/>
        </p:nvSpPr>
        <p:spPr>
          <a:xfrm>
            <a:off x="1557431" y="3456363"/>
            <a:ext cx="6222160" cy="91617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l" defTabSz="914400">
              <a:lnSpc>
                <a:spcPts val="3800"/>
              </a:lnSpc>
              <a:defRPr sz="1100">
                <a:solidFill>
                  <a:srgbClr val="FFFFFF"/>
                </a:solidFill>
                <a:latin typeface="PingFang SC Medium"/>
                <a:ea typeface="PingFang SC Medium"/>
                <a:cs typeface="PingFang SC Medium"/>
                <a:sym typeface="PingFang SC Medium"/>
              </a:defRPr>
            </a:pPr>
            <a:r>
              <a:t>讲师介绍</a:t>
            </a:r>
            <a:r>
              <a:t>:</a:t>
            </a:r>
          </a:p>
          <a:p>
            <a:pPr algn="l" defTabSz="914400">
              <a:lnSpc>
                <a:spcPts val="3800"/>
              </a:lnSpc>
              <a:defRPr sz="1100">
                <a:solidFill>
                  <a:srgbClr val="FFFFFF"/>
                </a:solidFill>
                <a:latin typeface="PingFang SC Medium"/>
                <a:ea typeface="PingFang SC Medium"/>
                <a:cs typeface="PingFang SC Medium"/>
                <a:sym typeface="PingFang SC Medium"/>
              </a:defRPr>
            </a:pPr>
            <a:r>
              <a:t>小</a:t>
            </a:r>
            <a:r>
              <a:t>j—</a:t>
            </a:r>
            <a:r>
              <a:t>前端开发</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3" name="连按此项以编辑"/>
          <p:cNvSpPr txBox="1"/>
          <p:nvPr>
            <p:ph type="title"/>
          </p:nvPr>
        </p:nvSpPr>
        <p:spPr>
          <a:prstGeom prst="rect">
            <a:avLst/>
          </a:prstGeom>
        </p:spPr>
        <p:txBody>
          <a:bodyPr/>
          <a:lstStyle/>
          <a:p>
            <a:pPr defTabSz="877823">
              <a:defRPr sz="2496"/>
            </a:pPr>
          </a:p>
        </p:txBody>
      </p:sp>
      <p:sp>
        <p:nvSpPr>
          <p:cNvPr id="234" name="连按此项以编辑"/>
          <p:cNvSpPr txBox="1"/>
          <p:nvPr>
            <p:ph type="body" sz="quarter" idx="1"/>
          </p:nvPr>
        </p:nvSpPr>
        <p:spPr>
          <a:prstGeom prst="rect">
            <a:avLst/>
          </a:prstGeom>
        </p:spPr>
        <p:txBody>
          <a:bodyPr/>
          <a:lstStyle/>
          <a:p>
            <a:pPr defTabSz="896111">
              <a:defRPr sz="1176"/>
            </a:pPr>
          </a:p>
        </p:txBody>
      </p:sp>
      <p:pic>
        <p:nvPicPr>
          <p:cNvPr id="235" name="图像" descr="图像"/>
          <p:cNvPicPr>
            <a:picLocks noChangeAspect="1"/>
          </p:cNvPicPr>
          <p:nvPr/>
        </p:nvPicPr>
        <p:blipFill>
          <a:blip r:embed="rId2">
            <a:extLst/>
          </a:blip>
          <a:stretch>
            <a:fillRect/>
          </a:stretch>
        </p:blipFill>
        <p:spPr>
          <a:xfrm>
            <a:off x="761" y="3571"/>
            <a:ext cx="9334501" cy="5250658"/>
          </a:xfrm>
          <a:prstGeom prst="rect">
            <a:avLst/>
          </a:prstGeom>
          <a:ln w="12700">
            <a:miter lim="400000"/>
          </a:ln>
        </p:spPr>
      </p:pic>
      <p:sp>
        <p:nvSpPr>
          <p:cNvPr id="236" name="React的优点 vs vanilla.js"/>
          <p:cNvSpPr txBox="1"/>
          <p:nvPr/>
        </p:nvSpPr>
        <p:spPr>
          <a:xfrm>
            <a:off x="761452" y="107710"/>
            <a:ext cx="3977413" cy="60223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ts val="3700"/>
              </a:lnSpc>
              <a:defRPr sz="2700">
                <a:solidFill>
                  <a:srgbClr val="6D93A1"/>
                </a:solidFill>
              </a:defRPr>
            </a:lvl1pPr>
          </a:lstStyle>
          <a:p>
            <a:pPr>
              <a:defRPr sz="4200">
                <a:solidFill>
                  <a:srgbClr val="000000"/>
                </a:solidFill>
              </a:defRPr>
            </a:pPr>
            <a:r>
              <a:rPr sz="2700">
                <a:solidFill>
                  <a:srgbClr val="6D93A1"/>
                </a:solidFill>
              </a:rPr>
              <a:t>React的优点 vs vanilla.js</a:t>
            </a:r>
          </a:p>
        </p:txBody>
      </p:sp>
      <p:sp>
        <p:nvSpPr>
          <p:cNvPr id="237" name="引入组件化开发…"/>
          <p:cNvSpPr txBox="1"/>
          <p:nvPr/>
        </p:nvSpPr>
        <p:spPr>
          <a:xfrm>
            <a:off x="581518" y="1771434"/>
            <a:ext cx="3471934" cy="1498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254000" indent="-254000" algn="l">
              <a:lnSpc>
                <a:spcPct val="150000"/>
              </a:lnSpc>
              <a:buSzPct val="102000"/>
              <a:buAutoNum type="arabicPeriod" startAt="1"/>
              <a:defRPr sz="1400"/>
            </a:pPr>
            <a:r>
              <a:t>引入组件化开发</a:t>
            </a:r>
          </a:p>
          <a:p>
            <a:pPr algn="l" defTabSz="457200">
              <a:defRPr sz="1200">
                <a:latin typeface="Times Roman"/>
                <a:ea typeface="Times Roman"/>
                <a:cs typeface="Times Roman"/>
                <a:sym typeface="Times Roman"/>
              </a:defRPr>
            </a:pPr>
            <a:r>
              <a:rPr sz="1400">
                <a:latin typeface="+mn-lt"/>
                <a:ea typeface="+mn-ea"/>
                <a:cs typeface="+mn-cs"/>
                <a:sym typeface="PingFang SC Regular"/>
              </a:rPr>
              <a:t>拆解需求，把大化小，把一个页面拆解成一个个小组件，只需要维护每个小组件的功能，整个成一个页面。方便维护、开发、复用</a:t>
            </a:r>
          </a:p>
        </p:txBody>
      </p:sp>
      <p:pic>
        <p:nvPicPr>
          <p:cNvPr id="238" name="已粘贴的影片.png" descr="已粘贴的影片.png"/>
          <p:cNvPicPr>
            <a:picLocks noChangeAspect="1"/>
          </p:cNvPicPr>
          <p:nvPr/>
        </p:nvPicPr>
        <p:blipFill>
          <a:blip r:embed="rId3">
            <a:extLst/>
          </a:blip>
          <a:stretch>
            <a:fillRect/>
          </a:stretch>
        </p:blipFill>
        <p:spPr>
          <a:xfrm>
            <a:off x="3980498" y="987920"/>
            <a:ext cx="5324513" cy="3065629"/>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0" name="连按此项以编辑"/>
          <p:cNvSpPr txBox="1"/>
          <p:nvPr>
            <p:ph type="title"/>
          </p:nvPr>
        </p:nvSpPr>
        <p:spPr>
          <a:prstGeom prst="rect">
            <a:avLst/>
          </a:prstGeom>
        </p:spPr>
        <p:txBody>
          <a:bodyPr/>
          <a:lstStyle/>
          <a:p>
            <a:pPr defTabSz="877823">
              <a:defRPr sz="2496"/>
            </a:pPr>
          </a:p>
        </p:txBody>
      </p:sp>
      <p:sp>
        <p:nvSpPr>
          <p:cNvPr id="241" name="连按此项以编辑"/>
          <p:cNvSpPr txBox="1"/>
          <p:nvPr>
            <p:ph type="body" sz="quarter" idx="1"/>
          </p:nvPr>
        </p:nvSpPr>
        <p:spPr>
          <a:prstGeom prst="rect">
            <a:avLst/>
          </a:prstGeom>
        </p:spPr>
        <p:txBody>
          <a:bodyPr/>
          <a:lstStyle/>
          <a:p>
            <a:pPr defTabSz="896111">
              <a:defRPr sz="1176"/>
            </a:pPr>
          </a:p>
        </p:txBody>
      </p:sp>
      <p:pic>
        <p:nvPicPr>
          <p:cNvPr id="242" name="图像" descr="图像"/>
          <p:cNvPicPr>
            <a:picLocks noChangeAspect="1"/>
          </p:cNvPicPr>
          <p:nvPr/>
        </p:nvPicPr>
        <p:blipFill>
          <a:blip r:embed="rId2">
            <a:extLst/>
          </a:blip>
          <a:stretch>
            <a:fillRect/>
          </a:stretch>
        </p:blipFill>
        <p:spPr>
          <a:xfrm>
            <a:off x="761" y="3571"/>
            <a:ext cx="9334501" cy="5250658"/>
          </a:xfrm>
          <a:prstGeom prst="rect">
            <a:avLst/>
          </a:prstGeom>
          <a:ln w="12700">
            <a:miter lim="400000"/>
          </a:ln>
        </p:spPr>
      </p:pic>
      <p:sp>
        <p:nvSpPr>
          <p:cNvPr id="243" name="React的优点 vs vanilla.js"/>
          <p:cNvSpPr txBox="1"/>
          <p:nvPr/>
        </p:nvSpPr>
        <p:spPr>
          <a:xfrm>
            <a:off x="761452" y="107710"/>
            <a:ext cx="3977413" cy="60223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ts val="3700"/>
              </a:lnSpc>
              <a:defRPr sz="2700">
                <a:solidFill>
                  <a:srgbClr val="6D93A1"/>
                </a:solidFill>
              </a:defRPr>
            </a:lvl1pPr>
          </a:lstStyle>
          <a:p>
            <a:pPr>
              <a:defRPr sz="4200">
                <a:solidFill>
                  <a:srgbClr val="000000"/>
                </a:solidFill>
              </a:defRPr>
            </a:pPr>
            <a:r>
              <a:rPr sz="2700">
                <a:solidFill>
                  <a:srgbClr val="6D93A1"/>
                </a:solidFill>
              </a:rPr>
              <a:t>React的优点 vs vanilla.js</a:t>
            </a:r>
          </a:p>
        </p:txBody>
      </p:sp>
      <p:sp>
        <p:nvSpPr>
          <p:cNvPr id="244" name="2. 使用声明式编程，和虚拟DOM技术…"/>
          <p:cNvSpPr txBox="1"/>
          <p:nvPr/>
        </p:nvSpPr>
        <p:spPr>
          <a:xfrm>
            <a:off x="609874" y="1474817"/>
            <a:ext cx="3789298" cy="1498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lnSpc>
                <a:spcPct val="150000"/>
              </a:lnSpc>
              <a:defRPr sz="1400"/>
            </a:pPr>
            <a:r>
              <a:t>2. </a:t>
            </a:r>
            <a:r>
              <a:t>使用声明式编程，和虚拟DOM技术</a:t>
            </a:r>
          </a:p>
          <a:p>
            <a:pPr algn="l" defTabSz="457200">
              <a:defRPr sz="1200">
                <a:latin typeface="Times Roman"/>
                <a:ea typeface="Times Roman"/>
                <a:cs typeface="Times Roman"/>
                <a:sym typeface="Times Roman"/>
              </a:defRPr>
            </a:pPr>
            <a:r>
              <a:rPr sz="1400">
                <a:latin typeface="+mn-lt"/>
                <a:ea typeface="+mn-ea"/>
                <a:cs typeface="+mn-cs"/>
                <a:sym typeface="PingFang SC Regular"/>
              </a:rPr>
              <a:t>代码编写简单，只需要描述你想要的 UI 结果，而不需要手动操作 DOM。这样可以使代码更加简洁、清晰、易于维护。⽆需考虑实际操作 DOM 问题</a:t>
            </a:r>
          </a:p>
        </p:txBody>
      </p:sp>
      <p:pic>
        <p:nvPicPr>
          <p:cNvPr id="245" name="已粘贴的影片.png" descr="已粘贴的影片.png"/>
          <p:cNvPicPr>
            <a:picLocks noChangeAspect="1"/>
          </p:cNvPicPr>
          <p:nvPr/>
        </p:nvPicPr>
        <p:blipFill>
          <a:blip r:embed="rId3">
            <a:extLst/>
          </a:blip>
          <a:stretch>
            <a:fillRect/>
          </a:stretch>
        </p:blipFill>
        <p:spPr>
          <a:xfrm>
            <a:off x="4301544" y="829310"/>
            <a:ext cx="4946577" cy="3629906"/>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7" name="连按此项以编辑"/>
          <p:cNvSpPr txBox="1"/>
          <p:nvPr>
            <p:ph type="title"/>
          </p:nvPr>
        </p:nvSpPr>
        <p:spPr>
          <a:prstGeom prst="rect">
            <a:avLst/>
          </a:prstGeom>
        </p:spPr>
        <p:txBody>
          <a:bodyPr/>
          <a:lstStyle/>
          <a:p>
            <a:pPr defTabSz="877823">
              <a:defRPr sz="2496"/>
            </a:pPr>
          </a:p>
        </p:txBody>
      </p:sp>
      <p:sp>
        <p:nvSpPr>
          <p:cNvPr id="248" name="连按此项以编辑"/>
          <p:cNvSpPr txBox="1"/>
          <p:nvPr>
            <p:ph type="body" sz="quarter" idx="1"/>
          </p:nvPr>
        </p:nvSpPr>
        <p:spPr>
          <a:prstGeom prst="rect">
            <a:avLst/>
          </a:prstGeom>
        </p:spPr>
        <p:txBody>
          <a:bodyPr/>
          <a:lstStyle/>
          <a:p>
            <a:pPr defTabSz="896111">
              <a:defRPr sz="1176"/>
            </a:pPr>
          </a:p>
        </p:txBody>
      </p:sp>
      <p:pic>
        <p:nvPicPr>
          <p:cNvPr id="249" name="图像" descr="图像"/>
          <p:cNvPicPr>
            <a:picLocks noChangeAspect="1"/>
          </p:cNvPicPr>
          <p:nvPr/>
        </p:nvPicPr>
        <p:blipFill>
          <a:blip r:embed="rId2">
            <a:extLst/>
          </a:blip>
          <a:stretch>
            <a:fillRect/>
          </a:stretch>
        </p:blipFill>
        <p:spPr>
          <a:xfrm>
            <a:off x="761" y="3571"/>
            <a:ext cx="9334501" cy="5250658"/>
          </a:xfrm>
          <a:prstGeom prst="rect">
            <a:avLst/>
          </a:prstGeom>
          <a:ln w="12700">
            <a:miter lim="400000"/>
          </a:ln>
        </p:spPr>
      </p:pic>
      <p:sp>
        <p:nvSpPr>
          <p:cNvPr id="250" name="React的优点 vs vanilla.js"/>
          <p:cNvSpPr txBox="1"/>
          <p:nvPr/>
        </p:nvSpPr>
        <p:spPr>
          <a:xfrm>
            <a:off x="761452" y="107710"/>
            <a:ext cx="3977413" cy="60223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ts val="3700"/>
              </a:lnSpc>
              <a:defRPr sz="2700">
                <a:solidFill>
                  <a:srgbClr val="6D93A1"/>
                </a:solidFill>
              </a:defRPr>
            </a:lvl1pPr>
          </a:lstStyle>
          <a:p>
            <a:pPr>
              <a:defRPr sz="4200">
                <a:solidFill>
                  <a:srgbClr val="000000"/>
                </a:solidFill>
              </a:defRPr>
            </a:pPr>
            <a:r>
              <a:rPr sz="2700">
                <a:solidFill>
                  <a:srgbClr val="6D93A1"/>
                </a:solidFill>
              </a:rPr>
              <a:t>React的优点 vs vanilla.js</a:t>
            </a:r>
          </a:p>
        </p:txBody>
      </p:sp>
      <p:sp>
        <p:nvSpPr>
          <p:cNvPr id="251" name="3.  单向数据流…"/>
          <p:cNvSpPr txBox="1"/>
          <p:nvPr/>
        </p:nvSpPr>
        <p:spPr>
          <a:xfrm>
            <a:off x="758740" y="777299"/>
            <a:ext cx="7165061" cy="2260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lnSpc>
                <a:spcPct val="150000"/>
              </a:lnSpc>
              <a:defRPr sz="1400"/>
            </a:pPr>
            <a:r>
              <a:t>3.  单向数据流</a:t>
            </a:r>
          </a:p>
          <a:p>
            <a:pPr algn="l">
              <a:lnSpc>
                <a:spcPct val="150000"/>
              </a:lnSpc>
              <a:defRPr sz="1400"/>
            </a:pPr>
            <a:r>
              <a:t>单向数据流的使用使得数据是可预测，可追溯的，容易管理状态</a:t>
            </a:r>
          </a:p>
          <a:p>
            <a:pPr algn="l">
              <a:lnSpc>
                <a:spcPct val="150000"/>
              </a:lnSpc>
              <a:defRPr sz="1400"/>
            </a:pPr>
            <a:r>
              <a:t>4.  </a:t>
            </a:r>
            <a:r>
              <a:t>跨平台兼容性</a:t>
            </a:r>
          </a:p>
          <a:p>
            <a:pPr algn="l">
              <a:lnSpc>
                <a:spcPct val="150000"/>
              </a:lnSpc>
              <a:defRPr sz="1400"/>
            </a:pPr>
            <a:r>
              <a:t>可以用同样的语法使用React Native写移动端代码</a:t>
            </a:r>
          </a:p>
          <a:p>
            <a:pPr algn="l">
              <a:lnSpc>
                <a:spcPct val="150000"/>
              </a:lnSpc>
              <a:defRPr sz="1400"/>
            </a:pPr>
            <a:r>
              <a:t>5. 状态管理</a:t>
            </a:r>
          </a:p>
          <a:p>
            <a:pPr algn="l">
              <a:lnSpc>
                <a:spcPct val="150000"/>
              </a:lnSpc>
              <a:defRPr sz="1400"/>
            </a:pPr>
            <a:r>
              <a:t>使用开源的Redux、Mobx、zustand等库更方便管理每个组件的状态</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3" name="连按此项以编辑"/>
          <p:cNvSpPr txBox="1"/>
          <p:nvPr>
            <p:ph type="title"/>
          </p:nvPr>
        </p:nvSpPr>
        <p:spPr>
          <a:prstGeom prst="rect">
            <a:avLst/>
          </a:prstGeom>
        </p:spPr>
        <p:txBody>
          <a:bodyPr/>
          <a:lstStyle/>
          <a:p>
            <a:pPr defTabSz="877823">
              <a:defRPr sz="2496"/>
            </a:pPr>
          </a:p>
        </p:txBody>
      </p:sp>
      <p:sp>
        <p:nvSpPr>
          <p:cNvPr id="254" name="连按此项以编辑"/>
          <p:cNvSpPr txBox="1"/>
          <p:nvPr>
            <p:ph type="body" sz="quarter" idx="1"/>
          </p:nvPr>
        </p:nvSpPr>
        <p:spPr>
          <a:prstGeom prst="rect">
            <a:avLst/>
          </a:prstGeom>
        </p:spPr>
        <p:txBody>
          <a:bodyPr/>
          <a:lstStyle/>
          <a:p>
            <a:pPr defTabSz="896111">
              <a:defRPr sz="1176"/>
            </a:pPr>
          </a:p>
        </p:txBody>
      </p:sp>
      <p:pic>
        <p:nvPicPr>
          <p:cNvPr id="255" name="图像" descr="图像"/>
          <p:cNvPicPr>
            <a:picLocks noChangeAspect="1"/>
          </p:cNvPicPr>
          <p:nvPr/>
        </p:nvPicPr>
        <p:blipFill>
          <a:blip r:embed="rId2">
            <a:extLst/>
          </a:blip>
          <a:stretch>
            <a:fillRect/>
          </a:stretch>
        </p:blipFill>
        <p:spPr>
          <a:xfrm>
            <a:off x="761" y="3571"/>
            <a:ext cx="9334501" cy="5250658"/>
          </a:xfrm>
          <a:prstGeom prst="rect">
            <a:avLst/>
          </a:prstGeom>
          <a:ln w="12700">
            <a:miter lim="400000"/>
          </a:ln>
        </p:spPr>
      </p:pic>
      <p:sp>
        <p:nvSpPr>
          <p:cNvPr id="256" name="React的优点 vs 其他库"/>
          <p:cNvSpPr txBox="1"/>
          <p:nvPr/>
        </p:nvSpPr>
        <p:spPr>
          <a:xfrm>
            <a:off x="761452" y="107710"/>
            <a:ext cx="3661602" cy="60223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ts val="3700"/>
              </a:lnSpc>
              <a:defRPr sz="2700">
                <a:solidFill>
                  <a:srgbClr val="6D93A1"/>
                </a:solidFill>
              </a:defRPr>
            </a:lvl1pPr>
          </a:lstStyle>
          <a:p>
            <a:pPr>
              <a:defRPr sz="4200">
                <a:solidFill>
                  <a:srgbClr val="000000"/>
                </a:solidFill>
              </a:defRPr>
            </a:pPr>
            <a:r>
              <a:rPr sz="2700">
                <a:solidFill>
                  <a:srgbClr val="6D93A1"/>
                </a:solidFill>
              </a:rPr>
              <a:t>React的优点 vs 其他库</a:t>
            </a:r>
          </a:p>
        </p:txBody>
      </p:sp>
      <p:sp>
        <p:nvSpPr>
          <p:cNvPr id="257" name="1. 海外市场占比最高，岗位最多"/>
          <p:cNvSpPr txBox="1"/>
          <p:nvPr/>
        </p:nvSpPr>
        <p:spPr>
          <a:xfrm>
            <a:off x="734894" y="599945"/>
            <a:ext cx="7165061" cy="65878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ts val="2500"/>
              </a:lnSpc>
              <a:defRPr sz="1300"/>
            </a:lvl1pPr>
          </a:lstStyle>
          <a:p>
            <a:pPr>
              <a:defRPr sz="1900">
                <a:latin typeface="PingFang SC Semibold"/>
                <a:ea typeface="PingFang SC Semibold"/>
                <a:cs typeface="PingFang SC Semibold"/>
                <a:sym typeface="PingFang SC Semibold"/>
              </a:defRPr>
            </a:pPr>
            <a:r>
              <a:rPr sz="1300">
                <a:latin typeface="+mn-lt"/>
                <a:ea typeface="+mn-ea"/>
                <a:cs typeface="+mn-cs"/>
                <a:sym typeface="PingFang SC Regular"/>
              </a:rPr>
              <a:t>1. 海外市场占比最高，岗位最多</a:t>
            </a:r>
            <a:endParaRPr sz="1300">
              <a:latin typeface="+mn-lt"/>
              <a:ea typeface="+mn-ea"/>
              <a:cs typeface="+mn-cs"/>
              <a:sym typeface="PingFang SC Regular"/>
            </a:endParaRPr>
          </a:p>
        </p:txBody>
      </p:sp>
      <p:pic>
        <p:nvPicPr>
          <p:cNvPr id="258" name="picture-5.jpeg" descr="picture-5.jpeg"/>
          <p:cNvPicPr>
            <a:picLocks noChangeAspect="0"/>
          </p:cNvPicPr>
          <p:nvPr/>
        </p:nvPicPr>
        <p:blipFill>
          <a:blip r:embed="rId3">
            <a:extLst/>
          </a:blip>
          <a:stretch>
            <a:fillRect/>
          </a:stretch>
        </p:blipFill>
        <p:spPr>
          <a:xfrm>
            <a:off x="734782" y="1012618"/>
            <a:ext cx="8084821" cy="3733801"/>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0" name="连按此项以编辑"/>
          <p:cNvSpPr txBox="1"/>
          <p:nvPr>
            <p:ph type="title"/>
          </p:nvPr>
        </p:nvSpPr>
        <p:spPr>
          <a:prstGeom prst="rect">
            <a:avLst/>
          </a:prstGeom>
        </p:spPr>
        <p:txBody>
          <a:bodyPr/>
          <a:lstStyle/>
          <a:p>
            <a:pPr defTabSz="877823">
              <a:defRPr sz="2496"/>
            </a:pPr>
          </a:p>
        </p:txBody>
      </p:sp>
      <p:sp>
        <p:nvSpPr>
          <p:cNvPr id="261" name="连按此项以编辑"/>
          <p:cNvSpPr txBox="1"/>
          <p:nvPr>
            <p:ph type="body" sz="quarter" idx="1"/>
          </p:nvPr>
        </p:nvSpPr>
        <p:spPr>
          <a:prstGeom prst="rect">
            <a:avLst/>
          </a:prstGeom>
        </p:spPr>
        <p:txBody>
          <a:bodyPr/>
          <a:lstStyle/>
          <a:p>
            <a:pPr defTabSz="896111">
              <a:defRPr sz="1176"/>
            </a:pPr>
          </a:p>
        </p:txBody>
      </p:sp>
      <p:pic>
        <p:nvPicPr>
          <p:cNvPr id="262" name="图像" descr="图像"/>
          <p:cNvPicPr>
            <a:picLocks noChangeAspect="1"/>
          </p:cNvPicPr>
          <p:nvPr/>
        </p:nvPicPr>
        <p:blipFill>
          <a:blip r:embed="rId2">
            <a:extLst/>
          </a:blip>
          <a:stretch>
            <a:fillRect/>
          </a:stretch>
        </p:blipFill>
        <p:spPr>
          <a:xfrm>
            <a:off x="761" y="3571"/>
            <a:ext cx="9334501" cy="5250658"/>
          </a:xfrm>
          <a:prstGeom prst="rect">
            <a:avLst/>
          </a:prstGeom>
          <a:ln w="12700">
            <a:miter lim="400000"/>
          </a:ln>
        </p:spPr>
      </p:pic>
      <p:sp>
        <p:nvSpPr>
          <p:cNvPr id="263" name="React的优点 vs 其他库"/>
          <p:cNvSpPr txBox="1"/>
          <p:nvPr/>
        </p:nvSpPr>
        <p:spPr>
          <a:xfrm>
            <a:off x="761452" y="107710"/>
            <a:ext cx="3661602" cy="60223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ts val="3700"/>
              </a:lnSpc>
              <a:defRPr sz="2700">
                <a:solidFill>
                  <a:srgbClr val="6D93A1"/>
                </a:solidFill>
              </a:defRPr>
            </a:lvl1pPr>
          </a:lstStyle>
          <a:p>
            <a:pPr>
              <a:defRPr sz="4200">
                <a:solidFill>
                  <a:srgbClr val="000000"/>
                </a:solidFill>
              </a:defRPr>
            </a:pPr>
            <a:r>
              <a:rPr sz="2700">
                <a:solidFill>
                  <a:srgbClr val="6D93A1"/>
                </a:solidFill>
              </a:rPr>
              <a:t>React的优点 vs 其他库</a:t>
            </a:r>
          </a:p>
        </p:txBody>
      </p:sp>
      <p:sp>
        <p:nvSpPr>
          <p:cNvPr id="264" name="2. TypeScript支持好，减少书写时的错误，提高代码质量…"/>
          <p:cNvSpPr txBox="1"/>
          <p:nvPr/>
        </p:nvSpPr>
        <p:spPr>
          <a:xfrm>
            <a:off x="713628" y="736235"/>
            <a:ext cx="7165061" cy="131595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lnSpc>
                <a:spcPts val="2500"/>
              </a:lnSpc>
              <a:defRPr sz="1900"/>
            </a:pPr>
            <a:r>
              <a:rPr sz="1300"/>
              <a:t>2. TypeScript支持好，减少书写时的错误，提高代码质量</a:t>
            </a:r>
          </a:p>
          <a:p>
            <a:pPr algn="l">
              <a:lnSpc>
                <a:spcPts val="2500"/>
              </a:lnSpc>
              <a:defRPr sz="1900"/>
            </a:pPr>
            <a:r>
              <a:rPr sz="1300"/>
              <a:t>3</a:t>
            </a:r>
            <a:r>
              <a:rPr sz="1300"/>
              <a:t>. 符合函数式编程思想，代码更加清晰和易于维护</a:t>
            </a:r>
          </a:p>
          <a:p>
            <a:pPr algn="l">
              <a:lnSpc>
                <a:spcPts val="2500"/>
              </a:lnSpc>
              <a:defRPr sz="1900"/>
            </a:pPr>
            <a:r>
              <a:rPr sz="1300"/>
              <a:t>4</a:t>
            </a:r>
            <a:r>
              <a:rPr sz="1300"/>
              <a:t>. JSX 书写代码更简单，写法更⾃由，逻辑更直观，不需要强制使用模板</a:t>
            </a:r>
            <a:endParaRPr sz="1300"/>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6" name="连按此项以编辑"/>
          <p:cNvSpPr txBox="1"/>
          <p:nvPr>
            <p:ph type="title"/>
          </p:nvPr>
        </p:nvSpPr>
        <p:spPr>
          <a:prstGeom prst="rect">
            <a:avLst/>
          </a:prstGeom>
        </p:spPr>
        <p:txBody>
          <a:bodyPr/>
          <a:lstStyle/>
          <a:p>
            <a:pPr defTabSz="877823">
              <a:defRPr sz="2496"/>
            </a:pPr>
          </a:p>
        </p:txBody>
      </p:sp>
      <p:sp>
        <p:nvSpPr>
          <p:cNvPr id="267" name="连按此项以编辑"/>
          <p:cNvSpPr txBox="1"/>
          <p:nvPr>
            <p:ph type="body" sz="quarter" idx="1"/>
          </p:nvPr>
        </p:nvSpPr>
        <p:spPr>
          <a:prstGeom prst="rect">
            <a:avLst/>
          </a:prstGeom>
        </p:spPr>
        <p:txBody>
          <a:bodyPr/>
          <a:lstStyle/>
          <a:p>
            <a:pPr defTabSz="896111">
              <a:defRPr sz="1176"/>
            </a:pPr>
          </a:p>
        </p:txBody>
      </p:sp>
      <p:pic>
        <p:nvPicPr>
          <p:cNvPr id="268" name="图像" descr="图像"/>
          <p:cNvPicPr>
            <a:picLocks noChangeAspect="1"/>
          </p:cNvPicPr>
          <p:nvPr/>
        </p:nvPicPr>
        <p:blipFill>
          <a:blip r:embed="rId2">
            <a:extLst/>
          </a:blip>
          <a:stretch>
            <a:fillRect/>
          </a:stretch>
        </p:blipFill>
        <p:spPr>
          <a:xfrm>
            <a:off x="761" y="3571"/>
            <a:ext cx="9334501" cy="5250658"/>
          </a:xfrm>
          <a:prstGeom prst="rect">
            <a:avLst/>
          </a:prstGeom>
          <a:ln w="12700">
            <a:miter lim="400000"/>
          </a:ln>
        </p:spPr>
      </p:pic>
      <p:sp>
        <p:nvSpPr>
          <p:cNvPr id="269" name="React的缺点"/>
          <p:cNvSpPr txBox="1"/>
          <p:nvPr/>
        </p:nvSpPr>
        <p:spPr>
          <a:xfrm>
            <a:off x="761452" y="107710"/>
            <a:ext cx="2066088" cy="60223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ts val="3700"/>
              </a:lnSpc>
              <a:defRPr sz="2700">
                <a:solidFill>
                  <a:srgbClr val="6D93A1"/>
                </a:solidFill>
              </a:defRPr>
            </a:lvl1pPr>
          </a:lstStyle>
          <a:p>
            <a:pPr>
              <a:defRPr sz="4200">
                <a:solidFill>
                  <a:srgbClr val="000000"/>
                </a:solidFill>
              </a:defRPr>
            </a:pPr>
            <a:r>
              <a:rPr sz="2700">
                <a:solidFill>
                  <a:srgbClr val="6D93A1"/>
                </a:solidFill>
              </a:rPr>
              <a:t>React的缺点</a:t>
            </a:r>
          </a:p>
        </p:txBody>
      </p:sp>
      <p:sp>
        <p:nvSpPr>
          <p:cNvPr id="270" name="由于JSX 写法太过⾃由导致缺乏范式和最佳实践，学习曲线陡峭，学会写react不难，但是写好代码很难…"/>
          <p:cNvSpPr txBox="1"/>
          <p:nvPr/>
        </p:nvSpPr>
        <p:spPr>
          <a:xfrm>
            <a:off x="685272" y="849451"/>
            <a:ext cx="8427986" cy="1358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173789" indent="-173789" algn="l">
              <a:lnSpc>
                <a:spcPct val="150000"/>
              </a:lnSpc>
              <a:buSzPct val="100000"/>
              <a:buAutoNum type="arabicPeriod" startAt="1"/>
              <a:defRPr sz="1900"/>
            </a:pPr>
            <a:r>
              <a:rPr sz="1300"/>
              <a:t>由于JSX 写法太过⾃由导致缺乏范式和最佳实践，学习曲线陡峭，学会写react不难，但是写好代码很难</a:t>
            </a:r>
          </a:p>
          <a:p>
            <a:pPr marL="173789" indent="-173789" algn="l">
              <a:lnSpc>
                <a:spcPct val="150000"/>
              </a:lnSpc>
              <a:buSzPct val="100000"/>
              <a:buAutoNum type="arabicPeriod" startAt="1"/>
              <a:defRPr sz="1900"/>
            </a:pPr>
            <a:r>
              <a:rPr sz="1300"/>
              <a:t>社区生态相对分散，react官方没有提供一套官方完整可⽤的套件，如 Vue-Router、 Vuex，必须引⼊社区的优秀包才能实现完全的router、状态管理等功能，需要花费更多的时间来评估和选择适合项目的第三方库和工具</a:t>
            </a:r>
            <a:endParaRPr sz="1300"/>
          </a:p>
          <a:p>
            <a:pPr marL="173789" indent="-173789" algn="l">
              <a:lnSpc>
                <a:spcPct val="150000"/>
              </a:lnSpc>
              <a:buSzPct val="100000"/>
              <a:buAutoNum type="arabicPeriod" startAt="1"/>
              <a:defRPr sz="1900"/>
            </a:pPr>
            <a:r>
              <a:rPr sz="1300"/>
              <a:t>简中学习材料不如 Vue 丰富，质量略差</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2" name="连按此项以编辑"/>
          <p:cNvSpPr txBox="1"/>
          <p:nvPr>
            <p:ph type="title"/>
          </p:nvPr>
        </p:nvSpPr>
        <p:spPr>
          <a:prstGeom prst="rect">
            <a:avLst/>
          </a:prstGeom>
        </p:spPr>
        <p:txBody>
          <a:bodyPr/>
          <a:lstStyle/>
          <a:p>
            <a:pPr defTabSz="877823">
              <a:defRPr sz="2496"/>
            </a:pPr>
          </a:p>
        </p:txBody>
      </p:sp>
      <p:sp>
        <p:nvSpPr>
          <p:cNvPr id="273" name="连按此项以编辑"/>
          <p:cNvSpPr txBox="1"/>
          <p:nvPr>
            <p:ph type="body" sz="quarter" idx="1"/>
          </p:nvPr>
        </p:nvSpPr>
        <p:spPr>
          <a:prstGeom prst="rect">
            <a:avLst/>
          </a:prstGeom>
        </p:spPr>
        <p:txBody>
          <a:bodyPr/>
          <a:lstStyle/>
          <a:p>
            <a:pPr defTabSz="896111">
              <a:defRPr sz="1176"/>
            </a:pPr>
          </a:p>
        </p:txBody>
      </p:sp>
      <p:pic>
        <p:nvPicPr>
          <p:cNvPr id="274" name="图像" descr="图像"/>
          <p:cNvPicPr>
            <a:picLocks noChangeAspect="1"/>
          </p:cNvPicPr>
          <p:nvPr/>
        </p:nvPicPr>
        <p:blipFill>
          <a:blip r:embed="rId2">
            <a:extLst/>
          </a:blip>
          <a:stretch>
            <a:fillRect/>
          </a:stretch>
        </p:blipFill>
        <p:spPr>
          <a:xfrm>
            <a:off x="761" y="3571"/>
            <a:ext cx="9334501" cy="5250658"/>
          </a:xfrm>
          <a:prstGeom prst="rect">
            <a:avLst/>
          </a:prstGeom>
          <a:ln w="12700">
            <a:miter lim="400000"/>
          </a:ln>
        </p:spPr>
      </p:pic>
      <p:sp>
        <p:nvSpPr>
          <p:cNvPr id="275" name="React 趣谈"/>
          <p:cNvSpPr txBox="1"/>
          <p:nvPr/>
        </p:nvSpPr>
        <p:spPr>
          <a:xfrm>
            <a:off x="798509" y="184546"/>
            <a:ext cx="1837374" cy="53362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ts val="3100"/>
              </a:lnSpc>
              <a:defRPr sz="2700">
                <a:solidFill>
                  <a:srgbClr val="6D93A1"/>
                </a:solidFill>
              </a:defRPr>
            </a:lvl1pPr>
          </a:lstStyle>
          <a:p>
            <a:pPr>
              <a:defRPr sz="4200">
                <a:solidFill>
                  <a:srgbClr val="000000"/>
                </a:solidFill>
              </a:defRPr>
            </a:pPr>
            <a:r>
              <a:rPr sz="2700">
                <a:solidFill>
                  <a:srgbClr val="6D93A1"/>
                </a:solidFill>
              </a:rPr>
              <a:t>React 趣谈</a:t>
            </a:r>
          </a:p>
        </p:txBody>
      </p:sp>
      <p:sp>
        <p:nvSpPr>
          <p:cNvPr id="276" name="由于 Meta裁员和员⼯跳槽，不少之前的核⼼ React 开发⼈员都跳槽到了 Vercel，现在官⽹已宣布停⽌维护 create react app，⽽且官⽹建议启动新 React项⽬时直接使⽤ Next.js 、 Remix 等框架，这些框架在 React 基础上增加了全⽅位的功能，⽐如⽀持 SSR、SSG，⾃带 Router管理、api 中间件控制等等功能。在使⽤时增加了学习成本，需要学习框架的新特性，新功能，新写法。相⽐下来，未来开发 React⽅向与 Vercel绑定过于密切，从⾯对⼴⼤开发转向"/>
          <p:cNvSpPr txBox="1"/>
          <p:nvPr/>
        </p:nvSpPr>
        <p:spPr>
          <a:xfrm>
            <a:off x="678183" y="796573"/>
            <a:ext cx="8427986" cy="1181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457200">
              <a:defRPr sz="1200"/>
            </a:lvl1pPr>
          </a:lstStyle>
          <a:p>
            <a:pPr/>
            <a:r>
              <a:t>由于 Meta裁员和员⼯跳槽，不少之前的核⼼ React 开发⼈员都跳槽到了 Vercel，现在官⽹已宣布停⽌维护 create react app，⽽且官⽹建议启动新 React项⽬时直接使⽤ Next.js 、 Remix 等框架，这些框架在 React 基础上增加了全⽅位的功能，⽐如⽀持 SSR、SSG，⾃带 Router管理、api 中间件控制等等功能。在使⽤时增加了学习成本，需要学习框架的新特性，新功能，新写法。相⽐下来，未来开发 React⽅向与 Vercel绑定过于密切，从⾯对⼴⼤开发转向⾯对开源组织，最新的特性很多都是 Next.js 转正，不得不引起一些槽点。</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8" name="连按此项以编辑"/>
          <p:cNvSpPr txBox="1"/>
          <p:nvPr>
            <p:ph type="title"/>
          </p:nvPr>
        </p:nvSpPr>
        <p:spPr>
          <a:prstGeom prst="rect">
            <a:avLst/>
          </a:prstGeom>
        </p:spPr>
        <p:txBody>
          <a:bodyPr/>
          <a:lstStyle/>
          <a:p>
            <a:pPr defTabSz="877823">
              <a:defRPr sz="2496"/>
            </a:pPr>
          </a:p>
        </p:txBody>
      </p:sp>
      <p:sp>
        <p:nvSpPr>
          <p:cNvPr id="279" name="连按此项以编辑"/>
          <p:cNvSpPr txBox="1"/>
          <p:nvPr>
            <p:ph type="body" sz="quarter" idx="1"/>
          </p:nvPr>
        </p:nvSpPr>
        <p:spPr>
          <a:prstGeom prst="rect">
            <a:avLst/>
          </a:prstGeom>
        </p:spPr>
        <p:txBody>
          <a:bodyPr/>
          <a:lstStyle/>
          <a:p>
            <a:pPr defTabSz="896111">
              <a:defRPr sz="1176"/>
            </a:pPr>
          </a:p>
        </p:txBody>
      </p:sp>
      <p:pic>
        <p:nvPicPr>
          <p:cNvPr id="280" name="图像" descr="图像"/>
          <p:cNvPicPr>
            <a:picLocks noChangeAspect="1"/>
          </p:cNvPicPr>
          <p:nvPr/>
        </p:nvPicPr>
        <p:blipFill>
          <a:blip r:embed="rId2">
            <a:extLst/>
          </a:blip>
          <a:stretch>
            <a:fillRect/>
          </a:stretch>
        </p:blipFill>
        <p:spPr>
          <a:xfrm>
            <a:off x="761" y="3571"/>
            <a:ext cx="9334501" cy="5250658"/>
          </a:xfrm>
          <a:prstGeom prst="rect">
            <a:avLst/>
          </a:prstGeom>
          <a:ln w="12700">
            <a:miter lim="400000"/>
          </a:ln>
        </p:spPr>
      </p:pic>
      <p:sp>
        <p:nvSpPr>
          <p:cNvPr id="281" name="React重要概念和特性"/>
          <p:cNvSpPr txBox="1"/>
          <p:nvPr/>
        </p:nvSpPr>
        <p:spPr>
          <a:xfrm>
            <a:off x="761452" y="107710"/>
            <a:ext cx="3437688" cy="60223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ts val="3700"/>
              </a:lnSpc>
              <a:defRPr sz="2700">
                <a:solidFill>
                  <a:srgbClr val="6D93A1"/>
                </a:solidFill>
              </a:defRPr>
            </a:lvl1pPr>
          </a:lstStyle>
          <a:p>
            <a:pPr>
              <a:defRPr sz="4200">
                <a:solidFill>
                  <a:srgbClr val="000000"/>
                </a:solidFill>
              </a:defRPr>
            </a:pPr>
            <a:r>
              <a:rPr sz="2700">
                <a:solidFill>
                  <a:srgbClr val="6D93A1"/>
                </a:solidFill>
              </a:rPr>
              <a:t>React重要概念和特性</a:t>
            </a:r>
          </a:p>
        </p:txBody>
      </p:sp>
      <p:sp>
        <p:nvSpPr>
          <p:cNvPr id="282" name="⼋股时间…"/>
          <p:cNvSpPr txBox="1"/>
          <p:nvPr/>
        </p:nvSpPr>
        <p:spPr>
          <a:xfrm>
            <a:off x="754363" y="721068"/>
            <a:ext cx="2349501" cy="262353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lnSpc>
                <a:spcPts val="1800"/>
              </a:lnSpc>
            </a:pPr>
            <a:r>
              <a:rPr strike="sngStrike" sz="1300"/>
              <a:t>⼋股时间</a:t>
            </a:r>
          </a:p>
          <a:p>
            <a:pPr algn="l">
              <a:lnSpc>
                <a:spcPts val="1000"/>
              </a:lnSpc>
            </a:pPr>
          </a:p>
          <a:p>
            <a:pPr algn="l">
              <a:lnSpc>
                <a:spcPts val="300"/>
              </a:lnSpc>
            </a:pPr>
          </a:p>
          <a:p>
            <a:pPr marL="78619" indent="-78619" algn="l">
              <a:lnSpc>
                <a:spcPct val="150000"/>
              </a:lnSpc>
              <a:buSzPct val="100000"/>
              <a:buAutoNum type="arabicPeriod" startAt="1"/>
            </a:pPr>
            <a:r>
              <a:rPr sz="1300"/>
              <a:t>单向数据流</a:t>
            </a:r>
          </a:p>
          <a:p>
            <a:pPr marL="78619" indent="-78619" algn="l">
              <a:lnSpc>
                <a:spcPct val="150000"/>
              </a:lnSpc>
              <a:buSzPct val="100000"/>
              <a:buAutoNum type="arabicPeriod" startAt="1"/>
            </a:pPr>
            <a:r>
              <a:rPr sz="1300"/>
              <a:t>虚拟 DOM</a:t>
            </a:r>
          </a:p>
          <a:p>
            <a:pPr marL="78619" indent="-78619" algn="l">
              <a:lnSpc>
                <a:spcPct val="150000"/>
              </a:lnSpc>
              <a:buSzPct val="100000"/>
              <a:buAutoNum type="arabicPeriod" startAt="1"/>
            </a:pPr>
            <a:r>
              <a:rPr sz="1300"/>
              <a:t>JSX 语法</a:t>
            </a:r>
          </a:p>
          <a:p>
            <a:pPr marL="78619" indent="-78619" algn="l">
              <a:lnSpc>
                <a:spcPct val="150000"/>
              </a:lnSpc>
              <a:buSzPct val="100000"/>
              <a:buAutoNum type="arabicPeriod" startAt="1"/>
            </a:pPr>
            <a:r>
              <a:rPr sz="1300"/>
              <a:t>声明式编程（函数式编程）</a:t>
            </a:r>
          </a:p>
          <a:p>
            <a:pPr marL="78619" indent="-78619" algn="l">
              <a:lnSpc>
                <a:spcPct val="150000"/>
              </a:lnSpc>
              <a:buSzPct val="100000"/>
              <a:buAutoNum type="arabicPeriod" startAt="1"/>
            </a:pPr>
            <a:r>
              <a:rPr sz="1300"/>
              <a:t>React Hook</a:t>
            </a:r>
            <a:endParaRPr sz="1300"/>
          </a:p>
          <a:p>
            <a:pPr algn="l">
              <a:lnSpc>
                <a:spcPts val="1400"/>
              </a:lnSpc>
            </a:pPr>
            <a:endParaRPr sz="1300"/>
          </a:p>
          <a:p>
            <a:pPr algn="l">
              <a:lnSpc>
                <a:spcPts val="1400"/>
              </a:lnSpc>
            </a:pPr>
            <a:r>
              <a:rPr sz="1300"/>
              <a:t>etc.</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4" name="连按此项以编辑"/>
          <p:cNvSpPr txBox="1"/>
          <p:nvPr>
            <p:ph type="title"/>
          </p:nvPr>
        </p:nvSpPr>
        <p:spPr>
          <a:prstGeom prst="rect">
            <a:avLst/>
          </a:prstGeom>
        </p:spPr>
        <p:txBody>
          <a:bodyPr/>
          <a:lstStyle/>
          <a:p>
            <a:pPr defTabSz="877823">
              <a:defRPr sz="2496"/>
            </a:pPr>
          </a:p>
        </p:txBody>
      </p:sp>
      <p:sp>
        <p:nvSpPr>
          <p:cNvPr id="285" name="连按此项以编辑"/>
          <p:cNvSpPr txBox="1"/>
          <p:nvPr>
            <p:ph type="body" sz="quarter" idx="1"/>
          </p:nvPr>
        </p:nvSpPr>
        <p:spPr>
          <a:prstGeom prst="rect">
            <a:avLst/>
          </a:prstGeom>
        </p:spPr>
        <p:txBody>
          <a:bodyPr/>
          <a:lstStyle/>
          <a:p>
            <a:pPr defTabSz="896111">
              <a:defRPr sz="1176"/>
            </a:pPr>
          </a:p>
        </p:txBody>
      </p:sp>
      <p:pic>
        <p:nvPicPr>
          <p:cNvPr id="286" name="图像" descr="图像"/>
          <p:cNvPicPr>
            <a:picLocks noChangeAspect="1"/>
          </p:cNvPicPr>
          <p:nvPr/>
        </p:nvPicPr>
        <p:blipFill>
          <a:blip r:embed="rId2">
            <a:extLst/>
          </a:blip>
          <a:stretch>
            <a:fillRect/>
          </a:stretch>
        </p:blipFill>
        <p:spPr>
          <a:xfrm>
            <a:off x="761" y="3571"/>
            <a:ext cx="9334501" cy="5250658"/>
          </a:xfrm>
          <a:prstGeom prst="rect">
            <a:avLst/>
          </a:prstGeom>
          <a:ln w="12700">
            <a:miter lim="400000"/>
          </a:ln>
        </p:spPr>
      </p:pic>
      <p:sp>
        <p:nvSpPr>
          <p:cNvPr id="287" name="单向数据流"/>
          <p:cNvSpPr txBox="1"/>
          <p:nvPr/>
        </p:nvSpPr>
        <p:spPr>
          <a:xfrm>
            <a:off x="761452" y="107710"/>
            <a:ext cx="1828801" cy="60223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ts val="3700"/>
              </a:lnSpc>
              <a:defRPr sz="2700">
                <a:solidFill>
                  <a:srgbClr val="6D93A1"/>
                </a:solidFill>
              </a:defRPr>
            </a:lvl1pPr>
          </a:lstStyle>
          <a:p>
            <a:pPr>
              <a:defRPr sz="4200">
                <a:solidFill>
                  <a:srgbClr val="000000"/>
                </a:solidFill>
              </a:defRPr>
            </a:pPr>
            <a:r>
              <a:rPr sz="2700">
                <a:solidFill>
                  <a:srgbClr val="6D93A1"/>
                </a:solidFill>
              </a:rPr>
              <a:t>单向数据流</a:t>
            </a:r>
          </a:p>
        </p:txBody>
      </p:sp>
      <p:sp>
        <p:nvSpPr>
          <p:cNvPr id="288" name="只能通过 Actions修改 State，从⽽触发View更新，⽆法反向控制，⼦组件只能监听⽗组件传来的 props修改⾃⼰的state，⽆法直接修改父组件的数据…"/>
          <p:cNvSpPr txBox="1"/>
          <p:nvPr/>
        </p:nvSpPr>
        <p:spPr>
          <a:xfrm>
            <a:off x="697652" y="1232433"/>
            <a:ext cx="3841220" cy="240893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rPr sz="1300"/>
              <a:t>只能通过 Actions修改 State，从⽽触发View更新，⽆法反向控制，⼦组件只能监听⽗组件传来的 props修改⾃⼰的state，⽆法直接修改父组件的数据</a:t>
            </a:r>
          </a:p>
          <a:p>
            <a:pPr algn="l">
              <a:lnSpc>
                <a:spcPts val="1800"/>
              </a:lnSpc>
            </a:pPr>
          </a:p>
          <a:p>
            <a:pPr algn="l">
              <a:lnSpc>
                <a:spcPts val="1800"/>
              </a:lnSpc>
            </a:pPr>
            <a:r>
              <a:rPr sz="1300"/>
              <a:t>优点：</a:t>
            </a:r>
          </a:p>
          <a:p>
            <a:pPr algn="l">
              <a:lnSpc>
                <a:spcPts val="1000"/>
              </a:lnSpc>
            </a:pPr>
          </a:p>
          <a:p>
            <a:pPr algn="l">
              <a:lnSpc>
                <a:spcPts val="100"/>
              </a:lnSpc>
            </a:pPr>
          </a:p>
          <a:p>
            <a:pPr algn="l">
              <a:lnSpc>
                <a:spcPct val="120000"/>
              </a:lnSpc>
            </a:pPr>
            <a:r>
              <a:rPr sz="1300"/>
              <a:t>1. 所有的状态改变可记录，可追踪，源头可追溯</a:t>
            </a:r>
          </a:p>
          <a:p>
            <a:pPr algn="l">
              <a:lnSpc>
                <a:spcPct val="120000"/>
              </a:lnSpc>
            </a:pPr>
            <a:r>
              <a:rPr sz="1300"/>
              <a:t>2. 数据操作更直观更容易理解</a:t>
            </a:r>
            <a:endParaRPr sz="1300"/>
          </a:p>
          <a:p>
            <a:pPr algn="l">
              <a:lnSpc>
                <a:spcPct val="120000"/>
              </a:lnSpc>
            </a:pPr>
            <a:r>
              <a:rPr sz="1300"/>
              <a:t>3. 可维护性强</a:t>
            </a:r>
          </a:p>
        </p:txBody>
      </p:sp>
      <p:pic>
        <p:nvPicPr>
          <p:cNvPr id="289" name="picture-4.jpeg" descr="picture-4.jpeg"/>
          <p:cNvPicPr>
            <a:picLocks noChangeAspect="0"/>
          </p:cNvPicPr>
          <p:nvPr/>
        </p:nvPicPr>
        <p:blipFill>
          <a:blip r:embed="rId3">
            <a:extLst/>
          </a:blip>
          <a:stretch>
            <a:fillRect/>
          </a:stretch>
        </p:blipFill>
        <p:spPr>
          <a:xfrm>
            <a:off x="4568833" y="1091595"/>
            <a:ext cx="4594862" cy="2857501"/>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1" name="连按此项以编辑"/>
          <p:cNvSpPr txBox="1"/>
          <p:nvPr>
            <p:ph type="title"/>
          </p:nvPr>
        </p:nvSpPr>
        <p:spPr>
          <a:prstGeom prst="rect">
            <a:avLst/>
          </a:prstGeom>
        </p:spPr>
        <p:txBody>
          <a:bodyPr/>
          <a:lstStyle/>
          <a:p>
            <a:pPr defTabSz="877823">
              <a:defRPr sz="2496"/>
            </a:pPr>
          </a:p>
        </p:txBody>
      </p:sp>
      <p:sp>
        <p:nvSpPr>
          <p:cNvPr id="292" name="连按此项以编辑"/>
          <p:cNvSpPr txBox="1"/>
          <p:nvPr>
            <p:ph type="body" sz="quarter" idx="1"/>
          </p:nvPr>
        </p:nvSpPr>
        <p:spPr>
          <a:prstGeom prst="rect">
            <a:avLst/>
          </a:prstGeom>
        </p:spPr>
        <p:txBody>
          <a:bodyPr/>
          <a:lstStyle/>
          <a:p>
            <a:pPr defTabSz="896111">
              <a:defRPr sz="1176"/>
            </a:pPr>
          </a:p>
        </p:txBody>
      </p:sp>
      <p:pic>
        <p:nvPicPr>
          <p:cNvPr id="293" name="图像" descr="图像"/>
          <p:cNvPicPr>
            <a:picLocks noChangeAspect="1"/>
          </p:cNvPicPr>
          <p:nvPr/>
        </p:nvPicPr>
        <p:blipFill>
          <a:blip r:embed="rId2">
            <a:extLst/>
          </a:blip>
          <a:stretch>
            <a:fillRect/>
          </a:stretch>
        </p:blipFill>
        <p:spPr>
          <a:xfrm>
            <a:off x="761" y="3571"/>
            <a:ext cx="9334501" cy="5250658"/>
          </a:xfrm>
          <a:prstGeom prst="rect">
            <a:avLst/>
          </a:prstGeom>
          <a:ln w="12700">
            <a:miter lim="400000"/>
          </a:ln>
        </p:spPr>
      </p:pic>
      <p:sp>
        <p:nvSpPr>
          <p:cNvPr id="294" name="虚拟 DOM"/>
          <p:cNvSpPr txBox="1"/>
          <p:nvPr/>
        </p:nvSpPr>
        <p:spPr>
          <a:xfrm>
            <a:off x="761452" y="107710"/>
            <a:ext cx="1721816" cy="60223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ts val="3700"/>
              </a:lnSpc>
              <a:defRPr sz="2700">
                <a:solidFill>
                  <a:srgbClr val="6D93A1"/>
                </a:solidFill>
              </a:defRPr>
            </a:lvl1pPr>
          </a:lstStyle>
          <a:p>
            <a:pPr>
              <a:defRPr sz="4200">
                <a:solidFill>
                  <a:srgbClr val="000000"/>
                </a:solidFill>
              </a:defRPr>
            </a:pPr>
            <a:r>
              <a:rPr sz="2700">
                <a:solidFill>
                  <a:srgbClr val="6D93A1"/>
                </a:solidFill>
              </a:rPr>
              <a:t>虚拟 DOM</a:t>
            </a:r>
          </a:p>
        </p:txBody>
      </p:sp>
      <p:sp>
        <p:nvSpPr>
          <p:cNvPr id="295" name="本质：维持一个对象构成的虚拟DOM树，每次变动后通过 React 的 diff 算法（fiber）调和计算出差值触发⽹⻚渲染…"/>
          <p:cNvSpPr txBox="1"/>
          <p:nvPr/>
        </p:nvSpPr>
        <p:spPr>
          <a:xfrm>
            <a:off x="711830" y="1281443"/>
            <a:ext cx="7912363" cy="191316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lnSpc>
                <a:spcPts val="1400"/>
              </a:lnSpc>
            </a:pPr>
            <a:r>
              <a:rPr sz="1300"/>
              <a:t>本质：</a:t>
            </a:r>
            <a:r>
              <a:rPr sz="1300"/>
              <a:t>维持一个对象构成的虚拟DOM树，每次变动后通过 React 的 diff 算法（fiber）调和计算出差值触发⽹⻚渲染</a:t>
            </a:r>
          </a:p>
          <a:p>
            <a:pPr algn="l">
              <a:lnSpc>
                <a:spcPts val="1000"/>
              </a:lnSpc>
            </a:pPr>
          </a:p>
          <a:p>
            <a:pPr algn="l">
              <a:lnSpc>
                <a:spcPts val="1800"/>
              </a:lnSpc>
            </a:pPr>
            <a:r>
              <a:rPr sz="1300"/>
              <a:t>优点：</a:t>
            </a:r>
          </a:p>
          <a:p>
            <a:pPr algn="l">
              <a:lnSpc>
                <a:spcPts val="1000"/>
              </a:lnSpc>
            </a:pPr>
          </a:p>
          <a:p>
            <a:pPr algn="l">
              <a:lnSpc>
                <a:spcPts val="100"/>
              </a:lnSpc>
            </a:pPr>
          </a:p>
          <a:p>
            <a:pPr algn="l">
              <a:lnSpc>
                <a:spcPts val="1400"/>
              </a:lnSpc>
            </a:pPr>
            <a:r>
              <a:rPr sz="1300"/>
              <a:t>1. 跟原⽣ DOM 操作⽐提⾼效率，每次更新只需要局部更新，不需要每次改动都触发重绘和回流</a:t>
            </a:r>
          </a:p>
          <a:p>
            <a:pPr algn="l">
              <a:lnSpc>
                <a:spcPts val="1000"/>
              </a:lnSpc>
            </a:pPr>
          </a:p>
          <a:p>
            <a:pPr algn="l">
              <a:lnSpc>
                <a:spcPts val="100"/>
              </a:lnSpc>
            </a:pPr>
          </a:p>
          <a:p>
            <a:pPr algn="l">
              <a:lnSpc>
                <a:spcPts val="1400"/>
              </a:lnSpc>
            </a:pPr>
            <a:r>
              <a:rPr sz="1300"/>
              <a:t>2. ⽤空间换时间，在牺牲了内存开销和初次渲染的性能的前提下，提高了渲染效率</a:t>
            </a:r>
            <a:endParaRPr sz="1300"/>
          </a:p>
          <a:p>
            <a:pPr algn="l">
              <a:lnSpc>
                <a:spcPts val="1400"/>
              </a:lnSpc>
            </a:pPr>
            <a:endParaRPr sz="1300"/>
          </a:p>
          <a:p>
            <a:pPr algn="l">
              <a:lnSpc>
                <a:spcPts val="1400"/>
              </a:lnSpc>
            </a:pPr>
            <a:r>
              <a:rPr sz="1300"/>
              <a:t>3. 增加了可维护性，代码简约，开发者不用考虑实际DOM操作</a:t>
            </a:r>
          </a:p>
        </p:txBody>
      </p:sp>
      <p:pic>
        <p:nvPicPr>
          <p:cNvPr id="296" name="已粘贴的影片.png" descr="已粘贴的影片.png"/>
          <p:cNvPicPr>
            <a:picLocks noChangeAspect="1"/>
          </p:cNvPicPr>
          <p:nvPr/>
        </p:nvPicPr>
        <p:blipFill>
          <a:blip r:embed="rId3">
            <a:extLst/>
          </a:blip>
          <a:stretch>
            <a:fillRect/>
          </a:stretch>
        </p:blipFill>
        <p:spPr>
          <a:xfrm>
            <a:off x="0" y="375125"/>
            <a:ext cx="9336024" cy="4507550"/>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296"/>
                                        </p:tgtEl>
                                        <p:attrNameLst>
                                          <p:attrName>style.visibility</p:attrName>
                                        </p:attrNameLst>
                                      </p:cBhvr>
                                      <p:to>
                                        <p:strVal val="visible"/>
                                      </p:to>
                                    </p:set>
                                    <p:anim calcmode="lin" valueType="num">
                                      <p:cBhvr>
                                        <p:cTn id="7" dur="500" fill="hold"/>
                                        <p:tgtEl>
                                          <p:spTgt spid="296"/>
                                        </p:tgtEl>
                                        <p:attrNameLst>
                                          <p:attrName>ppt_x</p:attrName>
                                        </p:attrNameLst>
                                      </p:cBhvr>
                                      <p:tavLst>
                                        <p:tav tm="0">
                                          <p:val>
                                            <p:strVal val="0-#ppt_w/2"/>
                                          </p:val>
                                        </p:tav>
                                        <p:tav tm="100000">
                                          <p:val>
                                            <p:strVal val="#ppt_x"/>
                                          </p:val>
                                        </p:tav>
                                      </p:tavLst>
                                    </p:anim>
                                    <p:anim calcmode="lin" valueType="num">
                                      <p:cBhvr>
                                        <p:cTn id="8" dur="500" fill="hold"/>
                                        <p:tgtEl>
                                          <p:spTgt spid="29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xit" nodeType="clickEffect" presetSubtype="2" presetID="2" grpId="2" fill="hold">
                                  <p:stCondLst>
                                    <p:cond delay="0"/>
                                  </p:stCondLst>
                                  <p:iterate type="el" backwards="0">
                                    <p:tmAbs val="0"/>
                                  </p:iterate>
                                  <p:childTnLst>
                                    <p:anim calcmode="lin" valueType="num">
                                      <p:cBhvr>
                                        <p:cTn id="12" dur="500" fill="hold"/>
                                        <p:tgtEl>
                                          <p:spTgt spid="296"/>
                                        </p:tgtEl>
                                        <p:attrNameLst>
                                          <p:attrName>ppt_x</p:attrName>
                                        </p:attrNameLst>
                                      </p:cBhvr>
                                      <p:tavLst>
                                        <p:tav tm="0">
                                          <p:val>
                                            <p:strVal val="ppt_x"/>
                                          </p:val>
                                        </p:tav>
                                        <p:tav tm="100000">
                                          <p:val>
                                            <p:strVal val="1+ppt_w/2"/>
                                          </p:val>
                                        </p:tav>
                                      </p:tavLst>
                                    </p:anim>
                                    <p:anim calcmode="lin" valueType="num">
                                      <p:cBhvr>
                                        <p:cTn id="13" dur="500" fill="hold"/>
                                        <p:tgtEl>
                                          <p:spTgt spid="296"/>
                                        </p:tgtEl>
                                        <p:attrNameLst>
                                          <p:attrName>ppt_y</p:attrName>
                                        </p:attrNameLst>
                                      </p:cBhvr>
                                      <p:tavLst>
                                        <p:tav tm="0">
                                          <p:val>
                                            <p:strVal val="ppt_y"/>
                                          </p:val>
                                        </p:tav>
                                        <p:tav tm="100000">
                                          <p:val>
                                            <p:strVal val="ppt_y"/>
                                          </p:val>
                                        </p:tav>
                                      </p:tavLst>
                                    </p:anim>
                                    <p:set>
                                      <p:cBhvr>
                                        <p:cTn id="14" fill="hold">
                                          <p:stCondLst>
                                            <p:cond delay="499"/>
                                          </p:stCondLst>
                                        </p:cTn>
                                        <p:tgtEl>
                                          <p:spTgt spid="29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96" grpId="1"/>
      <p:bldP build="whole" bldLvl="1" animBg="1" rev="0" advAuto="0" spid="296" grpId="2"/>
    </p:bld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连按此项以编辑"/>
          <p:cNvSpPr txBox="1"/>
          <p:nvPr>
            <p:ph type="title"/>
          </p:nvPr>
        </p:nvSpPr>
        <p:spPr>
          <a:prstGeom prst="rect">
            <a:avLst/>
          </a:prstGeom>
        </p:spPr>
        <p:txBody>
          <a:bodyPr/>
          <a:lstStyle/>
          <a:p>
            <a:pPr defTabSz="877823">
              <a:defRPr sz="2496"/>
            </a:pPr>
          </a:p>
        </p:txBody>
      </p:sp>
      <p:sp>
        <p:nvSpPr>
          <p:cNvPr id="178" name="连按此项以编辑"/>
          <p:cNvSpPr txBox="1"/>
          <p:nvPr>
            <p:ph type="body" sz="quarter" idx="1"/>
          </p:nvPr>
        </p:nvSpPr>
        <p:spPr>
          <a:prstGeom prst="rect">
            <a:avLst/>
          </a:prstGeom>
        </p:spPr>
        <p:txBody>
          <a:bodyPr/>
          <a:lstStyle/>
          <a:p>
            <a:pPr defTabSz="896111">
              <a:defRPr sz="1176"/>
            </a:pPr>
          </a:p>
        </p:txBody>
      </p:sp>
      <p:pic>
        <p:nvPicPr>
          <p:cNvPr id="179" name="图像" descr="图像"/>
          <p:cNvPicPr>
            <a:picLocks noChangeAspect="1"/>
          </p:cNvPicPr>
          <p:nvPr/>
        </p:nvPicPr>
        <p:blipFill>
          <a:blip r:embed="rId2">
            <a:extLst/>
          </a:blip>
          <a:stretch>
            <a:fillRect/>
          </a:stretch>
        </p:blipFill>
        <p:spPr>
          <a:xfrm>
            <a:off x="761" y="3571"/>
            <a:ext cx="9334501" cy="5250658"/>
          </a:xfrm>
          <a:prstGeom prst="rect">
            <a:avLst/>
          </a:prstGeom>
          <a:ln w="12700">
            <a:miter lim="400000"/>
          </a:ln>
        </p:spPr>
      </p:pic>
      <p:sp>
        <p:nvSpPr>
          <p:cNvPr id="180" name="洪荒时期…"/>
          <p:cNvSpPr txBox="1"/>
          <p:nvPr/>
        </p:nvSpPr>
        <p:spPr>
          <a:xfrm>
            <a:off x="702872" y="659244"/>
            <a:ext cx="7561659" cy="157288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l">
              <a:lnSpc>
                <a:spcPts val="1000"/>
              </a:lnSpc>
            </a:pPr>
          </a:p>
          <a:p>
            <a:pPr algn="l">
              <a:lnSpc>
                <a:spcPts val="0"/>
              </a:lnSpc>
            </a:pPr>
          </a:p>
          <a:p>
            <a:pPr algn="l">
              <a:lnSpc>
                <a:spcPts val="1400"/>
              </a:lnSpc>
              <a:defRPr sz="1800">
                <a:latin typeface="PingFang SC Semibold"/>
                <a:ea typeface="PingFang SC Semibold"/>
                <a:cs typeface="PingFang SC Semibold"/>
                <a:sym typeface="PingFang SC Semibold"/>
              </a:defRPr>
            </a:pPr>
            <a:r>
              <a:t>洪荒时期</a:t>
            </a:r>
            <a:endParaRPr sz="1300">
              <a:latin typeface="+mn-lt"/>
              <a:ea typeface="+mn-ea"/>
              <a:cs typeface="+mn-cs"/>
              <a:sym typeface="PingFang SC Regular"/>
            </a:endParaRPr>
          </a:p>
          <a:p>
            <a:pPr algn="l">
              <a:lnSpc>
                <a:spcPts val="1400"/>
              </a:lnSpc>
            </a:pPr>
            <a:endParaRPr sz="1300"/>
          </a:p>
          <a:p>
            <a:pPr lvl="1" algn="l">
              <a:lnSpc>
                <a:spcPts val="1400"/>
              </a:lnSpc>
            </a:pPr>
            <a:r>
              <a:rPr sz="1300"/>
              <a:t>互联网，JavaScript的诞⽣，网页还是无状态的，这时采用后端的MVC模式：后端提供和保存数据，处理数据，实现业务逻辑，而前端（切图仔）只负责提供模板，后端用模板进行渲染。</a:t>
            </a:r>
            <a:endParaRPr sz="1300"/>
          </a:p>
          <a:p>
            <a:pPr lvl="1" algn="l">
              <a:lnSpc>
                <a:spcPts val="1400"/>
              </a:lnSpc>
            </a:pPr>
            <a:endParaRPr sz="1300"/>
          </a:p>
          <a:p>
            <a:pPr lvl="1" algn="l">
              <a:lnSpc>
                <a:spcPts val="1400"/>
              </a:lnSpc>
            </a:pPr>
            <a:endParaRPr sz="1300"/>
          </a:p>
        </p:txBody>
      </p:sp>
      <p:sp>
        <p:nvSpPr>
          <p:cNvPr id="181" name="前端技术变迁史"/>
          <p:cNvSpPr txBox="1"/>
          <p:nvPr/>
        </p:nvSpPr>
        <p:spPr>
          <a:xfrm>
            <a:off x="754363" y="129637"/>
            <a:ext cx="2514601" cy="60223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ts val="3700"/>
              </a:lnSpc>
              <a:defRPr sz="2700">
                <a:solidFill>
                  <a:srgbClr val="6D93A1"/>
                </a:solidFill>
              </a:defRPr>
            </a:lvl1pPr>
          </a:lstStyle>
          <a:p>
            <a:pPr>
              <a:defRPr sz="4200">
                <a:solidFill>
                  <a:srgbClr val="000000"/>
                </a:solidFill>
              </a:defRPr>
            </a:pPr>
            <a:r>
              <a:rPr sz="2700">
                <a:solidFill>
                  <a:srgbClr val="6D93A1"/>
                </a:solidFill>
              </a:rPr>
              <a:t>前端技术变迁史</a:t>
            </a:r>
          </a:p>
        </p:txBody>
      </p:sp>
      <p:pic>
        <p:nvPicPr>
          <p:cNvPr id="182" name="已粘贴的影片.png" descr="已粘贴的影片.png"/>
          <p:cNvPicPr>
            <a:picLocks noChangeAspect="1"/>
          </p:cNvPicPr>
          <p:nvPr/>
        </p:nvPicPr>
        <p:blipFill>
          <a:blip r:embed="rId3">
            <a:extLst/>
          </a:blip>
          <a:stretch>
            <a:fillRect/>
          </a:stretch>
        </p:blipFill>
        <p:spPr>
          <a:xfrm>
            <a:off x="2208889" y="338781"/>
            <a:ext cx="5936984" cy="4452738"/>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182"/>
                                        </p:tgtEl>
                                        <p:attrNameLst>
                                          <p:attrName>style.visibility</p:attrName>
                                        </p:attrNameLst>
                                      </p:cBhvr>
                                      <p:to>
                                        <p:strVal val="visible"/>
                                      </p:to>
                                    </p:set>
                                    <p:anim calcmode="lin" valueType="num">
                                      <p:cBhvr>
                                        <p:cTn id="7" dur="500" fill="hold"/>
                                        <p:tgtEl>
                                          <p:spTgt spid="182"/>
                                        </p:tgtEl>
                                        <p:attrNameLst>
                                          <p:attrName>ppt_x</p:attrName>
                                        </p:attrNameLst>
                                      </p:cBhvr>
                                      <p:tavLst>
                                        <p:tav tm="0">
                                          <p:val>
                                            <p:strVal val="0-#ppt_w/2"/>
                                          </p:val>
                                        </p:tav>
                                        <p:tav tm="100000">
                                          <p:val>
                                            <p:strVal val="#ppt_x"/>
                                          </p:val>
                                        </p:tav>
                                      </p:tavLst>
                                    </p:anim>
                                    <p:anim calcmode="lin" valueType="num">
                                      <p:cBhvr>
                                        <p:cTn id="8" dur="500" fill="hold"/>
                                        <p:tgtEl>
                                          <p:spTgt spid="18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xit" nodeType="clickEffect" presetSubtype="8" presetID="22" grpId="2" fill="hold">
                                  <p:stCondLst>
                                    <p:cond delay="0"/>
                                  </p:stCondLst>
                                  <p:iterate type="el" backwards="0">
                                    <p:tmAbs val="0"/>
                                  </p:iterate>
                                  <p:childTnLst>
                                    <p:animEffect filter="wipe(left)" transition="out">
                                      <p:cBhvr>
                                        <p:cTn id="12" dur="500" fill="hold"/>
                                        <p:tgtEl>
                                          <p:spTgt spid="182"/>
                                        </p:tgtEl>
                                      </p:cBhvr>
                                    </p:animEffect>
                                    <p:set>
                                      <p:cBhvr>
                                        <p:cTn id="13" fill="hold">
                                          <p:stCondLst>
                                            <p:cond delay="499"/>
                                          </p:stCondLst>
                                        </p:cTn>
                                        <p:tgtEl>
                                          <p:spTgt spid="18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82" grpId="1"/>
      <p:bldP build="whole" bldLvl="1" animBg="1" rev="0" advAuto="0" spid="182" grpId="2"/>
    </p:bldLst>
  </p:timing>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8" name="连按此项以编辑"/>
          <p:cNvSpPr txBox="1"/>
          <p:nvPr>
            <p:ph type="title"/>
          </p:nvPr>
        </p:nvSpPr>
        <p:spPr>
          <a:prstGeom prst="rect">
            <a:avLst/>
          </a:prstGeom>
        </p:spPr>
        <p:txBody>
          <a:bodyPr/>
          <a:lstStyle/>
          <a:p>
            <a:pPr defTabSz="877823">
              <a:defRPr sz="2496"/>
            </a:pPr>
          </a:p>
        </p:txBody>
      </p:sp>
      <p:sp>
        <p:nvSpPr>
          <p:cNvPr id="299" name="连按此项以编辑"/>
          <p:cNvSpPr txBox="1"/>
          <p:nvPr>
            <p:ph type="body" sz="quarter" idx="1"/>
          </p:nvPr>
        </p:nvSpPr>
        <p:spPr>
          <a:prstGeom prst="rect">
            <a:avLst/>
          </a:prstGeom>
        </p:spPr>
        <p:txBody>
          <a:bodyPr/>
          <a:lstStyle/>
          <a:p>
            <a:pPr defTabSz="896111">
              <a:defRPr sz="1176"/>
            </a:pPr>
          </a:p>
        </p:txBody>
      </p:sp>
      <p:pic>
        <p:nvPicPr>
          <p:cNvPr id="300" name="图像" descr="图像"/>
          <p:cNvPicPr>
            <a:picLocks noChangeAspect="1"/>
          </p:cNvPicPr>
          <p:nvPr/>
        </p:nvPicPr>
        <p:blipFill>
          <a:blip r:embed="rId2">
            <a:extLst/>
          </a:blip>
          <a:stretch>
            <a:fillRect/>
          </a:stretch>
        </p:blipFill>
        <p:spPr>
          <a:xfrm>
            <a:off x="761" y="3571"/>
            <a:ext cx="9334501" cy="5250658"/>
          </a:xfrm>
          <a:prstGeom prst="rect">
            <a:avLst/>
          </a:prstGeom>
          <a:ln w="12700">
            <a:miter lim="400000"/>
          </a:ln>
        </p:spPr>
      </p:pic>
      <p:sp>
        <p:nvSpPr>
          <p:cNvPr id="301" name="JSX"/>
          <p:cNvSpPr txBox="1"/>
          <p:nvPr/>
        </p:nvSpPr>
        <p:spPr>
          <a:xfrm>
            <a:off x="761452" y="107710"/>
            <a:ext cx="726721" cy="60223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ts val="3700"/>
              </a:lnSpc>
              <a:defRPr sz="2700">
                <a:solidFill>
                  <a:srgbClr val="6D93A1"/>
                </a:solidFill>
              </a:defRPr>
            </a:lvl1pPr>
          </a:lstStyle>
          <a:p>
            <a:pPr>
              <a:defRPr sz="4200">
                <a:solidFill>
                  <a:srgbClr val="000000"/>
                </a:solidFill>
              </a:defRPr>
            </a:pPr>
            <a:r>
              <a:rPr sz="2700">
                <a:solidFill>
                  <a:srgbClr val="6D93A1"/>
                </a:solidFill>
              </a:rPr>
              <a:t>JSX</a:t>
            </a:r>
          </a:p>
        </p:txBody>
      </p:sp>
      <p:sp>
        <p:nvSpPr>
          <p:cNvPr id="302" name="JSX是一种 JavaScript 的语法扩展，常用于描述 React 组件的 UI 结构。JSX 看起来像是 HTML，但实际上是 JavaScript 的一种语法糖，它允许在 JavaScript 中直接书写类似 HTML 的标签，并最终通过babel编译。最终转化为虚拟DOM树渲染…"/>
          <p:cNvSpPr txBox="1"/>
          <p:nvPr/>
        </p:nvSpPr>
        <p:spPr>
          <a:xfrm>
            <a:off x="711830" y="936306"/>
            <a:ext cx="7784480" cy="260343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lnSpc>
                <a:spcPts val="1400"/>
              </a:lnSpc>
            </a:pPr>
            <a:r>
              <a:rPr sz="1300"/>
              <a:t>JSX是一种 JavaScript 的语法扩展，常用于描述 React 组件的 UI 结构。JSX 看起来像是 HTML，但实际上是 JavaScript 的一种语法糖，它允许在 JavaScript 中直接书写类似 HTML 的标签，并最终通过babel编译。最终转化为虚拟DOM树渲染</a:t>
            </a:r>
            <a:endParaRPr sz="1300"/>
          </a:p>
          <a:p>
            <a:pPr algn="l">
              <a:lnSpc>
                <a:spcPts val="1400"/>
              </a:lnSpc>
            </a:pPr>
            <a:endParaRPr sz="1300"/>
          </a:p>
          <a:p>
            <a:pPr algn="l" defTabSz="457200">
              <a:defRPr sz="1700">
                <a:latin typeface="Helvetica"/>
                <a:ea typeface="Helvetica"/>
                <a:cs typeface="Helvetica"/>
                <a:sym typeface="Helvetica"/>
              </a:defRPr>
            </a:pPr>
            <a:r>
              <a:rPr sz="1300">
                <a:latin typeface="+mn-lt"/>
                <a:ea typeface="+mn-ea"/>
                <a:cs typeface="+mn-cs"/>
                <a:sym typeface="PingFang SC Regular"/>
              </a:rPr>
              <a:t>React 认为渲染逻辑本质上与其他 UI 逻辑内在耦合，比如，在 UI 中需要绑定处理事件、在某些时刻状态发生变化时需要通知到 UI，以及需要在 UI 中展示准备好的数据。</a:t>
            </a:r>
          </a:p>
          <a:p>
            <a:pPr algn="l">
              <a:lnSpc>
                <a:spcPts val="1000"/>
              </a:lnSpc>
            </a:pPr>
          </a:p>
          <a:p>
            <a:pPr algn="l">
              <a:lnSpc>
                <a:spcPts val="1800"/>
              </a:lnSpc>
            </a:pPr>
            <a:r>
              <a:rPr sz="1300"/>
              <a:t>优点：</a:t>
            </a:r>
          </a:p>
          <a:p>
            <a:pPr algn="l">
              <a:lnSpc>
                <a:spcPts val="1000"/>
              </a:lnSpc>
            </a:pPr>
          </a:p>
          <a:p>
            <a:pPr algn="l">
              <a:lnSpc>
                <a:spcPts val="100"/>
              </a:lnSpc>
            </a:pPr>
          </a:p>
          <a:p>
            <a:pPr marL="78619" indent="-78619" algn="l">
              <a:lnSpc>
                <a:spcPct val="120000"/>
              </a:lnSpc>
              <a:buSzPct val="100000"/>
              <a:buAutoNum type="arabicPeriod" startAt="1"/>
            </a:pPr>
            <a:r>
              <a:rPr sz="1300"/>
              <a:t>JSX语法和HTML基本没差别，非常直观和益读，便于维护，而且使用声明式编程，降低开发成本</a:t>
            </a:r>
          </a:p>
          <a:p>
            <a:pPr marL="78619" indent="-78619" algn="l">
              <a:lnSpc>
                <a:spcPct val="120000"/>
              </a:lnSpc>
              <a:buSzPct val="100000"/>
              <a:buAutoNum type="arabicPeriod" startAt="1"/>
            </a:pPr>
            <a:r>
              <a:rPr sz="1300"/>
              <a:t>JSX内嵌JS表达式，这使得UI渲染的逻辑非常灵活，条件渲染，列表渲染可以直接用三元表达式和.map实现</a:t>
            </a:r>
          </a:p>
        </p:txBody>
      </p:sp>
      <p:pic>
        <p:nvPicPr>
          <p:cNvPr id="303" name="已粘贴的影片.png" descr="已粘贴的影片.png"/>
          <p:cNvPicPr>
            <a:picLocks noChangeAspect="1"/>
          </p:cNvPicPr>
          <p:nvPr/>
        </p:nvPicPr>
        <p:blipFill>
          <a:blip r:embed="rId3">
            <a:extLst/>
          </a:blip>
          <a:stretch>
            <a:fillRect/>
          </a:stretch>
        </p:blipFill>
        <p:spPr>
          <a:xfrm>
            <a:off x="1730667" y="0"/>
            <a:ext cx="6314199" cy="525780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32" presetID="4" grpId="1" fill="hold">
                                  <p:stCondLst>
                                    <p:cond delay="0"/>
                                  </p:stCondLst>
                                  <p:iterate type="el" backwards="0">
                                    <p:tmAbs val="0"/>
                                  </p:iterate>
                                  <p:childTnLst>
                                    <p:set>
                                      <p:cBhvr>
                                        <p:cTn id="6" fill="hold"/>
                                        <p:tgtEl>
                                          <p:spTgt spid="303"/>
                                        </p:tgtEl>
                                        <p:attrNameLst>
                                          <p:attrName>style.visibility</p:attrName>
                                        </p:attrNameLst>
                                      </p:cBhvr>
                                      <p:to>
                                        <p:strVal val="visible"/>
                                      </p:to>
                                    </p:set>
                                    <p:animEffect filter="box(out)" transition="in">
                                      <p:cBhvr>
                                        <p:cTn id="7" dur="500"/>
                                        <p:tgtEl>
                                          <p:spTgt spid="303"/>
                                        </p:tgtEl>
                                      </p:cBhvr>
                                    </p:animEffect>
                                  </p:childTnLst>
                                </p:cTn>
                              </p:par>
                            </p:childTnLst>
                          </p:cTn>
                        </p:par>
                      </p:childTnLst>
                    </p:cTn>
                  </p:par>
                  <p:par>
                    <p:cTn id="8" fill="hold">
                      <p:stCondLst>
                        <p:cond delay="indefinite"/>
                      </p:stCondLst>
                      <p:childTnLst>
                        <p:par>
                          <p:cTn id="9" fill="hold">
                            <p:stCondLst>
                              <p:cond delay="0"/>
                            </p:stCondLst>
                            <p:childTnLst>
                              <p:par>
                                <p:cTn id="10" presetClass="exit" nodeType="clickEffect" presetID="10" grpId="2" fill="hold">
                                  <p:stCondLst>
                                    <p:cond delay="0"/>
                                  </p:stCondLst>
                                  <p:iterate type="el" backwards="0">
                                    <p:tmAbs val="0"/>
                                  </p:iterate>
                                  <p:childTnLst>
                                    <p:animEffect filter="fade" transition="out">
                                      <p:cBhvr>
                                        <p:cTn id="11" dur="1000" fill="hold"/>
                                        <p:tgtEl>
                                          <p:spTgt spid="303"/>
                                        </p:tgtEl>
                                      </p:cBhvr>
                                    </p:animEffect>
                                    <p:set>
                                      <p:cBhvr>
                                        <p:cTn id="12" fill="hold">
                                          <p:stCondLst>
                                            <p:cond delay="999"/>
                                          </p:stCondLst>
                                        </p:cTn>
                                        <p:tgtEl>
                                          <p:spTgt spid="30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03" grpId="2"/>
      <p:bldP build="whole" bldLvl="1" animBg="1" rev="0" advAuto="0" spid="303" grpId="1"/>
    </p:bldLst>
  </p:timing>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5" name="连按此项以编辑"/>
          <p:cNvSpPr txBox="1"/>
          <p:nvPr>
            <p:ph type="title"/>
          </p:nvPr>
        </p:nvSpPr>
        <p:spPr>
          <a:prstGeom prst="rect">
            <a:avLst/>
          </a:prstGeom>
        </p:spPr>
        <p:txBody>
          <a:bodyPr/>
          <a:lstStyle/>
          <a:p>
            <a:pPr defTabSz="877823">
              <a:defRPr sz="2496"/>
            </a:pPr>
          </a:p>
        </p:txBody>
      </p:sp>
      <p:sp>
        <p:nvSpPr>
          <p:cNvPr id="306" name="连按此项以编辑"/>
          <p:cNvSpPr txBox="1"/>
          <p:nvPr>
            <p:ph type="body" sz="quarter" idx="1"/>
          </p:nvPr>
        </p:nvSpPr>
        <p:spPr>
          <a:prstGeom prst="rect">
            <a:avLst/>
          </a:prstGeom>
        </p:spPr>
        <p:txBody>
          <a:bodyPr/>
          <a:lstStyle/>
          <a:p>
            <a:pPr defTabSz="896111">
              <a:defRPr sz="1176"/>
            </a:pPr>
          </a:p>
        </p:txBody>
      </p:sp>
      <p:pic>
        <p:nvPicPr>
          <p:cNvPr id="307" name="图像" descr="图像"/>
          <p:cNvPicPr>
            <a:picLocks noChangeAspect="1"/>
          </p:cNvPicPr>
          <p:nvPr/>
        </p:nvPicPr>
        <p:blipFill>
          <a:blip r:embed="rId2">
            <a:extLst/>
          </a:blip>
          <a:stretch>
            <a:fillRect/>
          </a:stretch>
        </p:blipFill>
        <p:spPr>
          <a:xfrm>
            <a:off x="761" y="3571"/>
            <a:ext cx="9334501" cy="5250658"/>
          </a:xfrm>
          <a:prstGeom prst="rect">
            <a:avLst/>
          </a:prstGeom>
          <a:ln w="12700">
            <a:miter lim="400000"/>
          </a:ln>
        </p:spPr>
      </p:pic>
      <p:sp>
        <p:nvSpPr>
          <p:cNvPr id="308" name="React Hook"/>
          <p:cNvSpPr txBox="1"/>
          <p:nvPr/>
        </p:nvSpPr>
        <p:spPr>
          <a:xfrm>
            <a:off x="761452" y="142013"/>
            <a:ext cx="1981735" cy="53362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ts val="3100"/>
              </a:lnSpc>
              <a:defRPr sz="2700">
                <a:solidFill>
                  <a:srgbClr val="6D93A1"/>
                </a:solidFill>
              </a:defRPr>
            </a:lvl1pPr>
          </a:lstStyle>
          <a:p>
            <a:pPr>
              <a:defRPr sz="4200">
                <a:solidFill>
                  <a:srgbClr val="000000"/>
                </a:solidFill>
              </a:defRPr>
            </a:pPr>
            <a:r>
              <a:rPr sz="2700">
                <a:solidFill>
                  <a:srgbClr val="6D93A1"/>
                </a:solidFill>
              </a:rPr>
              <a:t>React Hook</a:t>
            </a:r>
          </a:p>
        </p:txBody>
      </p:sp>
      <p:sp>
        <p:nvSpPr>
          <p:cNvPr id="309" name="React Hook 是 React 16.8 引入的一种新特性，它允许在函数组件中使用状态和其他 React 特性，而不需要编写类组件。Hook 提供了一组函数，使得在函数组件中能够实现以前只能在类组件中使用的功能，比如管理状态、生命周期方法、上下文等。…"/>
          <p:cNvSpPr txBox="1"/>
          <p:nvPr/>
        </p:nvSpPr>
        <p:spPr>
          <a:xfrm>
            <a:off x="1122984" y="1510178"/>
            <a:ext cx="7386035" cy="155691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lnSpc>
                <a:spcPts val="1300"/>
              </a:lnSpc>
            </a:pPr>
            <a:r>
              <a:rPr sz="1300"/>
              <a:t>React Hook 是 React 16.8 引入的一种新特性，它允许在函数组件中使用状态和其他 React 特性，而不需要编写类组件。Hook 提供了一组函数，使得在函数组件中能够实现以前只能在类组件中使用的功能，比如管理状态、生命周期方法、上下文等。</a:t>
            </a:r>
            <a:endParaRPr sz="1300"/>
          </a:p>
          <a:p>
            <a:pPr algn="l">
              <a:lnSpc>
                <a:spcPts val="1300"/>
              </a:lnSpc>
            </a:pPr>
            <a:endParaRPr sz="1300"/>
          </a:p>
          <a:p>
            <a:pPr algn="l">
              <a:lnSpc>
                <a:spcPts val="1300"/>
              </a:lnSpc>
            </a:pPr>
            <a:r>
              <a:rPr sz="1300"/>
              <a:t>他避免了类组件写起来复杂，生命周期繁多，还强制super，this管理困难的问题，同时也符合函数式编程的思想。</a:t>
            </a:r>
            <a:endParaRPr sz="1300"/>
          </a:p>
          <a:p>
            <a:pPr algn="l">
              <a:lnSpc>
                <a:spcPts val="1300"/>
              </a:lnSpc>
            </a:pPr>
            <a:endParaRPr sz="1300"/>
          </a:p>
          <a:p>
            <a:pPr algn="l" defTabSz="457200">
              <a:defRPr b="1" sz="1200">
                <a:latin typeface="Times Roman"/>
                <a:ea typeface="Times Roman"/>
                <a:cs typeface="Times Roman"/>
                <a:sym typeface="Times Roman"/>
              </a:defRPr>
            </a:pPr>
            <a:r>
              <a:rPr b="0" sz="1300">
                <a:latin typeface="PingFang SC Semibold"/>
                <a:ea typeface="PingFang SC Semibold"/>
                <a:cs typeface="PingFang SC Semibold"/>
                <a:sym typeface="PingFang SC Semibold"/>
              </a:rPr>
              <a:t>请各位朋友以后直接编写函数式组件取代类组件</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1" name="连按此项以编辑"/>
          <p:cNvSpPr txBox="1"/>
          <p:nvPr>
            <p:ph type="title"/>
          </p:nvPr>
        </p:nvSpPr>
        <p:spPr>
          <a:prstGeom prst="rect">
            <a:avLst/>
          </a:prstGeom>
        </p:spPr>
        <p:txBody>
          <a:bodyPr/>
          <a:lstStyle/>
          <a:p>
            <a:pPr defTabSz="877823">
              <a:defRPr sz="2496"/>
            </a:pPr>
          </a:p>
        </p:txBody>
      </p:sp>
      <p:sp>
        <p:nvSpPr>
          <p:cNvPr id="312" name="连按此项以编辑"/>
          <p:cNvSpPr txBox="1"/>
          <p:nvPr>
            <p:ph type="body" sz="quarter" idx="1"/>
          </p:nvPr>
        </p:nvSpPr>
        <p:spPr>
          <a:prstGeom prst="rect">
            <a:avLst/>
          </a:prstGeom>
        </p:spPr>
        <p:txBody>
          <a:bodyPr/>
          <a:lstStyle/>
          <a:p>
            <a:pPr defTabSz="896111">
              <a:defRPr sz="1176"/>
            </a:pPr>
          </a:p>
        </p:txBody>
      </p:sp>
      <p:pic>
        <p:nvPicPr>
          <p:cNvPr id="313" name="图像" descr="图像"/>
          <p:cNvPicPr>
            <a:picLocks noChangeAspect="1"/>
          </p:cNvPicPr>
          <p:nvPr/>
        </p:nvPicPr>
        <p:blipFill>
          <a:blip r:embed="rId2">
            <a:extLst/>
          </a:blip>
          <a:stretch>
            <a:fillRect/>
          </a:stretch>
        </p:blipFill>
        <p:spPr>
          <a:xfrm>
            <a:off x="761" y="3571"/>
            <a:ext cx="9334501" cy="5250658"/>
          </a:xfrm>
          <a:prstGeom prst="rect">
            <a:avLst/>
          </a:prstGeom>
          <a:ln w="12700">
            <a:miter lim="400000"/>
          </a:ln>
        </p:spPr>
      </p:pic>
      <p:sp>
        <p:nvSpPr>
          <p:cNvPr id="314" name="React Hook的优点"/>
          <p:cNvSpPr txBox="1"/>
          <p:nvPr/>
        </p:nvSpPr>
        <p:spPr>
          <a:xfrm>
            <a:off x="761452" y="142013"/>
            <a:ext cx="3010435" cy="53362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ts val="3100"/>
              </a:lnSpc>
              <a:defRPr sz="2700">
                <a:solidFill>
                  <a:srgbClr val="6D93A1"/>
                </a:solidFill>
              </a:defRPr>
            </a:lvl1pPr>
          </a:lstStyle>
          <a:p>
            <a:pPr>
              <a:defRPr sz="4200">
                <a:solidFill>
                  <a:srgbClr val="000000"/>
                </a:solidFill>
              </a:defRPr>
            </a:pPr>
            <a:r>
              <a:rPr sz="2700">
                <a:solidFill>
                  <a:srgbClr val="6D93A1"/>
                </a:solidFill>
              </a:rPr>
              <a:t>React Hook的优点</a:t>
            </a:r>
          </a:p>
        </p:txBody>
      </p:sp>
      <p:sp>
        <p:nvSpPr>
          <p:cNvPr id="315" name="简化代码结构…"/>
          <p:cNvSpPr txBox="1"/>
          <p:nvPr/>
        </p:nvSpPr>
        <p:spPr>
          <a:xfrm>
            <a:off x="974994" y="1287551"/>
            <a:ext cx="7386036" cy="2044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228600" indent="-228600" algn="l">
              <a:lnSpc>
                <a:spcPct val="150000"/>
              </a:lnSpc>
              <a:buSzPct val="100000"/>
              <a:buChar char="•"/>
              <a:defRPr sz="1300"/>
            </a:pPr>
            <a:r>
              <a:t>简化代码结构</a:t>
            </a:r>
          </a:p>
          <a:p>
            <a:pPr marL="228600" indent="-228600" algn="l">
              <a:lnSpc>
                <a:spcPct val="150000"/>
              </a:lnSpc>
              <a:buSzPct val="100000"/>
              <a:buChar char="•"/>
              <a:defRPr sz="1300"/>
            </a:pPr>
            <a:r>
              <a:t>提高代码复用性</a:t>
            </a:r>
          </a:p>
          <a:p>
            <a:pPr marL="228600" indent="-228600" algn="l">
              <a:lnSpc>
                <a:spcPct val="150000"/>
              </a:lnSpc>
              <a:buSzPct val="100000"/>
              <a:buChar char="•"/>
              <a:defRPr sz="1300"/>
            </a:pPr>
            <a:r>
              <a:t>更好的逻辑组织</a:t>
            </a:r>
          </a:p>
          <a:p>
            <a:pPr marL="228600" indent="-228600" algn="l">
              <a:lnSpc>
                <a:spcPct val="150000"/>
              </a:lnSpc>
              <a:buSzPct val="100000"/>
              <a:buChar char="•"/>
              <a:defRPr sz="1300"/>
            </a:pPr>
            <a:r>
              <a:t>避免类组件的缺陷</a:t>
            </a:r>
          </a:p>
          <a:p>
            <a:pPr marL="228600" indent="-228600" algn="l">
              <a:lnSpc>
                <a:spcPct val="150000"/>
              </a:lnSpc>
              <a:buSzPct val="100000"/>
              <a:buChar char="•"/>
              <a:defRPr sz="1300"/>
            </a:pPr>
            <a:r>
              <a:t>轻量级，易测试</a:t>
            </a:r>
          </a:p>
          <a:p>
            <a:pPr marL="228600" indent="-228600" algn="l">
              <a:lnSpc>
                <a:spcPct val="150000"/>
              </a:lnSpc>
              <a:buSzPct val="100000"/>
              <a:buChar char="•"/>
              <a:defRPr sz="1300"/>
            </a:pPr>
            <a:r>
              <a:t>未来可能只更新React Hook的新特性</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7" name="连按此项以编辑"/>
          <p:cNvSpPr txBox="1"/>
          <p:nvPr>
            <p:ph type="title"/>
          </p:nvPr>
        </p:nvSpPr>
        <p:spPr>
          <a:prstGeom prst="rect">
            <a:avLst/>
          </a:prstGeom>
        </p:spPr>
        <p:txBody>
          <a:bodyPr/>
          <a:lstStyle/>
          <a:p>
            <a:pPr defTabSz="877823">
              <a:defRPr sz="2496"/>
            </a:pPr>
          </a:p>
        </p:txBody>
      </p:sp>
      <p:sp>
        <p:nvSpPr>
          <p:cNvPr id="318" name="连按此项以编辑"/>
          <p:cNvSpPr txBox="1"/>
          <p:nvPr>
            <p:ph type="body" sz="quarter" idx="1"/>
          </p:nvPr>
        </p:nvSpPr>
        <p:spPr>
          <a:prstGeom prst="rect">
            <a:avLst/>
          </a:prstGeom>
        </p:spPr>
        <p:txBody>
          <a:bodyPr/>
          <a:lstStyle/>
          <a:p>
            <a:pPr defTabSz="896111">
              <a:defRPr sz="1176"/>
            </a:pPr>
          </a:p>
        </p:txBody>
      </p:sp>
      <p:pic>
        <p:nvPicPr>
          <p:cNvPr id="319" name="图像" descr="图像"/>
          <p:cNvPicPr>
            <a:picLocks noChangeAspect="1"/>
          </p:cNvPicPr>
          <p:nvPr/>
        </p:nvPicPr>
        <p:blipFill>
          <a:blip r:embed="rId2">
            <a:extLst/>
          </a:blip>
          <a:stretch>
            <a:fillRect/>
          </a:stretch>
        </p:blipFill>
        <p:spPr>
          <a:xfrm>
            <a:off x="761" y="3571"/>
            <a:ext cx="9334501" cy="5250658"/>
          </a:xfrm>
          <a:prstGeom prst="rect">
            <a:avLst/>
          </a:prstGeom>
          <a:ln w="12700">
            <a:miter lim="400000"/>
          </a:ln>
        </p:spPr>
      </p:pic>
      <p:sp>
        <p:nvSpPr>
          <p:cNvPr id="320" name="React Hook的缺点"/>
          <p:cNvSpPr txBox="1"/>
          <p:nvPr/>
        </p:nvSpPr>
        <p:spPr>
          <a:xfrm>
            <a:off x="761452" y="142013"/>
            <a:ext cx="3010435" cy="53362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ts val="3100"/>
              </a:lnSpc>
              <a:defRPr sz="2700">
                <a:solidFill>
                  <a:srgbClr val="6D93A1"/>
                </a:solidFill>
              </a:defRPr>
            </a:lvl1pPr>
          </a:lstStyle>
          <a:p>
            <a:pPr>
              <a:defRPr sz="4200">
                <a:solidFill>
                  <a:srgbClr val="000000"/>
                </a:solidFill>
              </a:defRPr>
            </a:pPr>
            <a:r>
              <a:rPr sz="2700">
                <a:solidFill>
                  <a:srgbClr val="6D93A1"/>
                </a:solidFill>
              </a:rPr>
              <a:t>React Hook的缺点</a:t>
            </a:r>
          </a:p>
        </p:txBody>
      </p:sp>
      <p:sp>
        <p:nvSpPr>
          <p:cNvPr id="321" name="需要重新学习适应…"/>
          <p:cNvSpPr txBox="1"/>
          <p:nvPr/>
        </p:nvSpPr>
        <p:spPr>
          <a:xfrm>
            <a:off x="974994" y="1630451"/>
            <a:ext cx="7386036" cy="1358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228600" indent="-228600" algn="l">
              <a:lnSpc>
                <a:spcPct val="150000"/>
              </a:lnSpc>
              <a:buSzPct val="100000"/>
              <a:buChar char="•"/>
              <a:defRPr sz="1300"/>
            </a:pPr>
            <a:r>
              <a:t>需要重新学习适应</a:t>
            </a:r>
          </a:p>
          <a:p>
            <a:pPr marL="228600" indent="-228600" algn="l">
              <a:lnSpc>
                <a:spcPct val="150000"/>
              </a:lnSpc>
              <a:buSzPct val="100000"/>
              <a:buChar char="•"/>
              <a:defRPr sz="1300"/>
            </a:pPr>
            <a:r>
              <a:t>复杂度的提升</a:t>
            </a:r>
          </a:p>
          <a:p>
            <a:pPr marL="228600" indent="-228600" algn="l">
              <a:lnSpc>
                <a:spcPct val="150000"/>
              </a:lnSpc>
              <a:buSzPct val="100000"/>
              <a:buChar char="•"/>
              <a:defRPr sz="1300"/>
            </a:pPr>
            <a:r>
              <a:t>性能陷阱</a:t>
            </a:r>
          </a:p>
          <a:p>
            <a:pPr marL="228600" indent="-228600" algn="l">
              <a:lnSpc>
                <a:spcPct val="150000"/>
              </a:lnSpc>
              <a:buSzPct val="100000"/>
              <a:buChar char="•"/>
              <a:defRPr sz="1300"/>
            </a:pPr>
            <a:r>
              <a:t>无法完全模拟React生命周期</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3" name="连按此项以编辑"/>
          <p:cNvSpPr txBox="1"/>
          <p:nvPr>
            <p:ph type="title"/>
          </p:nvPr>
        </p:nvSpPr>
        <p:spPr>
          <a:prstGeom prst="rect">
            <a:avLst/>
          </a:prstGeom>
        </p:spPr>
        <p:txBody>
          <a:bodyPr/>
          <a:lstStyle/>
          <a:p>
            <a:pPr defTabSz="877823">
              <a:defRPr sz="2496"/>
            </a:pPr>
          </a:p>
        </p:txBody>
      </p:sp>
      <p:sp>
        <p:nvSpPr>
          <p:cNvPr id="324" name="连按此项以编辑"/>
          <p:cNvSpPr txBox="1"/>
          <p:nvPr>
            <p:ph type="body" sz="quarter" idx="1"/>
          </p:nvPr>
        </p:nvSpPr>
        <p:spPr>
          <a:prstGeom prst="rect">
            <a:avLst/>
          </a:prstGeom>
        </p:spPr>
        <p:txBody>
          <a:bodyPr/>
          <a:lstStyle/>
          <a:p>
            <a:pPr defTabSz="896111">
              <a:defRPr sz="1176"/>
            </a:pPr>
          </a:p>
        </p:txBody>
      </p:sp>
      <p:pic>
        <p:nvPicPr>
          <p:cNvPr id="325" name="图像" descr="图像"/>
          <p:cNvPicPr>
            <a:picLocks noChangeAspect="1"/>
          </p:cNvPicPr>
          <p:nvPr/>
        </p:nvPicPr>
        <p:blipFill>
          <a:blip r:embed="rId2">
            <a:extLst/>
          </a:blip>
          <a:stretch>
            <a:fillRect/>
          </a:stretch>
        </p:blipFill>
        <p:spPr>
          <a:xfrm>
            <a:off x="761" y="3571"/>
            <a:ext cx="9334501" cy="5250658"/>
          </a:xfrm>
          <a:prstGeom prst="rect">
            <a:avLst/>
          </a:prstGeom>
          <a:ln w="12700">
            <a:miter lim="400000"/>
          </a:ln>
        </p:spPr>
      </p:pic>
      <p:sp>
        <p:nvSpPr>
          <p:cNvPr id="326" name="React Hook的例子"/>
          <p:cNvSpPr txBox="1"/>
          <p:nvPr/>
        </p:nvSpPr>
        <p:spPr>
          <a:xfrm>
            <a:off x="761452" y="142013"/>
            <a:ext cx="3010435" cy="53362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ts val="3100"/>
              </a:lnSpc>
              <a:defRPr sz="2700">
                <a:solidFill>
                  <a:srgbClr val="6D93A1"/>
                </a:solidFill>
              </a:defRPr>
            </a:lvl1pPr>
          </a:lstStyle>
          <a:p>
            <a:pPr>
              <a:defRPr sz="4200">
                <a:solidFill>
                  <a:srgbClr val="000000"/>
                </a:solidFill>
              </a:defRPr>
            </a:pPr>
            <a:r>
              <a:rPr sz="2700">
                <a:solidFill>
                  <a:srgbClr val="6D93A1"/>
                </a:solidFill>
              </a:rPr>
              <a:t>React Hook的例子</a:t>
            </a:r>
          </a:p>
        </p:txBody>
      </p:sp>
      <p:pic>
        <p:nvPicPr>
          <p:cNvPr id="327" name="已粘贴的影片.png" descr="已粘贴的影片.png"/>
          <p:cNvPicPr>
            <a:picLocks noChangeAspect="1"/>
          </p:cNvPicPr>
          <p:nvPr/>
        </p:nvPicPr>
        <p:blipFill>
          <a:blip r:embed="rId3">
            <a:extLst/>
          </a:blip>
          <a:stretch>
            <a:fillRect/>
          </a:stretch>
        </p:blipFill>
        <p:spPr>
          <a:xfrm>
            <a:off x="1956660" y="544895"/>
            <a:ext cx="5842113" cy="4535085"/>
          </a:xfrm>
          <a:prstGeom prst="rect">
            <a:avLst/>
          </a:prstGeom>
          <a:ln w="12700">
            <a:miter lim="400000"/>
          </a:ln>
        </p:spPr>
      </p:pic>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9" name="连按此项以编辑"/>
          <p:cNvSpPr txBox="1"/>
          <p:nvPr>
            <p:ph type="title"/>
          </p:nvPr>
        </p:nvSpPr>
        <p:spPr>
          <a:prstGeom prst="rect">
            <a:avLst/>
          </a:prstGeom>
        </p:spPr>
        <p:txBody>
          <a:bodyPr/>
          <a:lstStyle/>
          <a:p>
            <a:pPr defTabSz="877823">
              <a:defRPr sz="2496"/>
            </a:pPr>
          </a:p>
        </p:txBody>
      </p:sp>
      <p:sp>
        <p:nvSpPr>
          <p:cNvPr id="330" name="连按此项以编辑"/>
          <p:cNvSpPr txBox="1"/>
          <p:nvPr>
            <p:ph type="body" sz="quarter" idx="1"/>
          </p:nvPr>
        </p:nvSpPr>
        <p:spPr>
          <a:prstGeom prst="rect">
            <a:avLst/>
          </a:prstGeom>
        </p:spPr>
        <p:txBody>
          <a:bodyPr/>
          <a:lstStyle/>
          <a:p>
            <a:pPr defTabSz="896111">
              <a:defRPr sz="1176"/>
            </a:pPr>
          </a:p>
        </p:txBody>
      </p:sp>
      <p:pic>
        <p:nvPicPr>
          <p:cNvPr id="331" name="图像" descr="图像"/>
          <p:cNvPicPr>
            <a:picLocks noChangeAspect="1"/>
          </p:cNvPicPr>
          <p:nvPr/>
        </p:nvPicPr>
        <p:blipFill>
          <a:blip r:embed="rId2">
            <a:extLst/>
          </a:blip>
          <a:stretch>
            <a:fillRect/>
          </a:stretch>
        </p:blipFill>
        <p:spPr>
          <a:xfrm>
            <a:off x="761" y="3571"/>
            <a:ext cx="9334501" cy="5250658"/>
          </a:xfrm>
          <a:prstGeom prst="rect">
            <a:avLst/>
          </a:prstGeom>
          <a:ln w="12700">
            <a:miter lim="400000"/>
          </a:ln>
        </p:spPr>
      </p:pic>
      <p:sp>
        <p:nvSpPr>
          <p:cNvPr id="332" name="React学习路径"/>
          <p:cNvSpPr txBox="1"/>
          <p:nvPr/>
        </p:nvSpPr>
        <p:spPr>
          <a:xfrm>
            <a:off x="761452" y="142013"/>
            <a:ext cx="2408988" cy="53362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ts val="3100"/>
              </a:lnSpc>
              <a:defRPr sz="2700">
                <a:solidFill>
                  <a:srgbClr val="6D93A1"/>
                </a:solidFill>
              </a:defRPr>
            </a:lvl1pPr>
          </a:lstStyle>
          <a:p>
            <a:pPr>
              <a:defRPr sz="4200">
                <a:solidFill>
                  <a:srgbClr val="000000"/>
                </a:solidFill>
              </a:defRPr>
            </a:pPr>
            <a:r>
              <a:rPr sz="2700">
                <a:solidFill>
                  <a:srgbClr val="6D93A1"/>
                </a:solidFill>
              </a:rPr>
              <a:t>React学习路径</a:t>
            </a:r>
          </a:p>
        </p:txBody>
      </p:sp>
      <p:sp>
        <p:nvSpPr>
          <p:cNvPr id="333" name="1. 官⽹ :https://react.dev/ 新官⽹以实践为主，一步步教你书写 React 组件代码，教你新特性，是最好的 React 教…"/>
          <p:cNvSpPr txBox="1"/>
          <p:nvPr/>
        </p:nvSpPr>
        <p:spPr>
          <a:xfrm>
            <a:off x="1475944" y="1464119"/>
            <a:ext cx="7140322" cy="217240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lnSpc>
                <a:spcPts val="700"/>
              </a:lnSpc>
            </a:pPr>
          </a:p>
          <a:p>
            <a:pPr algn="l">
              <a:lnSpc>
                <a:spcPts val="1400"/>
              </a:lnSpc>
            </a:pPr>
            <a:r>
              <a:rPr sz="1300"/>
              <a:t> </a:t>
            </a:r>
            <a:r>
              <a:rPr sz="1300"/>
              <a:t>1. 官⽹</a:t>
            </a:r>
            <a:r>
              <a:rPr sz="1300">
                <a:hlinkClick r:id="rId3" invalidUrl="" action="" tgtFrame="" tooltip="" history="1" highlightClick="0" endSnd="0"/>
              </a:rPr>
              <a:t> :https://react.dev/</a:t>
            </a:r>
            <a:r>
              <a:rPr sz="1300"/>
              <a:t> 新官⽹以实践为主，一步步教你书写 React 组件代码，教你新特性，是最好的 React 教</a:t>
            </a:r>
          </a:p>
          <a:p>
            <a:pPr algn="l" defTabSz="457200">
              <a:lnSpc>
                <a:spcPts val="1800"/>
              </a:lnSpc>
              <a:tabLst>
                <a:tab pos="228600" algn="l"/>
              </a:tabLst>
            </a:pPr>
            <a:r>
              <a:rPr sz="1300"/>
              <a:t>材</a:t>
            </a:r>
          </a:p>
          <a:p>
            <a:pPr algn="l">
              <a:lnSpc>
                <a:spcPts val="1000"/>
              </a:lnSpc>
            </a:pPr>
          </a:p>
          <a:p>
            <a:pPr algn="l">
              <a:lnSpc>
                <a:spcPts val="300"/>
              </a:lnSpc>
            </a:pPr>
          </a:p>
          <a:p>
            <a:pPr algn="l">
              <a:lnSpc>
                <a:spcPts val="1400"/>
              </a:lnSpc>
            </a:pPr>
            <a:r>
              <a:rPr sz="1300"/>
              <a:t> </a:t>
            </a:r>
            <a:r>
              <a:rPr sz="1300"/>
              <a:t>2. b站或者油管上各种免费讲解课程</a:t>
            </a:r>
          </a:p>
          <a:p>
            <a:pPr algn="l">
              <a:lnSpc>
                <a:spcPts val="1000"/>
              </a:lnSpc>
            </a:pPr>
          </a:p>
          <a:p>
            <a:pPr algn="l">
              <a:lnSpc>
                <a:spcPts val="700"/>
              </a:lnSpc>
            </a:pPr>
          </a:p>
          <a:p>
            <a:pPr algn="l">
              <a:lnSpc>
                <a:spcPts val="1400"/>
              </a:lnSpc>
            </a:pPr>
            <a:r>
              <a:rPr sz="1300"/>
              <a:t> </a:t>
            </a:r>
            <a:r>
              <a:rPr sz="1300"/>
              <a:t>3. 购买对应付费课程</a:t>
            </a:r>
          </a:p>
          <a:p>
            <a:pPr algn="l">
              <a:lnSpc>
                <a:spcPts val="1000"/>
              </a:lnSpc>
            </a:pPr>
          </a:p>
          <a:p>
            <a:pPr algn="l">
              <a:lnSpc>
                <a:spcPts val="500"/>
              </a:lnSpc>
            </a:pPr>
          </a:p>
          <a:p>
            <a:pPr algn="l">
              <a:lnSpc>
                <a:spcPts val="1400"/>
              </a:lnSpc>
            </a:pPr>
            <a:r>
              <a:rPr sz="1300">
                <a:latin typeface="PingFang SC Semibold"/>
                <a:ea typeface="PingFang SC Semibold"/>
                <a:cs typeface="PingFang SC Semibold"/>
                <a:sym typeface="PingFang SC Semibold"/>
              </a:rPr>
              <a:t> </a:t>
            </a:r>
            <a:r>
              <a:rPr sz="1300">
                <a:latin typeface="PingFang SC Semibold"/>
                <a:ea typeface="PingFang SC Semibold"/>
                <a:cs typeface="PingFang SC Semibold"/>
                <a:sym typeface="PingFang SC Semibold"/>
              </a:rPr>
              <a:t>Code才是最好的学习⽅式，只看不敲代码，很难真的掌握语⾔，如有余⼒可以深⼊研究源码，甚⾄写一个 mini-react，更了解本质</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5" name="连按此项以编辑"/>
          <p:cNvSpPr txBox="1"/>
          <p:nvPr>
            <p:ph type="title"/>
          </p:nvPr>
        </p:nvSpPr>
        <p:spPr>
          <a:prstGeom prst="rect">
            <a:avLst/>
          </a:prstGeom>
        </p:spPr>
        <p:txBody>
          <a:bodyPr/>
          <a:lstStyle/>
          <a:p>
            <a:pPr defTabSz="877823">
              <a:defRPr sz="2496"/>
            </a:pPr>
          </a:p>
        </p:txBody>
      </p:sp>
      <p:sp>
        <p:nvSpPr>
          <p:cNvPr id="336" name="连按此项以编辑"/>
          <p:cNvSpPr txBox="1"/>
          <p:nvPr>
            <p:ph type="body" sz="quarter" idx="1"/>
          </p:nvPr>
        </p:nvSpPr>
        <p:spPr>
          <a:prstGeom prst="rect">
            <a:avLst/>
          </a:prstGeom>
        </p:spPr>
        <p:txBody>
          <a:bodyPr/>
          <a:lstStyle/>
          <a:p>
            <a:pPr defTabSz="896111">
              <a:defRPr sz="1176"/>
            </a:pPr>
          </a:p>
        </p:txBody>
      </p:sp>
      <p:pic>
        <p:nvPicPr>
          <p:cNvPr id="337" name="图像" descr="图像"/>
          <p:cNvPicPr>
            <a:picLocks noChangeAspect="1"/>
          </p:cNvPicPr>
          <p:nvPr/>
        </p:nvPicPr>
        <p:blipFill>
          <a:blip r:embed="rId2">
            <a:extLst/>
          </a:blip>
          <a:stretch>
            <a:fillRect/>
          </a:stretch>
        </p:blipFill>
        <p:spPr>
          <a:xfrm>
            <a:off x="761" y="3571"/>
            <a:ext cx="9334501" cy="5250658"/>
          </a:xfrm>
          <a:prstGeom prst="rect">
            <a:avLst/>
          </a:prstGeom>
          <a:ln w="12700">
            <a:miter lim="400000"/>
          </a:ln>
        </p:spPr>
      </p:pic>
      <p:sp>
        <p:nvSpPr>
          <p:cNvPr id="338" name="React In Web3"/>
          <p:cNvSpPr txBox="1"/>
          <p:nvPr/>
        </p:nvSpPr>
        <p:spPr>
          <a:xfrm>
            <a:off x="761452" y="142013"/>
            <a:ext cx="2454594" cy="53362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ts val="3100"/>
              </a:lnSpc>
              <a:defRPr sz="2700">
                <a:solidFill>
                  <a:srgbClr val="6D93A1"/>
                </a:solidFill>
              </a:defRPr>
            </a:lvl1pPr>
          </a:lstStyle>
          <a:p>
            <a:pPr>
              <a:defRPr sz="4200">
                <a:solidFill>
                  <a:srgbClr val="000000"/>
                </a:solidFill>
              </a:defRPr>
            </a:pPr>
            <a:r>
              <a:rPr sz="2700">
                <a:solidFill>
                  <a:srgbClr val="6D93A1"/>
                </a:solidFill>
              </a:rPr>
              <a:t>React In Web3</a:t>
            </a:r>
          </a:p>
        </p:txBody>
      </p:sp>
      <p:sp>
        <p:nvSpPr>
          <p:cNvPr id="339" name="React在Web3行业同样也有很广泛的应用，在交易所、Dapp、钱包中，都可以使用React配合Wagmi、viem来实现链交互、页面搭建等应用，而且海外React岗位远高于其他前端框架，学好React收益很大"/>
          <p:cNvSpPr txBox="1"/>
          <p:nvPr/>
        </p:nvSpPr>
        <p:spPr>
          <a:xfrm>
            <a:off x="1097851" y="1091595"/>
            <a:ext cx="7140322" cy="87884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20000"/>
              </a:lnSpc>
              <a:defRPr sz="1300"/>
            </a:lvl1pPr>
          </a:lstStyle>
          <a:p>
            <a:pPr/>
            <a:r>
              <a:t>React在Web3行业同样也有很广泛的应用，在交易所、Dapp、钱包中，都可以使用React配合Wagmi、viem来实现链交互、页面搭建等应用，而且海外React岗位远高于其他前端框架，学好React收益很大</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连按此项以编辑"/>
          <p:cNvSpPr txBox="1"/>
          <p:nvPr>
            <p:ph type="title"/>
          </p:nvPr>
        </p:nvSpPr>
        <p:spPr>
          <a:prstGeom prst="rect">
            <a:avLst/>
          </a:prstGeom>
        </p:spPr>
        <p:txBody>
          <a:bodyPr/>
          <a:lstStyle/>
          <a:p>
            <a:pPr defTabSz="877823">
              <a:defRPr sz="2496"/>
            </a:pPr>
          </a:p>
        </p:txBody>
      </p:sp>
      <p:sp>
        <p:nvSpPr>
          <p:cNvPr id="185" name="连按此项以编辑"/>
          <p:cNvSpPr txBox="1"/>
          <p:nvPr>
            <p:ph type="body" sz="quarter" idx="1"/>
          </p:nvPr>
        </p:nvSpPr>
        <p:spPr>
          <a:prstGeom prst="rect">
            <a:avLst/>
          </a:prstGeom>
        </p:spPr>
        <p:txBody>
          <a:bodyPr/>
          <a:lstStyle/>
          <a:p>
            <a:pPr defTabSz="896111">
              <a:defRPr sz="1176"/>
            </a:pPr>
          </a:p>
        </p:txBody>
      </p:sp>
      <p:pic>
        <p:nvPicPr>
          <p:cNvPr id="186" name="图像" descr="图像"/>
          <p:cNvPicPr>
            <a:picLocks noChangeAspect="1"/>
          </p:cNvPicPr>
          <p:nvPr/>
        </p:nvPicPr>
        <p:blipFill>
          <a:blip r:embed="rId2">
            <a:extLst/>
          </a:blip>
          <a:stretch>
            <a:fillRect/>
          </a:stretch>
        </p:blipFill>
        <p:spPr>
          <a:xfrm>
            <a:off x="761" y="3571"/>
            <a:ext cx="9334501" cy="5250658"/>
          </a:xfrm>
          <a:prstGeom prst="rect">
            <a:avLst/>
          </a:prstGeom>
          <a:ln w="12700">
            <a:miter lim="400000"/>
          </a:ln>
        </p:spPr>
      </p:pic>
      <p:sp>
        <p:nvSpPr>
          <p:cNvPr id="187" name="前端技术变迁史"/>
          <p:cNvSpPr txBox="1"/>
          <p:nvPr/>
        </p:nvSpPr>
        <p:spPr>
          <a:xfrm>
            <a:off x="754363" y="129637"/>
            <a:ext cx="2514601" cy="60223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ts val="3700"/>
              </a:lnSpc>
              <a:defRPr sz="2700">
                <a:solidFill>
                  <a:srgbClr val="6D93A1"/>
                </a:solidFill>
              </a:defRPr>
            </a:lvl1pPr>
          </a:lstStyle>
          <a:p>
            <a:pPr>
              <a:defRPr sz="4200">
                <a:solidFill>
                  <a:srgbClr val="000000"/>
                </a:solidFill>
              </a:defRPr>
            </a:pPr>
            <a:r>
              <a:rPr sz="2700">
                <a:solidFill>
                  <a:srgbClr val="6D93A1"/>
                </a:solidFill>
              </a:rPr>
              <a:t>前端技术变迁史</a:t>
            </a:r>
          </a:p>
        </p:txBody>
      </p:sp>
      <p:pic>
        <p:nvPicPr>
          <p:cNvPr id="188" name="已粘贴的影片.png" descr="已粘贴的影片.png"/>
          <p:cNvPicPr>
            <a:picLocks noChangeAspect="1"/>
          </p:cNvPicPr>
          <p:nvPr/>
        </p:nvPicPr>
        <p:blipFill>
          <a:blip r:embed="rId3">
            <a:extLst/>
          </a:blip>
          <a:stretch>
            <a:fillRect/>
          </a:stretch>
        </p:blipFill>
        <p:spPr>
          <a:xfrm>
            <a:off x="727655" y="650668"/>
            <a:ext cx="4191152" cy="2570574"/>
          </a:xfrm>
          <a:prstGeom prst="rect">
            <a:avLst/>
          </a:prstGeom>
          <a:ln w="12700">
            <a:miter lim="400000"/>
          </a:ln>
        </p:spPr>
      </p:pic>
      <p:pic>
        <p:nvPicPr>
          <p:cNvPr id="189" name="已粘贴的影片.png" descr="已粘贴的影片.png"/>
          <p:cNvPicPr>
            <a:picLocks noChangeAspect="1"/>
          </p:cNvPicPr>
          <p:nvPr/>
        </p:nvPicPr>
        <p:blipFill>
          <a:blip r:embed="rId4">
            <a:extLst/>
          </a:blip>
          <a:stretch>
            <a:fillRect/>
          </a:stretch>
        </p:blipFill>
        <p:spPr>
          <a:xfrm>
            <a:off x="3937204" y="3015718"/>
            <a:ext cx="5277710" cy="2061607"/>
          </a:xfrm>
          <a:prstGeom prst="rect">
            <a:avLst/>
          </a:prstGeom>
          <a:ln w="12700">
            <a:miter lim="400000"/>
          </a:ln>
        </p:spPr>
      </p:pic>
      <p:sp>
        <p:nvSpPr>
          <p:cNvPr id="190" name="Php"/>
          <p:cNvSpPr txBox="1"/>
          <p:nvPr/>
        </p:nvSpPr>
        <p:spPr>
          <a:xfrm>
            <a:off x="5654120" y="1303425"/>
            <a:ext cx="1065887" cy="850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Php</a:t>
            </a:r>
          </a:p>
        </p:txBody>
      </p:sp>
      <p:sp>
        <p:nvSpPr>
          <p:cNvPr id="191" name="Jsp"/>
          <p:cNvSpPr txBox="1"/>
          <p:nvPr/>
        </p:nvSpPr>
        <p:spPr>
          <a:xfrm>
            <a:off x="1995109" y="3487399"/>
            <a:ext cx="972009" cy="850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Jsp</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连按此项以编辑"/>
          <p:cNvSpPr txBox="1"/>
          <p:nvPr>
            <p:ph type="title"/>
          </p:nvPr>
        </p:nvSpPr>
        <p:spPr>
          <a:prstGeom prst="rect">
            <a:avLst/>
          </a:prstGeom>
        </p:spPr>
        <p:txBody>
          <a:bodyPr/>
          <a:lstStyle/>
          <a:p>
            <a:pPr defTabSz="877823">
              <a:defRPr sz="2496"/>
            </a:pPr>
          </a:p>
        </p:txBody>
      </p:sp>
      <p:sp>
        <p:nvSpPr>
          <p:cNvPr id="194" name="连按此项以编辑"/>
          <p:cNvSpPr txBox="1"/>
          <p:nvPr>
            <p:ph type="body" sz="quarter" idx="1"/>
          </p:nvPr>
        </p:nvSpPr>
        <p:spPr>
          <a:prstGeom prst="rect">
            <a:avLst/>
          </a:prstGeom>
        </p:spPr>
        <p:txBody>
          <a:bodyPr/>
          <a:lstStyle/>
          <a:p>
            <a:pPr defTabSz="896111">
              <a:defRPr sz="1176"/>
            </a:pPr>
          </a:p>
        </p:txBody>
      </p:sp>
      <p:pic>
        <p:nvPicPr>
          <p:cNvPr id="195" name="图像" descr="图像"/>
          <p:cNvPicPr>
            <a:picLocks noChangeAspect="1"/>
          </p:cNvPicPr>
          <p:nvPr/>
        </p:nvPicPr>
        <p:blipFill>
          <a:blip r:embed="rId2">
            <a:extLst/>
          </a:blip>
          <a:stretch>
            <a:fillRect/>
          </a:stretch>
        </p:blipFill>
        <p:spPr>
          <a:xfrm>
            <a:off x="761" y="3571"/>
            <a:ext cx="9334501" cy="5250658"/>
          </a:xfrm>
          <a:prstGeom prst="rect">
            <a:avLst/>
          </a:prstGeom>
          <a:ln w="12700">
            <a:miter lim="400000"/>
          </a:ln>
        </p:spPr>
      </p:pic>
      <p:sp>
        <p:nvSpPr>
          <p:cNvPr id="196" name="Ajax的出现…"/>
          <p:cNvSpPr txBox="1"/>
          <p:nvPr/>
        </p:nvSpPr>
        <p:spPr>
          <a:xfrm>
            <a:off x="777115" y="863412"/>
            <a:ext cx="7561659" cy="281202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l">
              <a:lnSpc>
                <a:spcPts val="1000"/>
              </a:lnSpc>
            </a:pPr>
          </a:p>
          <a:p>
            <a:pPr algn="l">
              <a:lnSpc>
                <a:spcPts val="0"/>
              </a:lnSpc>
            </a:pPr>
          </a:p>
          <a:p>
            <a:pPr algn="l">
              <a:lnSpc>
                <a:spcPts val="1400"/>
              </a:lnSpc>
              <a:defRPr sz="1800">
                <a:latin typeface="PingFang SC Semibold"/>
                <a:ea typeface="PingFang SC Semibold"/>
                <a:cs typeface="PingFang SC Semibold"/>
                <a:sym typeface="PingFang SC Semibold"/>
              </a:defRPr>
            </a:pPr>
            <a:r>
              <a:t>Ajax的出现</a:t>
            </a:r>
            <a:endParaRPr sz="1300">
              <a:latin typeface="+mn-lt"/>
              <a:ea typeface="+mn-ea"/>
              <a:cs typeface="+mn-cs"/>
              <a:sym typeface="PingFang SC Regular"/>
            </a:endParaRPr>
          </a:p>
          <a:p>
            <a:pPr lvl="1" algn="l">
              <a:lnSpc>
                <a:spcPts val="1400"/>
              </a:lnSpc>
            </a:pPr>
            <a:endParaRPr sz="1300"/>
          </a:p>
          <a:p>
            <a:pPr lvl="1" algn="l">
              <a:lnSpc>
                <a:spcPts val="1400"/>
              </a:lnSpc>
            </a:pPr>
            <a:r>
              <a:rPr sz="1300"/>
              <a:t>前后端不分离的痛点</a:t>
            </a:r>
            <a:endParaRPr sz="1300"/>
          </a:p>
          <a:p>
            <a:pPr lvl="1" algn="l">
              <a:lnSpc>
                <a:spcPts val="1400"/>
              </a:lnSpc>
            </a:pPr>
            <a:endParaRPr sz="1300"/>
          </a:p>
          <a:p>
            <a:pPr lvl="1" marL="425450" indent="-82550" algn="l">
              <a:lnSpc>
                <a:spcPts val="1400"/>
              </a:lnSpc>
              <a:buSzPct val="100000"/>
              <a:buAutoNum type="arabicPeriod" startAt="1"/>
            </a:pPr>
            <a:r>
              <a:rPr sz="1300"/>
              <a:t>用户体验不流畅： 每次操作都要刷新页面获取新的状态，体验割裂</a:t>
            </a:r>
            <a:endParaRPr sz="1300"/>
          </a:p>
          <a:p>
            <a:pPr algn="l">
              <a:lnSpc>
                <a:spcPts val="1400"/>
              </a:lnSpc>
            </a:pPr>
            <a:endParaRPr sz="1300"/>
          </a:p>
          <a:p>
            <a:pPr lvl="1" marL="425450" indent="-82550" algn="l">
              <a:lnSpc>
                <a:spcPts val="1400"/>
              </a:lnSpc>
              <a:buSzPct val="100000"/>
              <a:buAutoNum type="arabicPeriod" startAt="2"/>
            </a:pPr>
            <a:r>
              <a:rPr sz="1300"/>
              <a:t>页面加载速度慢:    每次刷新页面会导致资源重新请求加载，增加加载时间</a:t>
            </a:r>
            <a:endParaRPr sz="1300"/>
          </a:p>
          <a:p>
            <a:pPr algn="l">
              <a:lnSpc>
                <a:spcPts val="1400"/>
              </a:lnSpc>
            </a:pPr>
            <a:endParaRPr sz="1300"/>
          </a:p>
          <a:p>
            <a:pPr lvl="1" marL="425450" indent="-82550" algn="l">
              <a:lnSpc>
                <a:spcPts val="1400"/>
              </a:lnSpc>
              <a:buSzPct val="100000"/>
              <a:buAutoNum type="arabicPeriod" startAt="3"/>
            </a:pPr>
            <a:r>
              <a:rPr sz="1300"/>
              <a:t>前后端协作困难</a:t>
            </a:r>
            <a:endParaRPr sz="1300"/>
          </a:p>
          <a:p>
            <a:pPr lvl="1" algn="l">
              <a:lnSpc>
                <a:spcPts val="1400"/>
              </a:lnSpc>
            </a:pPr>
            <a:endParaRPr sz="1300"/>
          </a:p>
          <a:p>
            <a:pPr lvl="1" algn="l">
              <a:lnSpc>
                <a:spcPts val="1400"/>
              </a:lnSpc>
            </a:pPr>
            <a:r>
              <a:rPr sz="1300"/>
              <a:t>XMLHttpRequest、 Ajax 的诞⽣后前端可以在无需重新加载网页就主动获取数据更新部分网页，前端开始维护页面的状态</a:t>
            </a:r>
          </a:p>
        </p:txBody>
      </p:sp>
      <p:sp>
        <p:nvSpPr>
          <p:cNvPr id="197" name="前端技术变迁史"/>
          <p:cNvSpPr txBox="1"/>
          <p:nvPr/>
        </p:nvSpPr>
        <p:spPr>
          <a:xfrm>
            <a:off x="754363" y="129637"/>
            <a:ext cx="2514601" cy="60223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ts val="3700"/>
              </a:lnSpc>
              <a:defRPr sz="2700">
                <a:solidFill>
                  <a:srgbClr val="6D93A1"/>
                </a:solidFill>
              </a:defRPr>
            </a:lvl1pPr>
          </a:lstStyle>
          <a:p>
            <a:pPr>
              <a:defRPr sz="4200">
                <a:solidFill>
                  <a:srgbClr val="000000"/>
                </a:solidFill>
              </a:defRPr>
            </a:pPr>
            <a:r>
              <a:rPr sz="2700">
                <a:solidFill>
                  <a:srgbClr val="6D93A1"/>
                </a:solidFill>
              </a:rPr>
              <a:t>前端技术变迁史</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连按此项以编辑"/>
          <p:cNvSpPr txBox="1"/>
          <p:nvPr>
            <p:ph type="title"/>
          </p:nvPr>
        </p:nvSpPr>
        <p:spPr>
          <a:prstGeom prst="rect">
            <a:avLst/>
          </a:prstGeom>
        </p:spPr>
        <p:txBody>
          <a:bodyPr/>
          <a:lstStyle/>
          <a:p>
            <a:pPr defTabSz="877823">
              <a:defRPr sz="2496"/>
            </a:pPr>
          </a:p>
        </p:txBody>
      </p:sp>
      <p:sp>
        <p:nvSpPr>
          <p:cNvPr id="200" name="连按此项以编辑"/>
          <p:cNvSpPr txBox="1"/>
          <p:nvPr>
            <p:ph type="body" sz="quarter" idx="1"/>
          </p:nvPr>
        </p:nvSpPr>
        <p:spPr>
          <a:prstGeom prst="rect">
            <a:avLst/>
          </a:prstGeom>
        </p:spPr>
        <p:txBody>
          <a:bodyPr/>
          <a:lstStyle/>
          <a:p>
            <a:pPr defTabSz="896111">
              <a:defRPr sz="1176"/>
            </a:pPr>
          </a:p>
        </p:txBody>
      </p:sp>
      <p:pic>
        <p:nvPicPr>
          <p:cNvPr id="201" name="图像" descr="图像"/>
          <p:cNvPicPr>
            <a:picLocks noChangeAspect="1"/>
          </p:cNvPicPr>
          <p:nvPr/>
        </p:nvPicPr>
        <p:blipFill>
          <a:blip r:embed="rId2">
            <a:extLst/>
          </a:blip>
          <a:stretch>
            <a:fillRect/>
          </a:stretch>
        </p:blipFill>
        <p:spPr>
          <a:xfrm>
            <a:off x="761" y="3571"/>
            <a:ext cx="9334501" cy="5250658"/>
          </a:xfrm>
          <a:prstGeom prst="rect">
            <a:avLst/>
          </a:prstGeom>
          <a:ln w="12700">
            <a:miter lim="400000"/>
          </a:ln>
        </p:spPr>
      </p:pic>
      <p:sp>
        <p:nvSpPr>
          <p:cNvPr id="202" name="jQuery应时而生…"/>
          <p:cNvSpPr txBox="1"/>
          <p:nvPr/>
        </p:nvSpPr>
        <p:spPr>
          <a:xfrm>
            <a:off x="777115" y="863412"/>
            <a:ext cx="7561659" cy="281202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l">
              <a:lnSpc>
                <a:spcPts val="1000"/>
              </a:lnSpc>
            </a:pPr>
          </a:p>
          <a:p>
            <a:pPr algn="l">
              <a:lnSpc>
                <a:spcPts val="0"/>
              </a:lnSpc>
            </a:pPr>
          </a:p>
          <a:p>
            <a:pPr algn="l">
              <a:lnSpc>
                <a:spcPts val="1400"/>
              </a:lnSpc>
              <a:defRPr sz="1800">
                <a:latin typeface="PingFang SC Semibold"/>
                <a:ea typeface="PingFang SC Semibold"/>
                <a:cs typeface="PingFang SC Semibold"/>
                <a:sym typeface="PingFang SC Semibold"/>
              </a:defRPr>
            </a:pPr>
            <a:r>
              <a:t>jQuery应时而生</a:t>
            </a:r>
          </a:p>
          <a:p>
            <a:pPr lvl="1" algn="l">
              <a:lnSpc>
                <a:spcPts val="1400"/>
              </a:lnSpc>
              <a:defRPr sz="1800">
                <a:latin typeface="PingFang SC Semibold"/>
                <a:ea typeface="PingFang SC Semibold"/>
                <a:cs typeface="PingFang SC Semibold"/>
                <a:sym typeface="PingFang SC Semibold"/>
              </a:defRPr>
            </a:pPr>
          </a:p>
          <a:p>
            <a:pPr lvl="1" algn="l">
              <a:lnSpc>
                <a:spcPts val="1400"/>
              </a:lnSpc>
              <a:defRPr sz="1800">
                <a:latin typeface="PingFang SC Semibold"/>
                <a:ea typeface="PingFang SC Semibold"/>
                <a:cs typeface="PingFang SC Semibold"/>
                <a:sym typeface="PingFang SC Semibold"/>
              </a:defRPr>
            </a:pPr>
            <a:r>
              <a:rPr sz="1300">
                <a:latin typeface="+mn-lt"/>
                <a:ea typeface="+mn-ea"/>
                <a:cs typeface="+mn-cs"/>
                <a:sym typeface="PingFang SC Regular"/>
              </a:rPr>
              <a:t>jQuery解决两大痛点</a:t>
            </a:r>
            <a:endParaRPr sz="1300">
              <a:latin typeface="+mn-lt"/>
              <a:ea typeface="+mn-ea"/>
              <a:cs typeface="+mn-cs"/>
              <a:sym typeface="PingFang SC Regular"/>
            </a:endParaRPr>
          </a:p>
          <a:p>
            <a:pPr lvl="1" algn="l">
              <a:lnSpc>
                <a:spcPts val="1400"/>
              </a:lnSpc>
            </a:pPr>
            <a:endParaRPr sz="1300"/>
          </a:p>
          <a:p>
            <a:pPr lvl="1" marL="421519" indent="-78619" algn="l">
              <a:lnSpc>
                <a:spcPts val="1400"/>
              </a:lnSpc>
              <a:buSzPct val="100000"/>
              <a:buChar char="•"/>
            </a:pPr>
            <a:r>
              <a:rPr sz="1300"/>
              <a:t>完善的跨浏览器处理方案</a:t>
            </a:r>
            <a:endParaRPr sz="1300"/>
          </a:p>
          <a:p>
            <a:pPr lvl="1" marL="421519" indent="-78619" algn="l">
              <a:lnSpc>
                <a:spcPts val="1400"/>
              </a:lnSpc>
              <a:buSzPct val="100000"/>
              <a:buChar char="•"/>
            </a:pPr>
            <a:r>
              <a:rPr sz="1300"/>
              <a:t>简单的dom、事件操作</a:t>
            </a:r>
            <a:endParaRPr sz="1300"/>
          </a:p>
          <a:p>
            <a:pPr lvl="1" indent="457200" algn="l">
              <a:lnSpc>
                <a:spcPts val="1400"/>
              </a:lnSpc>
            </a:pPr>
            <a:endParaRPr sz="1300"/>
          </a:p>
          <a:p>
            <a:pPr lvl="1" algn="l">
              <a:lnSpc>
                <a:spcPts val="1400"/>
              </a:lnSpc>
            </a:pPr>
            <a:r>
              <a:rPr sz="1300"/>
              <a:t>依赖jQuery，前端写代码难度大大下降</a:t>
            </a:r>
            <a:endParaRPr sz="1300"/>
          </a:p>
          <a:p>
            <a:pPr algn="l">
              <a:lnSpc>
                <a:spcPts val="1400"/>
              </a:lnSpc>
            </a:pPr>
            <a:endParaRPr sz="1300"/>
          </a:p>
          <a:p>
            <a:pPr algn="l">
              <a:lnSpc>
                <a:spcPts val="1400"/>
              </a:lnSpc>
            </a:pPr>
          </a:p>
        </p:txBody>
      </p:sp>
      <p:sp>
        <p:nvSpPr>
          <p:cNvPr id="203" name="前端技术变迁史"/>
          <p:cNvSpPr txBox="1"/>
          <p:nvPr/>
        </p:nvSpPr>
        <p:spPr>
          <a:xfrm>
            <a:off x="754363" y="129637"/>
            <a:ext cx="2514601" cy="60223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ts val="3700"/>
              </a:lnSpc>
              <a:defRPr sz="2700">
                <a:solidFill>
                  <a:srgbClr val="6D93A1"/>
                </a:solidFill>
              </a:defRPr>
            </a:lvl1pPr>
          </a:lstStyle>
          <a:p>
            <a:pPr>
              <a:defRPr sz="4200">
                <a:solidFill>
                  <a:srgbClr val="000000"/>
                </a:solidFill>
              </a:defRPr>
            </a:pPr>
            <a:r>
              <a:rPr sz="2700">
                <a:solidFill>
                  <a:srgbClr val="6D93A1"/>
                </a:solidFill>
              </a:rPr>
              <a:t>前端技术变迁史</a:t>
            </a:r>
          </a:p>
        </p:txBody>
      </p:sp>
      <p:pic>
        <p:nvPicPr>
          <p:cNvPr id="204" name="已粘贴的影片.png" descr="已粘贴的影片.png"/>
          <p:cNvPicPr>
            <a:picLocks noChangeAspect="1"/>
          </p:cNvPicPr>
          <p:nvPr/>
        </p:nvPicPr>
        <p:blipFill>
          <a:blip r:embed="rId3">
            <a:extLst/>
          </a:blip>
          <a:stretch>
            <a:fillRect/>
          </a:stretch>
        </p:blipFill>
        <p:spPr>
          <a:xfrm>
            <a:off x="3995904" y="533386"/>
            <a:ext cx="5233565" cy="3972875"/>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204"/>
                                        </p:tgtEl>
                                        <p:attrNameLst>
                                          <p:attrName>style.visibility</p:attrName>
                                        </p:attrNameLst>
                                      </p:cBhvr>
                                      <p:to>
                                        <p:strVal val="visible"/>
                                      </p:to>
                                    </p:set>
                                    <p:anim calcmode="lin" valueType="num">
                                      <p:cBhvr>
                                        <p:cTn id="7" dur="500" fill="hold"/>
                                        <p:tgtEl>
                                          <p:spTgt spid="204"/>
                                        </p:tgtEl>
                                        <p:attrNameLst>
                                          <p:attrName>ppt_x</p:attrName>
                                        </p:attrNameLst>
                                      </p:cBhvr>
                                      <p:tavLst>
                                        <p:tav tm="0">
                                          <p:val>
                                            <p:strVal val="0-#ppt_w/2"/>
                                          </p:val>
                                        </p:tav>
                                        <p:tav tm="100000">
                                          <p:val>
                                            <p:strVal val="#ppt_x"/>
                                          </p:val>
                                        </p:tav>
                                      </p:tavLst>
                                    </p:anim>
                                    <p:anim calcmode="lin" valueType="num">
                                      <p:cBhvr>
                                        <p:cTn id="8" dur="500" fill="hold"/>
                                        <p:tgtEl>
                                          <p:spTgt spid="2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04" grpId="1"/>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连按此项以编辑"/>
          <p:cNvSpPr txBox="1"/>
          <p:nvPr>
            <p:ph type="title"/>
          </p:nvPr>
        </p:nvSpPr>
        <p:spPr>
          <a:prstGeom prst="rect">
            <a:avLst/>
          </a:prstGeom>
        </p:spPr>
        <p:txBody>
          <a:bodyPr/>
          <a:lstStyle/>
          <a:p>
            <a:pPr defTabSz="877823">
              <a:defRPr sz="2496"/>
            </a:pPr>
          </a:p>
        </p:txBody>
      </p:sp>
      <p:sp>
        <p:nvSpPr>
          <p:cNvPr id="207" name="连按此项以编辑"/>
          <p:cNvSpPr txBox="1"/>
          <p:nvPr>
            <p:ph type="body" sz="quarter" idx="1"/>
          </p:nvPr>
        </p:nvSpPr>
        <p:spPr>
          <a:prstGeom prst="rect">
            <a:avLst/>
          </a:prstGeom>
        </p:spPr>
        <p:txBody>
          <a:bodyPr/>
          <a:lstStyle/>
          <a:p>
            <a:pPr defTabSz="896111">
              <a:defRPr sz="1176"/>
            </a:pPr>
          </a:p>
        </p:txBody>
      </p:sp>
      <p:pic>
        <p:nvPicPr>
          <p:cNvPr id="208" name="图像" descr="图像"/>
          <p:cNvPicPr>
            <a:picLocks noChangeAspect="1"/>
          </p:cNvPicPr>
          <p:nvPr/>
        </p:nvPicPr>
        <p:blipFill>
          <a:blip r:embed="rId2">
            <a:extLst/>
          </a:blip>
          <a:stretch>
            <a:fillRect/>
          </a:stretch>
        </p:blipFill>
        <p:spPr>
          <a:xfrm>
            <a:off x="761" y="3571"/>
            <a:ext cx="9334501" cy="5250658"/>
          </a:xfrm>
          <a:prstGeom prst="rect">
            <a:avLst/>
          </a:prstGeom>
          <a:ln w="12700">
            <a:miter lim="400000"/>
          </a:ln>
        </p:spPr>
      </p:pic>
      <p:sp>
        <p:nvSpPr>
          <p:cNvPr id="209" name="现代框架…"/>
          <p:cNvSpPr txBox="1"/>
          <p:nvPr/>
        </p:nvSpPr>
        <p:spPr>
          <a:xfrm>
            <a:off x="777115" y="863412"/>
            <a:ext cx="7781793" cy="385108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l">
              <a:lnSpc>
                <a:spcPts val="1000"/>
              </a:lnSpc>
            </a:pPr>
          </a:p>
          <a:p>
            <a:pPr algn="l">
              <a:lnSpc>
                <a:spcPts val="0"/>
              </a:lnSpc>
            </a:pPr>
          </a:p>
          <a:p>
            <a:pPr algn="l">
              <a:lnSpc>
                <a:spcPts val="1400"/>
              </a:lnSpc>
              <a:defRPr sz="1800">
                <a:latin typeface="PingFang SC Semibold"/>
                <a:ea typeface="PingFang SC Semibold"/>
                <a:cs typeface="PingFang SC Semibold"/>
                <a:sym typeface="PingFang SC Semibold"/>
              </a:defRPr>
            </a:pPr>
            <a:r>
              <a:t>现代框架</a:t>
            </a:r>
          </a:p>
          <a:p>
            <a:pPr lvl="1" indent="457200" algn="l">
              <a:lnSpc>
                <a:spcPts val="1400"/>
              </a:lnSpc>
              <a:defRPr sz="1300"/>
            </a:pPr>
          </a:p>
          <a:p>
            <a:pPr lvl="1" indent="0" algn="l">
              <a:lnSpc>
                <a:spcPts val="1400"/>
              </a:lnSpc>
              <a:defRPr sz="1300"/>
            </a:pPr>
            <a:r>
              <a:t>随着时代发展和前端地位的提升，以往的前端组件库有以下缺陷</a:t>
            </a:r>
          </a:p>
          <a:p>
            <a:pPr lvl="1" indent="457200" algn="l">
              <a:lnSpc>
                <a:spcPts val="1400"/>
              </a:lnSpc>
              <a:defRPr sz="1300"/>
            </a:pPr>
          </a:p>
          <a:p>
            <a:pPr lvl="1" marL="511968" indent="-257968" algn="l">
              <a:lnSpc>
                <a:spcPts val="1400"/>
              </a:lnSpc>
              <a:buSzPct val="100000"/>
              <a:buAutoNum type="arabicPeriod" startAt="1"/>
              <a:defRPr sz="1300"/>
            </a:pPr>
            <a:r>
              <a:t>不好满足模块化、协作化的趋势</a:t>
            </a:r>
          </a:p>
          <a:p>
            <a:pPr algn="l">
              <a:lnSpc>
                <a:spcPts val="1400"/>
              </a:lnSpc>
              <a:defRPr sz="1300"/>
            </a:pPr>
          </a:p>
          <a:p>
            <a:pPr lvl="1" marL="511968" indent="-257968" algn="l">
              <a:lnSpc>
                <a:spcPts val="1400"/>
              </a:lnSpc>
              <a:buSzPct val="100000"/>
              <a:buAutoNum type="arabicPeriod" startAt="2"/>
              <a:defRPr sz="1300"/>
            </a:pPr>
            <a:r>
              <a:t>对MVC、MVVM等思想协作不太好</a:t>
            </a:r>
          </a:p>
          <a:p>
            <a:pPr lvl="1" indent="457200" algn="l">
              <a:lnSpc>
                <a:spcPts val="1400"/>
              </a:lnSpc>
              <a:defRPr sz="1300"/>
            </a:pPr>
            <a:endParaRPr sz="1800"/>
          </a:p>
          <a:p>
            <a:pPr algn="l">
              <a:lnSpc>
                <a:spcPts val="1400"/>
              </a:lnSpc>
            </a:pPr>
            <a:endParaRPr sz="1800"/>
          </a:p>
          <a:p>
            <a:pPr lvl="1" indent="0" algn="l">
              <a:lnSpc>
                <a:spcPts val="1400"/>
              </a:lnSpc>
              <a:defRPr sz="1300"/>
            </a:pPr>
            <a:r>
              <a:t>最终三大框架站上时代舞台</a:t>
            </a:r>
          </a:p>
          <a:p>
            <a:pPr lvl="1" indent="457200" algn="l">
              <a:lnSpc>
                <a:spcPts val="1400"/>
              </a:lnSpc>
              <a:defRPr sz="1300"/>
            </a:pPr>
          </a:p>
          <a:p>
            <a:pPr marL="494392" indent="-176892" algn="l" defTabSz="457200">
              <a:buSzPct val="171000"/>
              <a:buChar char="•"/>
              <a:defRPr b="1" sz="1200">
                <a:latin typeface="Times Roman"/>
                <a:ea typeface="Times Roman"/>
                <a:cs typeface="Times Roman"/>
                <a:sym typeface="Times Roman"/>
              </a:defRPr>
            </a:pPr>
            <a:r>
              <a:rPr b="0" sz="1300">
                <a:latin typeface="+mn-lt"/>
                <a:ea typeface="+mn-ea"/>
                <a:cs typeface="+mn-cs"/>
                <a:sym typeface="PingFang SC Regular"/>
              </a:rPr>
              <a:t>React</a:t>
            </a:r>
            <a:endParaRPr b="0" sz="1300">
              <a:latin typeface="+mn-lt"/>
              <a:ea typeface="+mn-ea"/>
              <a:cs typeface="+mn-cs"/>
              <a:sym typeface="PingFang SC Regular"/>
            </a:endParaRPr>
          </a:p>
          <a:p>
            <a:pPr marL="494392" indent="-176892" algn="l" defTabSz="457200">
              <a:buSzPct val="171000"/>
              <a:buChar char="•"/>
              <a:defRPr b="1" sz="1200">
                <a:latin typeface="Times Roman"/>
                <a:ea typeface="Times Roman"/>
                <a:cs typeface="Times Roman"/>
                <a:sym typeface="Times Roman"/>
              </a:defRPr>
            </a:pPr>
            <a:r>
              <a:rPr b="0" sz="1300">
                <a:latin typeface="+mn-lt"/>
                <a:ea typeface="+mn-ea"/>
                <a:cs typeface="+mn-cs"/>
                <a:sym typeface="PingFang SC Regular"/>
              </a:rPr>
              <a:t>Angular</a:t>
            </a:r>
            <a:endParaRPr b="0" sz="1300">
              <a:latin typeface="+mn-lt"/>
              <a:ea typeface="+mn-ea"/>
              <a:cs typeface="+mn-cs"/>
              <a:sym typeface="PingFang SC Regular"/>
            </a:endParaRPr>
          </a:p>
          <a:p>
            <a:pPr marL="494392" indent="-176892" algn="l" defTabSz="457200">
              <a:buSzPct val="171000"/>
              <a:buChar char="•"/>
              <a:defRPr b="1" sz="1200">
                <a:latin typeface="Times Roman"/>
                <a:ea typeface="Times Roman"/>
                <a:cs typeface="Times Roman"/>
                <a:sym typeface="Times Roman"/>
              </a:defRPr>
            </a:pPr>
            <a:r>
              <a:rPr b="0" sz="1300">
                <a:latin typeface="+mn-lt"/>
                <a:ea typeface="+mn-ea"/>
                <a:cs typeface="+mn-cs"/>
                <a:sym typeface="PingFang SC Regular"/>
              </a:rPr>
              <a:t>Vue</a:t>
            </a:r>
            <a:endParaRPr b="0" sz="1300">
              <a:latin typeface="+mn-lt"/>
              <a:ea typeface="+mn-ea"/>
              <a:cs typeface="+mn-cs"/>
              <a:sym typeface="PingFang SC Regular"/>
            </a:endParaRPr>
          </a:p>
          <a:p>
            <a:pPr algn="l" defTabSz="457200">
              <a:defRPr b="1" sz="1200">
                <a:latin typeface="Times Roman"/>
                <a:ea typeface="Times Roman"/>
                <a:cs typeface="Times Roman"/>
                <a:sym typeface="Times Roman"/>
              </a:defRPr>
            </a:pPr>
            <a:endParaRPr b="0"/>
          </a:p>
        </p:txBody>
      </p:sp>
      <p:sp>
        <p:nvSpPr>
          <p:cNvPr id="210" name="前端技术变迁史"/>
          <p:cNvSpPr txBox="1"/>
          <p:nvPr/>
        </p:nvSpPr>
        <p:spPr>
          <a:xfrm>
            <a:off x="754363" y="129637"/>
            <a:ext cx="2514601" cy="60223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ts val="3700"/>
              </a:lnSpc>
              <a:defRPr sz="2700">
                <a:solidFill>
                  <a:srgbClr val="6D93A1"/>
                </a:solidFill>
              </a:defRPr>
            </a:lvl1pPr>
          </a:lstStyle>
          <a:p>
            <a:pPr>
              <a:defRPr sz="4200">
                <a:solidFill>
                  <a:srgbClr val="000000"/>
                </a:solidFill>
              </a:defRPr>
            </a:pPr>
            <a:r>
              <a:rPr sz="2700">
                <a:solidFill>
                  <a:srgbClr val="6D93A1"/>
                </a:solidFill>
              </a:rPr>
              <a:t>前端技术变迁史</a:t>
            </a:r>
          </a:p>
        </p:txBody>
      </p:sp>
      <p:pic>
        <p:nvPicPr>
          <p:cNvPr id="211" name="picture-1.jpeg" descr="picture-1.jpeg"/>
          <p:cNvPicPr>
            <a:picLocks noChangeAspect="0"/>
          </p:cNvPicPr>
          <p:nvPr/>
        </p:nvPicPr>
        <p:blipFill>
          <a:blip r:embed="rId3">
            <a:extLst/>
          </a:blip>
          <a:stretch>
            <a:fillRect/>
          </a:stretch>
        </p:blipFill>
        <p:spPr>
          <a:xfrm>
            <a:off x="7697722" y="2558988"/>
            <a:ext cx="632461" cy="647701"/>
          </a:xfrm>
          <a:prstGeom prst="rect">
            <a:avLst/>
          </a:prstGeom>
          <a:ln w="12700">
            <a:miter lim="400000"/>
          </a:ln>
        </p:spPr>
      </p:pic>
      <p:pic>
        <p:nvPicPr>
          <p:cNvPr id="212" name="picture-2.jpeg" descr="picture-2.jpeg"/>
          <p:cNvPicPr>
            <a:picLocks noChangeAspect="0"/>
          </p:cNvPicPr>
          <p:nvPr/>
        </p:nvPicPr>
        <p:blipFill>
          <a:blip r:embed="rId4">
            <a:extLst/>
          </a:blip>
          <a:stretch>
            <a:fillRect/>
          </a:stretch>
        </p:blipFill>
        <p:spPr>
          <a:xfrm>
            <a:off x="7105481" y="3446355"/>
            <a:ext cx="647701" cy="647701"/>
          </a:xfrm>
          <a:prstGeom prst="rect">
            <a:avLst/>
          </a:prstGeom>
          <a:ln w="12700">
            <a:miter lim="400000"/>
          </a:ln>
        </p:spPr>
      </p:pic>
      <p:pic>
        <p:nvPicPr>
          <p:cNvPr id="213" name="picture-3.jpeg" descr="picture-3.jpeg"/>
          <p:cNvPicPr>
            <a:picLocks noChangeAspect="0"/>
          </p:cNvPicPr>
          <p:nvPr/>
        </p:nvPicPr>
        <p:blipFill>
          <a:blip r:embed="rId5">
            <a:extLst/>
          </a:blip>
          <a:stretch>
            <a:fillRect/>
          </a:stretch>
        </p:blipFill>
        <p:spPr>
          <a:xfrm>
            <a:off x="8226052" y="3446355"/>
            <a:ext cx="632461" cy="647701"/>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连按此项以编辑"/>
          <p:cNvSpPr txBox="1"/>
          <p:nvPr>
            <p:ph type="title"/>
          </p:nvPr>
        </p:nvSpPr>
        <p:spPr>
          <a:prstGeom prst="rect">
            <a:avLst/>
          </a:prstGeom>
        </p:spPr>
        <p:txBody>
          <a:bodyPr/>
          <a:lstStyle/>
          <a:p>
            <a:pPr defTabSz="877823">
              <a:defRPr sz="2496"/>
            </a:pPr>
          </a:p>
        </p:txBody>
      </p:sp>
      <p:sp>
        <p:nvSpPr>
          <p:cNvPr id="216" name="连按此项以编辑"/>
          <p:cNvSpPr txBox="1"/>
          <p:nvPr>
            <p:ph type="body" sz="quarter" idx="1"/>
          </p:nvPr>
        </p:nvSpPr>
        <p:spPr>
          <a:prstGeom prst="rect">
            <a:avLst/>
          </a:prstGeom>
        </p:spPr>
        <p:txBody>
          <a:bodyPr/>
          <a:lstStyle/>
          <a:p>
            <a:pPr defTabSz="896111">
              <a:defRPr sz="1176"/>
            </a:pPr>
          </a:p>
        </p:txBody>
      </p:sp>
      <p:pic>
        <p:nvPicPr>
          <p:cNvPr id="217" name="图像" descr="图像"/>
          <p:cNvPicPr>
            <a:picLocks noChangeAspect="1"/>
          </p:cNvPicPr>
          <p:nvPr/>
        </p:nvPicPr>
        <p:blipFill>
          <a:blip r:embed="rId2">
            <a:extLst/>
          </a:blip>
          <a:stretch>
            <a:fillRect/>
          </a:stretch>
        </p:blipFill>
        <p:spPr>
          <a:xfrm>
            <a:off x="761" y="3571"/>
            <a:ext cx="9334501" cy="5250658"/>
          </a:xfrm>
          <a:prstGeom prst="rect">
            <a:avLst/>
          </a:prstGeom>
          <a:ln w="12700">
            <a:miter lim="400000"/>
          </a:ln>
        </p:spPr>
      </p:pic>
      <p:sp>
        <p:nvSpPr>
          <p:cNvPr id="218" name="未来的趋势…"/>
          <p:cNvSpPr txBox="1"/>
          <p:nvPr/>
        </p:nvSpPr>
        <p:spPr>
          <a:xfrm>
            <a:off x="777115" y="710353"/>
            <a:ext cx="7781794" cy="417118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l" defTabSz="420624">
              <a:lnSpc>
                <a:spcPts val="700"/>
              </a:lnSpc>
              <a:defRPr sz="3024"/>
            </a:pPr>
          </a:p>
          <a:p>
            <a:pPr algn="l" defTabSz="420624">
              <a:lnSpc>
                <a:spcPts val="0"/>
              </a:lnSpc>
              <a:defRPr sz="3024"/>
            </a:pPr>
          </a:p>
          <a:p>
            <a:pPr algn="l" defTabSz="420624">
              <a:lnSpc>
                <a:spcPts val="1000"/>
              </a:lnSpc>
              <a:defRPr sz="1296">
                <a:latin typeface="PingFang SC Semibold"/>
                <a:ea typeface="PingFang SC Semibold"/>
                <a:cs typeface="PingFang SC Semibold"/>
                <a:sym typeface="PingFang SC Semibold"/>
              </a:defRPr>
            </a:pPr>
            <a:r>
              <a:t>未来的趋势</a:t>
            </a:r>
          </a:p>
          <a:p>
            <a:pPr lvl="1" indent="246888" algn="l" defTabSz="420624">
              <a:lnSpc>
                <a:spcPts val="1000"/>
              </a:lnSpc>
              <a:defRPr sz="1296">
                <a:latin typeface="PingFang SC Semibold"/>
                <a:ea typeface="PingFang SC Semibold"/>
                <a:cs typeface="PingFang SC Semibold"/>
                <a:sym typeface="PingFang SC Semibold"/>
              </a:defRPr>
            </a:pPr>
          </a:p>
          <a:p>
            <a:pPr algn="l" defTabSz="329184">
              <a:spcBef>
                <a:spcPts val="800"/>
              </a:spcBef>
              <a:defRPr sz="1080">
                <a:latin typeface="Times Roman"/>
                <a:ea typeface="Times Roman"/>
                <a:cs typeface="Times Roman"/>
                <a:sym typeface="Times Roman"/>
              </a:defRPr>
            </a:pPr>
            <a:r>
              <a:t>在以上技术的加持以及JavaScript技术更新之后，前端的能力越来越广，前端涉足的业务也越来越多</a:t>
            </a:r>
          </a:p>
          <a:p>
            <a:pPr marL="329184" indent="-228600" algn="l" defTabSz="329184">
              <a:buSzPct val="171000"/>
              <a:buFont typeface="Times Roman"/>
              <a:buChar char="•"/>
              <a:defRPr sz="1080">
                <a:latin typeface="Times Roman"/>
                <a:ea typeface="Times Roman"/>
                <a:cs typeface="Times Roman"/>
                <a:sym typeface="Times Roman"/>
              </a:defRPr>
            </a:pPr>
            <a:r>
              <a:t>游戏开发(coco2d-js)</a:t>
            </a:r>
          </a:p>
          <a:p>
            <a:pPr marL="329184" indent="-228600" algn="l" defTabSz="329184">
              <a:buSzPct val="171000"/>
              <a:buFont typeface="Times Roman"/>
              <a:buChar char="•"/>
              <a:defRPr sz="1080">
                <a:latin typeface="Times Roman"/>
                <a:ea typeface="Times Roman"/>
                <a:cs typeface="Times Roman"/>
                <a:sym typeface="Times Roman"/>
              </a:defRPr>
            </a:pPr>
            <a:r>
              <a:t>webApp开发(RN weex flutter)</a:t>
            </a:r>
          </a:p>
          <a:p>
            <a:pPr marL="329184" indent="-228600" algn="l" defTabSz="329184">
              <a:buSzPct val="171000"/>
              <a:buFont typeface="Times Roman"/>
              <a:buChar char="•"/>
              <a:defRPr sz="1080">
                <a:latin typeface="Times Roman"/>
                <a:ea typeface="Times Roman"/>
                <a:cs typeface="Times Roman"/>
                <a:sym typeface="Times Roman"/>
              </a:defRPr>
            </a:pPr>
            <a:r>
              <a:t>图形开发WebGl(three.js)</a:t>
            </a:r>
          </a:p>
          <a:p>
            <a:pPr marL="329184" indent="-228600" algn="l" defTabSz="329184">
              <a:buSzPct val="171000"/>
              <a:buFont typeface="Times Roman"/>
              <a:buChar char="•"/>
              <a:defRPr sz="1080">
                <a:latin typeface="Times Roman"/>
                <a:ea typeface="Times Roman"/>
                <a:cs typeface="Times Roman"/>
                <a:sym typeface="Times Roman"/>
              </a:defRPr>
            </a:pPr>
            <a:r>
              <a:t>小程序/快应用</a:t>
            </a:r>
          </a:p>
          <a:p>
            <a:pPr marL="329184" indent="-228600" algn="l" defTabSz="329184">
              <a:buSzPct val="171000"/>
              <a:buFont typeface="Times Roman"/>
              <a:buChar char="•"/>
              <a:defRPr sz="1080">
                <a:latin typeface="Times Roman"/>
                <a:ea typeface="Times Roman"/>
                <a:cs typeface="Times Roman"/>
                <a:sym typeface="Times Roman"/>
              </a:defRPr>
            </a:pPr>
            <a:r>
              <a:t>后端(nodejs)</a:t>
            </a:r>
          </a:p>
          <a:p>
            <a:pPr marL="329184" indent="-228600" algn="l" defTabSz="329184">
              <a:buSzPct val="171000"/>
              <a:buFont typeface="Times Roman"/>
              <a:buChar char="•"/>
              <a:defRPr sz="1080">
                <a:latin typeface="Times Roman"/>
                <a:ea typeface="Times Roman"/>
                <a:cs typeface="Times Roman"/>
                <a:sym typeface="Times Roman"/>
              </a:defRPr>
            </a:pPr>
            <a:r>
              <a:t>桌面应用(electron)</a:t>
            </a:r>
          </a:p>
          <a:p>
            <a:pPr marL="329184" indent="-228600" algn="l" defTabSz="329184">
              <a:buSzPct val="171000"/>
              <a:buFont typeface="Times Roman"/>
              <a:buChar char="•"/>
              <a:defRPr sz="1080">
                <a:latin typeface="Times Roman"/>
                <a:ea typeface="Times Roman"/>
                <a:cs typeface="Times Roman"/>
                <a:sym typeface="Times Roman"/>
              </a:defRPr>
            </a:pPr>
            <a:r>
              <a:t>嵌入式开发(Ruff)</a:t>
            </a:r>
          </a:p>
          <a:p>
            <a:pPr marL="329184" indent="-228600" algn="l" defTabSz="329184">
              <a:buSzPct val="171000"/>
              <a:buFont typeface="Times Roman"/>
              <a:buChar char="•"/>
              <a:defRPr sz="1080">
                <a:latin typeface="Times Roman"/>
                <a:ea typeface="Times Roman"/>
                <a:cs typeface="Times Roman"/>
                <a:sym typeface="Times Roman"/>
              </a:defRPr>
            </a:pPr>
            <a:r>
              <a:t>Web3开发(viem、wagmi)</a:t>
            </a:r>
          </a:p>
          <a:p>
            <a:pPr algn="l" defTabSz="329184">
              <a:defRPr sz="1080">
                <a:latin typeface="Times Roman"/>
                <a:ea typeface="Times Roman"/>
                <a:cs typeface="Times Roman"/>
                <a:sym typeface="Times Roman"/>
              </a:defRPr>
            </a:pPr>
          </a:p>
          <a:p>
            <a:pPr algn="l" defTabSz="329184">
              <a:spcBef>
                <a:spcPts val="800"/>
              </a:spcBef>
              <a:defRPr sz="1080">
                <a:latin typeface="Times Roman"/>
                <a:ea typeface="Times Roman"/>
                <a:cs typeface="Times Roman"/>
                <a:sym typeface="Times Roman"/>
              </a:defRPr>
            </a:pPr>
            <a:r>
              <a:t>而为了提高前端的开发体验，配套的开发配件也发展越来越快</a:t>
            </a:r>
          </a:p>
          <a:p>
            <a:pPr marL="329184" indent="-228600" algn="l" defTabSz="329184">
              <a:buSzPct val="171000"/>
              <a:buFont typeface="Times Roman"/>
              <a:buChar char="•"/>
              <a:defRPr sz="1080">
                <a:latin typeface="Times Roman"/>
                <a:ea typeface="Times Roman"/>
                <a:cs typeface="Times Roman"/>
                <a:sym typeface="Times Roman"/>
              </a:defRPr>
            </a:pPr>
            <a:r>
              <a:t>TypeScript 解决类型问题增加鲁棒性</a:t>
            </a:r>
          </a:p>
          <a:p>
            <a:pPr marL="329184" indent="-228600" algn="l" defTabSz="329184">
              <a:buSzPct val="171000"/>
              <a:buFont typeface="Times Roman"/>
              <a:buChar char="•"/>
              <a:defRPr sz="1080">
                <a:latin typeface="Times Roman"/>
                <a:ea typeface="Times Roman"/>
                <a:cs typeface="Times Roman"/>
                <a:sym typeface="Times Roman"/>
              </a:defRPr>
            </a:pPr>
            <a:r>
              <a:t>Webpack、Vite 解决了打包问题</a:t>
            </a:r>
          </a:p>
          <a:p>
            <a:pPr marL="329184" indent="-228600" algn="l" defTabSz="329184">
              <a:buSzPct val="171000"/>
              <a:buFont typeface="Times Roman"/>
              <a:buChar char="•"/>
              <a:defRPr sz="1080">
                <a:latin typeface="Times Roman"/>
                <a:ea typeface="Times Roman"/>
                <a:cs typeface="Times Roman"/>
                <a:sym typeface="Times Roman"/>
              </a:defRPr>
            </a:pPr>
            <a:r>
              <a:t>Next、Nuxt 提供了全面能力的前端框架</a:t>
            </a:r>
          </a:p>
          <a:p>
            <a:pPr algn="l" defTabSz="329184">
              <a:defRPr sz="1080">
                <a:latin typeface="Times Roman"/>
                <a:ea typeface="Times Roman"/>
                <a:cs typeface="Times Roman"/>
                <a:sym typeface="Times Roman"/>
              </a:defRPr>
            </a:pPr>
          </a:p>
          <a:p>
            <a:pPr algn="l" defTabSz="329184">
              <a:spcBef>
                <a:spcPts val="800"/>
              </a:spcBef>
              <a:defRPr sz="1080">
                <a:latin typeface="Times Roman"/>
                <a:ea typeface="Times Roman"/>
                <a:cs typeface="Times Roman"/>
                <a:sym typeface="Times Roman"/>
              </a:defRPr>
            </a:pPr>
            <a:r>
              <a:t>未来前端，或者说大前端会有更多想象空间</a:t>
            </a:r>
          </a:p>
          <a:p>
            <a:pPr algn="l" defTabSz="329184">
              <a:defRPr b="1" sz="864">
                <a:latin typeface="Times Roman"/>
                <a:ea typeface="Times Roman"/>
                <a:cs typeface="Times Roman"/>
                <a:sym typeface="Times Roman"/>
              </a:defRPr>
            </a:pPr>
            <a:endParaRPr b="0"/>
          </a:p>
        </p:txBody>
      </p:sp>
      <p:sp>
        <p:nvSpPr>
          <p:cNvPr id="219" name="前端技术变迁史"/>
          <p:cNvSpPr txBox="1"/>
          <p:nvPr/>
        </p:nvSpPr>
        <p:spPr>
          <a:xfrm>
            <a:off x="754363" y="129637"/>
            <a:ext cx="2514601" cy="60223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ts val="3700"/>
              </a:lnSpc>
              <a:defRPr sz="2700">
                <a:solidFill>
                  <a:srgbClr val="6D93A1"/>
                </a:solidFill>
              </a:defRPr>
            </a:lvl1pPr>
          </a:lstStyle>
          <a:p>
            <a:pPr>
              <a:defRPr sz="4200">
                <a:solidFill>
                  <a:srgbClr val="000000"/>
                </a:solidFill>
              </a:defRPr>
            </a:pPr>
            <a:r>
              <a:rPr sz="2700">
                <a:solidFill>
                  <a:srgbClr val="6D93A1"/>
                </a:solidFill>
              </a:rPr>
              <a:t>前端技术变迁史</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1" name="连按此项以编辑"/>
          <p:cNvSpPr txBox="1"/>
          <p:nvPr>
            <p:ph type="title"/>
          </p:nvPr>
        </p:nvSpPr>
        <p:spPr>
          <a:prstGeom prst="rect">
            <a:avLst/>
          </a:prstGeom>
        </p:spPr>
        <p:txBody>
          <a:bodyPr/>
          <a:lstStyle/>
          <a:p>
            <a:pPr defTabSz="877823">
              <a:defRPr sz="2496"/>
            </a:pPr>
          </a:p>
        </p:txBody>
      </p:sp>
      <p:sp>
        <p:nvSpPr>
          <p:cNvPr id="222" name="连按此项以编辑"/>
          <p:cNvSpPr txBox="1"/>
          <p:nvPr>
            <p:ph type="body" sz="quarter" idx="1"/>
          </p:nvPr>
        </p:nvSpPr>
        <p:spPr>
          <a:prstGeom prst="rect">
            <a:avLst/>
          </a:prstGeom>
        </p:spPr>
        <p:txBody>
          <a:bodyPr/>
          <a:lstStyle/>
          <a:p>
            <a:pPr defTabSz="896111">
              <a:defRPr sz="1176"/>
            </a:pPr>
          </a:p>
        </p:txBody>
      </p:sp>
      <p:pic>
        <p:nvPicPr>
          <p:cNvPr id="223" name="图像" descr="图像"/>
          <p:cNvPicPr>
            <a:picLocks noChangeAspect="1"/>
          </p:cNvPicPr>
          <p:nvPr/>
        </p:nvPicPr>
        <p:blipFill>
          <a:blip r:embed="rId2">
            <a:extLst/>
          </a:blip>
          <a:stretch>
            <a:fillRect/>
          </a:stretch>
        </p:blipFill>
        <p:spPr>
          <a:xfrm>
            <a:off x="761" y="3571"/>
            <a:ext cx="9334501" cy="5250658"/>
          </a:xfrm>
          <a:prstGeom prst="rect">
            <a:avLst/>
          </a:prstGeom>
          <a:ln w="12700">
            <a:miter lim="400000"/>
          </a:ln>
        </p:spPr>
      </p:pic>
      <p:sp>
        <p:nvSpPr>
          <p:cNvPr id="224" name="关于React"/>
          <p:cNvSpPr txBox="1"/>
          <p:nvPr/>
        </p:nvSpPr>
        <p:spPr>
          <a:xfrm>
            <a:off x="761452" y="107710"/>
            <a:ext cx="1723188" cy="60223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ts val="3700"/>
              </a:lnSpc>
              <a:defRPr sz="2700">
                <a:solidFill>
                  <a:srgbClr val="6D93A1"/>
                </a:solidFill>
              </a:defRPr>
            </a:lvl1pPr>
          </a:lstStyle>
          <a:p>
            <a:pPr>
              <a:defRPr sz="4200">
                <a:solidFill>
                  <a:srgbClr val="000000"/>
                </a:solidFill>
              </a:defRPr>
            </a:pPr>
            <a:r>
              <a:rPr sz="2700">
                <a:solidFill>
                  <a:srgbClr val="6D93A1"/>
                </a:solidFill>
              </a:rPr>
              <a:t>关于React</a:t>
            </a:r>
          </a:p>
        </p:txBody>
      </p:sp>
      <p:sp>
        <p:nvSpPr>
          <p:cNvPr id="225" name="React是什么…"/>
          <p:cNvSpPr txBox="1"/>
          <p:nvPr/>
        </p:nvSpPr>
        <p:spPr>
          <a:xfrm>
            <a:off x="719814" y="1123316"/>
            <a:ext cx="7165062" cy="278844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lnSpc>
                <a:spcPts val="2500"/>
              </a:lnSpc>
              <a:defRPr sz="2000">
                <a:latin typeface="PingFang SC Semibold"/>
                <a:ea typeface="PingFang SC Semibold"/>
                <a:cs typeface="PingFang SC Semibold"/>
                <a:sym typeface="PingFang SC Semibold"/>
              </a:defRPr>
            </a:pPr>
            <a:r>
              <a:t>React是什么</a:t>
            </a:r>
          </a:p>
          <a:p>
            <a:pPr algn="l">
              <a:lnSpc>
                <a:spcPts val="1000"/>
              </a:lnSpc>
            </a:pPr>
          </a:p>
          <a:p>
            <a:pPr algn="l">
              <a:lnSpc>
                <a:spcPts val="500"/>
              </a:lnSpc>
            </a:pPr>
          </a:p>
          <a:p>
            <a:pPr algn="l">
              <a:lnSpc>
                <a:spcPts val="1400"/>
              </a:lnSpc>
            </a:pPr>
            <a:r>
              <a:rPr sz="1300"/>
              <a:t>React是Meta2013年推出的内部使用的前端框架，是目前使用人数最多的前端框架，拥有最好的社区支持和生态圈以及大量的第三方工具，在海外占比最高</a:t>
            </a:r>
            <a:endParaRPr sz="1300"/>
          </a:p>
          <a:p>
            <a:pPr algn="l">
              <a:lnSpc>
                <a:spcPts val="1400"/>
              </a:lnSpc>
            </a:pPr>
            <a:endParaRPr sz="1300"/>
          </a:p>
          <a:p>
            <a:pPr algn="l">
              <a:lnSpc>
                <a:spcPts val="2500"/>
              </a:lnSpc>
              <a:defRPr sz="2000">
                <a:latin typeface="PingFang SC Semibold"/>
                <a:ea typeface="PingFang SC Semibold"/>
                <a:cs typeface="PingFang SC Semibold"/>
                <a:sym typeface="PingFang SC Semibold"/>
              </a:defRPr>
            </a:pPr>
            <a:r>
              <a:t>React开发思想</a:t>
            </a:r>
          </a:p>
          <a:p>
            <a:pPr algn="l">
              <a:lnSpc>
                <a:spcPts val="1000"/>
              </a:lnSpc>
            </a:pPr>
          </a:p>
          <a:p>
            <a:pPr algn="l">
              <a:lnSpc>
                <a:spcPts val="500"/>
              </a:lnSpc>
            </a:pPr>
          </a:p>
          <a:p>
            <a:pPr algn="l" defTabSz="457200">
              <a:spcBef>
                <a:spcPts val="1200"/>
              </a:spcBef>
              <a:defRPr sz="1200">
                <a:latin typeface="Times Roman"/>
                <a:ea typeface="Times Roman"/>
                <a:cs typeface="Times Roman"/>
                <a:sym typeface="Times Roman"/>
              </a:defRPr>
            </a:pPr>
            <a:r>
              <a:rPr sz="1300">
                <a:latin typeface="+mn-lt"/>
                <a:ea typeface="+mn-ea"/>
                <a:cs typeface="+mn-cs"/>
                <a:sym typeface="PingFang SC Regular"/>
              </a:rPr>
              <a:t>我个人理解，React开发的思想是拆解、抽象、封装、组合</a:t>
            </a:r>
            <a:endParaRPr sz="1300">
              <a:latin typeface="+mn-lt"/>
              <a:ea typeface="+mn-ea"/>
              <a:cs typeface="+mn-cs"/>
              <a:sym typeface="PingFang SC Regular"/>
            </a:endParaRPr>
          </a:p>
          <a:p>
            <a:pPr algn="l" defTabSz="457200">
              <a:spcBef>
                <a:spcPts val="1200"/>
              </a:spcBef>
              <a:defRPr sz="1200">
                <a:latin typeface="Times Roman"/>
                <a:ea typeface="Times Roman"/>
                <a:cs typeface="Times Roman"/>
                <a:sym typeface="Times Roman"/>
              </a:defRPr>
            </a:pPr>
            <a:r>
              <a:rPr sz="1300">
                <a:latin typeface="+mn-lt"/>
                <a:ea typeface="+mn-ea"/>
                <a:cs typeface="+mn-cs"/>
                <a:sym typeface="PingFang SC Regular"/>
              </a:rPr>
              <a:t>React团队推荐开发者把一个⼤需求拆解，使⽤ JSX 语法编写粒度小的可复用性的组件合成需要的用户页面，开发者只需要考虑如何拆解复用组件，管理每个组件的状态。而无需考虑整体的复杂情况</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7" name="连按此项以编辑"/>
          <p:cNvSpPr txBox="1"/>
          <p:nvPr>
            <p:ph type="title"/>
          </p:nvPr>
        </p:nvSpPr>
        <p:spPr>
          <a:prstGeom prst="rect">
            <a:avLst/>
          </a:prstGeom>
        </p:spPr>
        <p:txBody>
          <a:bodyPr/>
          <a:lstStyle/>
          <a:p>
            <a:pPr defTabSz="877823">
              <a:defRPr sz="2496"/>
            </a:pPr>
          </a:p>
        </p:txBody>
      </p:sp>
      <p:sp>
        <p:nvSpPr>
          <p:cNvPr id="228" name="连按此项以编辑"/>
          <p:cNvSpPr txBox="1"/>
          <p:nvPr>
            <p:ph type="body" sz="quarter" idx="1"/>
          </p:nvPr>
        </p:nvSpPr>
        <p:spPr>
          <a:prstGeom prst="rect">
            <a:avLst/>
          </a:prstGeom>
        </p:spPr>
        <p:txBody>
          <a:bodyPr/>
          <a:lstStyle/>
          <a:p>
            <a:pPr defTabSz="896111">
              <a:defRPr sz="1176"/>
            </a:pPr>
          </a:p>
        </p:txBody>
      </p:sp>
      <p:pic>
        <p:nvPicPr>
          <p:cNvPr id="229" name="图像" descr="图像"/>
          <p:cNvPicPr>
            <a:picLocks noChangeAspect="1"/>
          </p:cNvPicPr>
          <p:nvPr/>
        </p:nvPicPr>
        <p:blipFill>
          <a:blip r:embed="rId2">
            <a:extLst/>
          </a:blip>
          <a:stretch>
            <a:fillRect/>
          </a:stretch>
        </p:blipFill>
        <p:spPr>
          <a:xfrm>
            <a:off x="761" y="3571"/>
            <a:ext cx="9334501" cy="5250658"/>
          </a:xfrm>
          <a:prstGeom prst="rect">
            <a:avLst/>
          </a:prstGeom>
          <a:ln w="12700">
            <a:miter lim="400000"/>
          </a:ln>
        </p:spPr>
      </p:pic>
      <p:sp>
        <p:nvSpPr>
          <p:cNvPr id="230" name="关于React"/>
          <p:cNvSpPr txBox="1"/>
          <p:nvPr/>
        </p:nvSpPr>
        <p:spPr>
          <a:xfrm>
            <a:off x="761452" y="107710"/>
            <a:ext cx="1723188" cy="60223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ts val="3700"/>
              </a:lnSpc>
              <a:defRPr sz="2700">
                <a:solidFill>
                  <a:srgbClr val="6D93A1"/>
                </a:solidFill>
              </a:defRPr>
            </a:lvl1pPr>
          </a:lstStyle>
          <a:p>
            <a:pPr>
              <a:defRPr sz="4200">
                <a:solidFill>
                  <a:srgbClr val="000000"/>
                </a:solidFill>
              </a:defRPr>
            </a:pPr>
            <a:r>
              <a:rPr sz="2700">
                <a:solidFill>
                  <a:srgbClr val="6D93A1"/>
                </a:solidFill>
              </a:rPr>
              <a:t>关于React</a:t>
            </a:r>
          </a:p>
        </p:txBody>
      </p:sp>
      <p:sp>
        <p:nvSpPr>
          <p:cNvPr id="231" name="React解决了什么问题…"/>
          <p:cNvSpPr txBox="1"/>
          <p:nvPr/>
        </p:nvSpPr>
        <p:spPr>
          <a:xfrm>
            <a:off x="763123" y="798319"/>
            <a:ext cx="7165061" cy="269600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lnSpc>
                <a:spcPts val="1400"/>
              </a:lnSpc>
            </a:pPr>
            <a:endParaRPr sz="1300"/>
          </a:p>
          <a:p>
            <a:pPr algn="l">
              <a:lnSpc>
                <a:spcPts val="2500"/>
              </a:lnSpc>
              <a:defRPr sz="1900">
                <a:latin typeface="PingFang SC Semibold"/>
                <a:ea typeface="PingFang SC Semibold"/>
                <a:cs typeface="PingFang SC Semibold"/>
                <a:sym typeface="PingFang SC Semibold"/>
              </a:defRPr>
            </a:pPr>
            <a:r>
              <a:t>React解决了什么问题</a:t>
            </a:r>
          </a:p>
          <a:p>
            <a:pPr algn="l">
              <a:lnSpc>
                <a:spcPts val="2500"/>
              </a:lnSpc>
              <a:defRPr sz="1900">
                <a:latin typeface="PingFang SC Semibold"/>
                <a:ea typeface="PingFang SC Semibold"/>
                <a:cs typeface="PingFang SC Semibold"/>
                <a:sym typeface="PingFang SC Semibold"/>
              </a:defRPr>
            </a:pPr>
            <a:endParaRPr sz="2200">
              <a:latin typeface="+mn-lt"/>
              <a:ea typeface="+mn-ea"/>
              <a:cs typeface="+mn-cs"/>
              <a:sym typeface="PingFang SC Regular"/>
            </a:endParaRPr>
          </a:p>
          <a:p>
            <a:pPr marL="254000" indent="-254000" algn="l">
              <a:lnSpc>
                <a:spcPts val="1400"/>
              </a:lnSpc>
              <a:buSzPct val="171000"/>
              <a:buChar char="•"/>
              <a:defRPr sz="1300"/>
            </a:pPr>
            <a:r>
              <a:t>使用虚拟DOM和声明式编程，解决了jQuery仍需要手动操作DOM的问题</a:t>
            </a:r>
          </a:p>
          <a:p>
            <a:pPr marL="254000" indent="-254000" algn="l">
              <a:lnSpc>
                <a:spcPts val="1400"/>
              </a:lnSpc>
              <a:buSzPct val="171000"/>
              <a:buChar char="•"/>
              <a:defRPr sz="1300"/>
            </a:pPr>
          </a:p>
          <a:p>
            <a:pPr marL="254000" indent="-254000" algn="l">
              <a:lnSpc>
                <a:spcPts val="1400"/>
              </a:lnSpc>
              <a:buSzPct val="171000"/>
              <a:buChar char="•"/>
              <a:defRPr sz="1300"/>
            </a:pPr>
            <a:r>
              <a:t>通过单向数据流的思想简化了数据管理的复杂度，易于理解和维护</a:t>
            </a:r>
          </a:p>
          <a:p>
            <a:pPr marL="254000" indent="-254000" algn="l">
              <a:lnSpc>
                <a:spcPts val="1400"/>
              </a:lnSpc>
              <a:buSzPct val="171000"/>
              <a:buChar char="•"/>
              <a:defRPr sz="1300"/>
            </a:pPr>
          </a:p>
          <a:p>
            <a:pPr marL="254000" indent="-254000" algn="l">
              <a:lnSpc>
                <a:spcPts val="1400"/>
              </a:lnSpc>
              <a:buSzPct val="171000"/>
              <a:buChar char="•"/>
              <a:defRPr sz="1300"/>
            </a:pPr>
            <a:r>
              <a:t>引入组件化开发模式，满足前端工程化和模块化的趋势</a:t>
            </a:r>
          </a:p>
          <a:p>
            <a:pPr marL="254000" indent="-254000" algn="l">
              <a:lnSpc>
                <a:spcPts val="1400"/>
              </a:lnSpc>
              <a:buSzPct val="171000"/>
              <a:buChar char="•"/>
              <a:defRPr sz="1300"/>
            </a:pPr>
          </a:p>
          <a:p>
            <a:pPr marL="254000" indent="-254000" algn="l">
              <a:lnSpc>
                <a:spcPts val="1400"/>
              </a:lnSpc>
              <a:buSzPct val="171000"/>
              <a:buChar char="•"/>
              <a:defRPr sz="1300"/>
            </a:pPr>
            <a:r>
              <a:t>可以使用React Native来实现跨平台开发</a:t>
            </a:r>
          </a:p>
          <a:p>
            <a:pPr algn="l">
              <a:lnSpc>
                <a:spcPts val="1400"/>
              </a:lnSpc>
              <a:defRPr sz="1300"/>
            </a:pP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PingFang SC Regular"/>
        <a:ea typeface="PingFang SC Regular"/>
        <a:cs typeface="PingFang SC Regular"/>
      </a:majorFont>
      <a:minorFont>
        <a:latin typeface="PingFang SC Regular"/>
        <a:ea typeface="PingFang SC Regular"/>
        <a:cs typeface="PingFang SC Regular"/>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FFFFFF"/>
            </a:solidFill>
            <a:effectLst>
              <a:outerShdw sx="100000" sy="100000" kx="0" ky="0" algn="b" rotWithShape="0" blurRad="38100" dist="12700" dir="5400000">
                <a:srgbClr val="000000">
                  <a:alpha val="50000"/>
                </a:srgbClr>
              </a:outerShdw>
            </a:effectLst>
            <a:uFillTx/>
            <a:latin typeface="+mn-lt"/>
            <a:ea typeface="+mn-ea"/>
            <a:cs typeface="+mn-cs"/>
            <a:sym typeface="PingFang SC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n-lt"/>
            <a:ea typeface="+mn-ea"/>
            <a:cs typeface="+mn-cs"/>
            <a:sym typeface="PingFang SC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PingFang SC Regular"/>
        <a:ea typeface="PingFang SC Regular"/>
        <a:cs typeface="PingFang SC Regular"/>
      </a:majorFont>
      <a:minorFont>
        <a:latin typeface="PingFang SC Regular"/>
        <a:ea typeface="PingFang SC Regular"/>
        <a:cs typeface="PingFang SC Regular"/>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FFFFFF"/>
            </a:solidFill>
            <a:effectLst>
              <a:outerShdw sx="100000" sy="100000" kx="0" ky="0" algn="b" rotWithShape="0" blurRad="38100" dist="12700" dir="5400000">
                <a:srgbClr val="000000">
                  <a:alpha val="50000"/>
                </a:srgbClr>
              </a:outerShdw>
            </a:effectLst>
            <a:uFillTx/>
            <a:latin typeface="+mn-lt"/>
            <a:ea typeface="+mn-ea"/>
            <a:cs typeface="+mn-cs"/>
            <a:sym typeface="PingFang SC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n-lt"/>
            <a:ea typeface="+mn-ea"/>
            <a:cs typeface="+mn-cs"/>
            <a:sym typeface="PingFang SC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