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5" r:id="rId5"/>
    <p:sldId id="263" r:id="rId6"/>
    <p:sldId id="264" r:id="rId7"/>
    <p:sldId id="262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824D-458B-47D7-DC8F-93E520B0F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D25AE-3C41-82C9-253C-79AC9063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F8CA6-80EB-038B-C6F5-206F32AC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413A-C491-4AF7-8354-8CD919C71A8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094E1-FA7A-861E-488B-A39E8A51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47BE-D0EB-6514-E2D4-B859FC4A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C50-AAAC-41BF-A605-9BB58B0B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D7B16-B412-31D5-A865-E3F6C3EE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C14A0-FCD0-9602-6404-E4609B0DA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424F-01BA-1457-B944-183D2FB7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413A-C491-4AF7-8354-8CD919C71A8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8B802-3E56-9C7A-5AD9-0E672392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D0C58-E1C5-839A-2241-DB902E42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C50-AAAC-41BF-A605-9BB58B0B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4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590DA-8D83-B5BD-CDD7-BDE8EEFF5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CA100-C905-123C-F399-EF800BD97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3399-2439-E36D-DF03-10308F0E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413A-C491-4AF7-8354-8CD919C71A8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FDA9-FA5F-FA3D-6167-B51B7524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05E17-5589-5710-7FB8-217EFD48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C50-AAAC-41BF-A605-9BB58B0B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0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DBC6-4054-5091-A02E-FB1448B2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EC55-1B70-40F6-F125-4EEBE249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31FA-C310-21E6-2E9D-3F80FE14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413A-C491-4AF7-8354-8CD919C71A8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388D-B8F2-8359-DB39-546B39FD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3961-C8D3-7823-B9EF-D89E6DC7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C50-AAAC-41BF-A605-9BB58B0B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5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EF4B-63B5-7699-245B-372A0CEC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62A5D-1596-226D-E3DA-2919D25D7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6F8FE-EBF1-2305-BDC8-EE82A676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413A-C491-4AF7-8354-8CD919C71A8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3121-8D11-F05F-F969-6C661F85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7118A-5441-A8A3-8652-1818F025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C50-AAAC-41BF-A605-9BB58B0B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5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133C-9179-3655-623C-E5A96178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8896-9563-64E9-BF11-136ACC66C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72F09-3D55-5641-2A10-7C6BE9A7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D9052-8759-02B4-152C-2550BC4E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413A-C491-4AF7-8354-8CD919C71A8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1056-5A81-3D64-4C72-06A767B2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595E6-79A8-2EA1-CF78-E84335A4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C50-AAAC-41BF-A605-9BB58B0B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1F1E-22FE-9841-254B-5F0807DF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E1EA3-3DA4-3512-B29B-B7631131C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6AA33-72B7-B3D2-B008-72EB3E0B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50B0C-E1FA-8956-8445-1465D00BF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F6116-52ED-17AC-D4F2-FBC8A616B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C619A-5290-A3CA-A749-2D9DDA1F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413A-C491-4AF7-8354-8CD919C71A8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6232B-74CF-A01E-F538-E755AFA1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7B9AD-1186-B27B-47DF-ED7F92A0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C50-AAAC-41BF-A605-9BB58B0B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7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88EA-DC59-6FD8-F281-94448604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B9765-17CA-28A0-3FDF-BAA0D8A2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413A-C491-4AF7-8354-8CD919C71A8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FC4D3-C81B-5775-DDD4-D990EAE2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36E23-F7E6-D581-19C1-8C8C36E8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C50-AAAC-41BF-A605-9BB58B0B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7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B4D79-7CC4-DFDA-0CA7-932200B1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413A-C491-4AF7-8354-8CD919C71A8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1193C-4A98-8DBD-0296-89593814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94CFB-1BFF-5BC7-F813-A6D748A6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C50-AAAC-41BF-A605-9BB58B0B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22EA-DFED-C9B0-9ADD-05015514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571B-675B-1C20-0373-3FBDF165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65384-F616-945D-AD8F-8704B33F7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50A82-D85A-6C36-3FB3-94CEE9F0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413A-C491-4AF7-8354-8CD919C71A8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17AF2-8952-8150-744F-94CDB44B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AE38D-8918-8A05-5D46-076BAEF8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C50-AAAC-41BF-A605-9BB58B0B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0E78-F458-8B25-09D5-E48E11F1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B67EE7-E4AD-251A-AF04-5BC731B22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5CD79-40EE-715D-ED8E-62CCD34F2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D01EA-F92A-7B32-0EB2-39C01973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413A-C491-4AF7-8354-8CD919C71A8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5E84B-1A0E-4621-D3CD-34881225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905E3-D803-A2A3-23C8-FCA6F1A3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C50-AAAC-41BF-A605-9BB58B0B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D1898-F6B8-21C2-B83C-BD25D6C2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31F92-1B8F-600E-8EA2-89672ABA1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D2559-14AA-2833-FB4D-67C0B8192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413A-C491-4AF7-8354-8CD919C71A8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AEB59-88E7-58BB-3782-72FF27133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185AC-041F-CCBA-FB7B-92FE2E523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2C50-AAAC-41BF-A605-9BB58B0B3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E65EB5-6AFE-8DDC-1980-B574472B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27" y="0"/>
            <a:ext cx="12238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5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5C7D0-2B17-F0A6-957E-C5C5B324F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67B59-8DAB-D4C4-097F-4BE2C96CC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"/>
          <a:stretch>
            <a:fillRect/>
          </a:stretch>
        </p:blipFill>
        <p:spPr>
          <a:xfrm>
            <a:off x="-108155" y="0"/>
            <a:ext cx="12324400" cy="694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5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F28DB-124F-BC81-A657-1F131856A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0FA36-6ECA-2389-5B8C-184FBC612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58" y="0"/>
            <a:ext cx="12283376" cy="689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8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669C8-35E8-25A5-D2D6-7D3B037F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B6E116-7244-E25F-4D2B-F7698866C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17" y="4222"/>
            <a:ext cx="12199517" cy="685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3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9D0B3-7058-8B20-26F8-6907EDA70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BF8C11-4817-367B-6368-11AB44D85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"/>
            <a:ext cx="12192000" cy="68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7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CAD16-67CE-D1E1-9C5B-D39441C39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D382C-6476-6CAE-05CA-4E5906B86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41" y="6591"/>
            <a:ext cx="12203742" cy="68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2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CAECD-7FCF-1C51-F79B-706882F64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4C6A2A-9B66-0DA2-08C7-57825EB6A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24" y="-35878"/>
            <a:ext cx="12285381" cy="689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2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B567F-AFE7-8308-87CF-BA4B2906F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32CF38-D4B9-51C9-9E19-CB4C40A5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180" y="0"/>
            <a:ext cx="12300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0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30B7-6FDA-BB90-6F9F-189210304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C690C-E878-9F49-C6AC-C5EF126D7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838" y="0"/>
            <a:ext cx="12372712" cy="69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5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F4907-8CCD-31F1-99CE-2984D3FFF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63FD23-5560-A9E5-0473-C43FB8104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49" y="-9831"/>
            <a:ext cx="12277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6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 Kumar</dc:creator>
  <cp:lastModifiedBy>Ritik Kumar</cp:lastModifiedBy>
  <cp:revision>2</cp:revision>
  <dcterms:created xsi:type="dcterms:W3CDTF">2025-08-30T07:25:37Z</dcterms:created>
  <dcterms:modified xsi:type="dcterms:W3CDTF">2025-08-30T08:36:42Z</dcterms:modified>
</cp:coreProperties>
</file>