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4394-4492-0A4C-9572-6B41D711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092E-9D06-014D-97E9-B74383766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9D95-8727-3245-ACDB-7CA64862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C0F8-389A-B44D-BB8D-9E510276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4ED89-A715-984F-9557-90AD81A6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4F7E-5DA1-9040-BE62-6DCF80A1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EDDC-3863-5F4F-959D-735BEF6FF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92D2-F726-884D-9033-BB565A72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C88A-AC54-CC41-A5AE-B9611648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318B-C0D7-7A45-9281-EC639C19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3C338-A620-CC4D-8711-6004090D2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0ECE-3A3C-424B-9D47-02BBEAC0E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6B786-E079-B94C-9B6C-57C3C9A7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7242-643C-534C-812A-E21E4910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98D5-DFED-5244-932A-644AB032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4FC9-2E75-614B-991B-54584B09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B6CC-2D15-0B42-8738-24BCA680D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A5D9-A0A4-C140-B67C-802E1B98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B65D-50D4-1F49-BB5D-A94027FF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DEB0-38D5-5A46-BA51-78F6D985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13A4-BACA-2644-A3A2-824DABC4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DE17-4B40-3A48-99A9-D4F43FD9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5EEF-55FA-2B43-8498-32B1573C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D966-4EE0-A949-AC72-AE0D0CD7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E185-C02C-0C49-9430-2A44FB16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20C0-1D6F-A147-87AB-87A892BF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0119-6314-FA4B-BF7A-996FA9CCF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2B719-BED3-454A-AA76-B3023DA04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A83BA-6296-F444-A2F5-AA71459D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89036-C6D1-E240-B28C-1BF468BC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5FFD-BFFF-7644-9C58-21962F2D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D3FC-2856-6449-99B5-F8B18AD0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683-9DF2-1D4C-B028-C802A0E7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3AF0A-FF1D-1E49-A3CE-1CE1BE5B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72C89-F48C-3049-AD4A-61EF2C44A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8798-052D-634E-B908-C0A0F38A0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30576-6CD9-0F46-A0D6-68B925C1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1F34E-1D94-7E45-A5CA-931E5C6E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E0B7D-EEA7-1544-8F7B-2DC80E0B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1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3D44-15A2-E14E-8F2A-88FCA226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10F0F-1E8E-554D-9143-16C0885C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E1CFD-FA67-C746-ABC1-2E3194B5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25A36-C0AE-844E-A6F4-B8006C65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C9C42-D510-2B4A-9D3A-3542511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17BD0-D2E7-B744-9C7B-AB562BB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8F591-C587-3541-A50C-23956260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83F2-202A-6A45-9CBE-802CC3A3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A98A-8046-FE46-8936-16655405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71C4-B807-144B-8D6E-AD8C00E9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3107-88D3-9D45-940B-3C2129F4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2F15-391F-FE4D-B358-D04D0302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FE0A1-223B-0641-88F7-3EE907F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A46B-B1D5-FF44-9397-23976E4F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D951-7D1F-4E49-A4A4-D7C29741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4A2D2-0A83-4E43-B13D-BF09EBC4F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71B19-AAB8-2D46-9C7D-C63A17CF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1FD8D-4856-7D41-B775-3D6711FE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73E4-37F9-174B-B19C-EA04927A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03FF6-1228-C945-9A59-06ACE638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89A29-4C09-264D-9FBF-D1408A31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94FE-195C-5E4B-8544-D16E88C2C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2138-BBE2-064A-A643-BF32BFF808E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A869-635B-704B-8E4F-9338EA868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AB9-0C0B-774D-B152-1B8ED524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CD457-A383-0341-AD44-422EF9F2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378776-C37A-054C-8B3B-9A1DEEC5B884}"/>
              </a:ext>
            </a:extLst>
          </p:cNvPr>
          <p:cNvGrpSpPr/>
          <p:nvPr/>
        </p:nvGrpSpPr>
        <p:grpSpPr>
          <a:xfrm>
            <a:off x="4155773" y="643472"/>
            <a:ext cx="3271510" cy="4116218"/>
            <a:chOff x="1845875" y="761994"/>
            <a:chExt cx="3271510" cy="4116218"/>
          </a:xfrm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737B9ADC-EC91-9143-B553-38F59B30BDEA}"/>
                </a:ext>
              </a:extLst>
            </p:cNvPr>
            <p:cNvSpPr/>
            <p:nvPr/>
          </p:nvSpPr>
          <p:spPr>
            <a:xfrm>
              <a:off x="2727433" y="761994"/>
              <a:ext cx="1171899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 Phase Two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6986B04-D4FA-DF48-9503-A47097761D73}"/>
                </a:ext>
              </a:extLst>
            </p:cNvPr>
            <p:cNvSpPr/>
            <p:nvPr/>
          </p:nvSpPr>
          <p:spPr>
            <a:xfrm>
              <a:off x="2727434" y="1403136"/>
              <a:ext cx="1171903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New Credentials</a:t>
              </a:r>
            </a:p>
            <a:p>
              <a:pPr algn="ctr"/>
              <a:r>
                <a:rPr lang="en-US" sz="1050" dirty="0"/>
                <a:t>Info Available ?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7B9F20A6-8340-6942-A263-A967A4E3F020}"/>
                </a:ext>
              </a:extLst>
            </p:cNvPr>
            <p:cNvSpPr/>
            <p:nvPr/>
          </p:nvSpPr>
          <p:spPr>
            <a:xfrm>
              <a:off x="1845875" y="2033768"/>
              <a:ext cx="1171901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Actions Needed for Creds?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DDE7F9A-895F-C54B-93DF-9FA44DA4E973}"/>
                </a:ext>
              </a:extLst>
            </p:cNvPr>
            <p:cNvSpPr/>
            <p:nvPr/>
          </p:nvSpPr>
          <p:spPr>
            <a:xfrm>
              <a:off x="2727433" y="2970585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Provisioning</a:t>
              </a:r>
            </a:p>
            <a:p>
              <a:pPr algn="ctr"/>
              <a:r>
                <a:rPr lang="en-US" sz="1050" dirty="0"/>
                <a:t>Protocol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7CBB30BA-839F-344D-A25B-E5A8B20A701B}"/>
                </a:ext>
              </a:extLst>
            </p:cNvPr>
            <p:cNvSpPr/>
            <p:nvPr/>
          </p:nvSpPr>
          <p:spPr>
            <a:xfrm>
              <a:off x="3603725" y="2033768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Register New Credentials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F63C26FB-B33F-9C42-A9FF-5F2E2484B842}"/>
                </a:ext>
              </a:extLst>
            </p:cNvPr>
            <p:cNvSpPr/>
            <p:nvPr/>
          </p:nvSpPr>
          <p:spPr>
            <a:xfrm>
              <a:off x="2727432" y="4405246"/>
              <a:ext cx="1171900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Phase Two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836233A-7010-FA40-9F7F-6BA509EE0EC8}"/>
                </a:ext>
              </a:extLst>
            </p:cNvPr>
            <p:cNvCxnSpPr>
              <a:stCxn id="122" idx="2"/>
              <a:endCxn id="123" idx="0"/>
            </p:cNvCxnSpPr>
            <p:nvPr/>
          </p:nvCxnSpPr>
          <p:spPr>
            <a:xfrm>
              <a:off x="3313383" y="1234960"/>
              <a:ext cx="3" cy="168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>
              <a:extLst>
                <a:ext uri="{FF2B5EF4-FFF2-40B4-BE49-F238E27FC236}">
                  <a16:creationId xmlns:a16="http://schemas.microsoft.com/office/drawing/2014/main" id="{1CE46975-23E5-DB46-A299-B7675BCD97B4}"/>
                </a:ext>
              </a:extLst>
            </p:cNvPr>
            <p:cNvCxnSpPr>
              <a:cxnSpLocks/>
              <a:stCxn id="123" idx="1"/>
              <a:endCxn id="124" idx="0"/>
            </p:cNvCxnSpPr>
            <p:nvPr/>
          </p:nvCxnSpPr>
          <p:spPr>
            <a:xfrm rot="10800000" flipV="1">
              <a:off x="2431826" y="1639618"/>
              <a:ext cx="295608" cy="39414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DBC4289F-F8FF-AD4E-9DCB-1EF9080E03E5}"/>
                </a:ext>
              </a:extLst>
            </p:cNvPr>
            <p:cNvCxnSpPr>
              <a:cxnSpLocks/>
              <a:stCxn id="123" idx="3"/>
              <a:endCxn id="126" idx="0"/>
            </p:cNvCxnSpPr>
            <p:nvPr/>
          </p:nvCxnSpPr>
          <p:spPr>
            <a:xfrm>
              <a:off x="3899337" y="1639619"/>
              <a:ext cx="290338" cy="39414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>
              <a:extLst>
                <a:ext uri="{FF2B5EF4-FFF2-40B4-BE49-F238E27FC236}">
                  <a16:creationId xmlns:a16="http://schemas.microsoft.com/office/drawing/2014/main" id="{58E931CE-CB96-E346-BDB3-57720132ED8E}"/>
                </a:ext>
              </a:extLst>
            </p:cNvPr>
            <p:cNvCxnSpPr>
              <a:cxnSpLocks/>
              <a:stCxn id="124" idx="2"/>
              <a:endCxn id="125" idx="1"/>
            </p:cNvCxnSpPr>
            <p:nvPr/>
          </p:nvCxnSpPr>
          <p:spPr>
            <a:xfrm rot="16200000" flipH="1">
              <a:off x="2229462" y="2709097"/>
              <a:ext cx="700334" cy="29560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>
              <a:extLst>
                <a:ext uri="{FF2B5EF4-FFF2-40B4-BE49-F238E27FC236}">
                  <a16:creationId xmlns:a16="http://schemas.microsoft.com/office/drawing/2014/main" id="{3126FEA5-D80A-4A45-AC80-E0EF9C55E038}"/>
                </a:ext>
              </a:extLst>
            </p:cNvPr>
            <p:cNvCxnSpPr>
              <a:cxnSpLocks/>
              <a:stCxn id="126" idx="2"/>
              <a:endCxn id="125" idx="3"/>
            </p:cNvCxnSpPr>
            <p:nvPr/>
          </p:nvCxnSpPr>
          <p:spPr>
            <a:xfrm rot="5400000">
              <a:off x="3694337" y="2711730"/>
              <a:ext cx="700334" cy="29034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C8754FB-36A4-1649-95B4-736DD1594E04}"/>
                </a:ext>
              </a:extLst>
            </p:cNvPr>
            <p:cNvCxnSpPr>
              <a:cxnSpLocks/>
              <a:stCxn id="125" idx="2"/>
              <a:endCxn id="135" idx="0"/>
            </p:cNvCxnSpPr>
            <p:nvPr/>
          </p:nvCxnSpPr>
          <p:spPr>
            <a:xfrm flipH="1">
              <a:off x="3313382" y="3443551"/>
              <a:ext cx="1" cy="249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>
              <a:extLst>
                <a:ext uri="{FF2B5EF4-FFF2-40B4-BE49-F238E27FC236}">
                  <a16:creationId xmlns:a16="http://schemas.microsoft.com/office/drawing/2014/main" id="{604B4641-734A-9E44-A01A-0B17B3D3090C}"/>
                </a:ext>
              </a:extLst>
            </p:cNvPr>
            <p:cNvCxnSpPr>
              <a:cxnSpLocks/>
              <a:stCxn id="124" idx="3"/>
              <a:endCxn id="123" idx="2"/>
            </p:cNvCxnSpPr>
            <p:nvPr/>
          </p:nvCxnSpPr>
          <p:spPr>
            <a:xfrm flipV="1">
              <a:off x="3017776" y="1876102"/>
              <a:ext cx="295610" cy="39414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9C417EF8-95EE-E14D-9F71-D48B7C0A830F}"/>
                </a:ext>
              </a:extLst>
            </p:cNvPr>
            <p:cNvSpPr/>
            <p:nvPr/>
          </p:nvSpPr>
          <p:spPr>
            <a:xfrm>
              <a:off x="2727432" y="3693170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of Provisioning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AAAEFD3-19F4-304F-9035-664846EBAB85}"/>
                </a:ext>
              </a:extLst>
            </p:cNvPr>
            <p:cNvCxnSpPr>
              <a:stCxn id="135" idx="2"/>
              <a:endCxn id="127" idx="0"/>
            </p:cNvCxnSpPr>
            <p:nvPr/>
          </p:nvCxnSpPr>
          <p:spPr>
            <a:xfrm>
              <a:off x="3313382" y="4166136"/>
              <a:ext cx="0" cy="2391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F10A32B-C8BF-A940-896E-219445E8C027}"/>
                </a:ext>
              </a:extLst>
            </p:cNvPr>
            <p:cNvGrpSpPr/>
            <p:nvPr/>
          </p:nvGrpSpPr>
          <p:grpSpPr>
            <a:xfrm>
              <a:off x="3899332" y="2248009"/>
              <a:ext cx="1117511" cy="2393720"/>
              <a:chOff x="3899332" y="2248009"/>
              <a:chExt cx="1117511" cy="2393720"/>
            </a:xfrm>
          </p:grpSpPr>
          <p:cxnSp>
            <p:nvCxnSpPr>
              <p:cNvPr id="144" name="Elbow Connector 143">
                <a:extLst>
                  <a:ext uri="{FF2B5EF4-FFF2-40B4-BE49-F238E27FC236}">
                    <a16:creationId xmlns:a16="http://schemas.microsoft.com/office/drawing/2014/main" id="{2AFD7694-97CA-E34C-B9F5-FE586D75B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82" y="2270251"/>
                <a:ext cx="228861" cy="70681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44">
                <a:extLst>
                  <a:ext uri="{FF2B5EF4-FFF2-40B4-BE49-F238E27FC236}">
                    <a16:creationId xmlns:a16="http://schemas.microsoft.com/office/drawing/2014/main" id="{FB42CF64-19A5-E64F-8001-84C825DFB6DE}"/>
                  </a:ext>
                </a:extLst>
              </p:cNvPr>
              <p:cNvCxnSpPr>
                <a:cxnSpLocks/>
                <a:endCxn id="127" idx="3"/>
              </p:cNvCxnSpPr>
              <p:nvPr/>
            </p:nvCxnSpPr>
            <p:spPr>
              <a:xfrm rot="5400000">
                <a:off x="3255049" y="2892292"/>
                <a:ext cx="2393720" cy="110515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80DB248-98B4-2D49-A483-CC14380B8485}"/>
                </a:ext>
              </a:extLst>
            </p:cNvPr>
            <p:cNvSpPr txBox="1"/>
            <p:nvPr/>
          </p:nvSpPr>
          <p:spPr>
            <a:xfrm>
              <a:off x="2356818" y="1363379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0176340-4953-BE43-81E9-F8E7D4390CCB}"/>
                </a:ext>
              </a:extLst>
            </p:cNvPr>
            <p:cNvSpPr txBox="1"/>
            <p:nvPr/>
          </p:nvSpPr>
          <p:spPr>
            <a:xfrm>
              <a:off x="3899332" y="1368133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770B14B-2EB3-CD45-A8E2-6BD03CCB99E5}"/>
                </a:ext>
              </a:extLst>
            </p:cNvPr>
            <p:cNvSpPr txBox="1"/>
            <p:nvPr/>
          </p:nvSpPr>
          <p:spPr>
            <a:xfrm>
              <a:off x="2061211" y="2537442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D3B6857-FC13-E241-BD48-A2FBC589AD70}"/>
                </a:ext>
              </a:extLst>
            </p:cNvPr>
            <p:cNvSpPr txBox="1"/>
            <p:nvPr/>
          </p:nvSpPr>
          <p:spPr>
            <a:xfrm>
              <a:off x="3017772" y="2283526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1AA9394-634B-8A4C-A560-275D59248F51}"/>
                </a:ext>
              </a:extLst>
            </p:cNvPr>
            <p:cNvSpPr txBox="1"/>
            <p:nvPr/>
          </p:nvSpPr>
          <p:spPr>
            <a:xfrm>
              <a:off x="4196548" y="2537442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30FDE8-9794-814B-9799-21853D0ACF77}"/>
                </a:ext>
              </a:extLst>
            </p:cNvPr>
            <p:cNvSpPr txBox="1"/>
            <p:nvPr/>
          </p:nvSpPr>
          <p:spPr>
            <a:xfrm>
              <a:off x="4775625" y="1985627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E7A0286-9D2F-B64B-AD36-3F75F725E47C}"/>
              </a:ext>
            </a:extLst>
          </p:cNvPr>
          <p:cNvGrpSpPr/>
          <p:nvPr/>
        </p:nvGrpSpPr>
        <p:grpSpPr>
          <a:xfrm>
            <a:off x="7848026" y="643472"/>
            <a:ext cx="3934715" cy="5067692"/>
            <a:chOff x="785562" y="761994"/>
            <a:chExt cx="3934715" cy="5067692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BD2DB24C-4ED1-1A40-81D3-A2A76EEC507E}"/>
                </a:ext>
              </a:extLst>
            </p:cNvPr>
            <p:cNvSpPr/>
            <p:nvPr/>
          </p:nvSpPr>
          <p:spPr>
            <a:xfrm>
              <a:off x="2727433" y="761994"/>
              <a:ext cx="1171899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 Phase Three</a:t>
              </a: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96250C3E-4401-AD46-AA45-D615FE763AEA}"/>
                </a:ext>
              </a:extLst>
            </p:cNvPr>
            <p:cNvSpPr/>
            <p:nvPr/>
          </p:nvSpPr>
          <p:spPr>
            <a:xfrm>
              <a:off x="2727434" y="1403136"/>
              <a:ext cx="1171903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Credentials</a:t>
              </a:r>
            </a:p>
            <a:p>
              <a:pPr algn="ctr"/>
              <a:r>
                <a:rPr lang="en-US" sz="1050" dirty="0"/>
                <a:t>Info Available ?</a:t>
              </a: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B4DFCC47-14E2-5E47-AD6D-80F38A4C9CE6}"/>
                </a:ext>
              </a:extLst>
            </p:cNvPr>
            <p:cNvSpPr/>
            <p:nvPr/>
          </p:nvSpPr>
          <p:spPr>
            <a:xfrm>
              <a:off x="1845875" y="2033768"/>
              <a:ext cx="1171901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Validate the Creds?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CCBB5EC2-96F0-6042-961B-9E7FD6093132}"/>
                </a:ext>
              </a:extLst>
            </p:cNvPr>
            <p:cNvSpPr/>
            <p:nvPr/>
          </p:nvSpPr>
          <p:spPr>
            <a:xfrm>
              <a:off x="2727433" y="2772878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Send Validate Message</a:t>
              </a:r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DA02B984-AE78-4541-BB35-34AE35329DFB}"/>
                </a:ext>
              </a:extLst>
            </p:cNvPr>
            <p:cNvSpPr/>
            <p:nvPr/>
          </p:nvSpPr>
          <p:spPr>
            <a:xfrm>
              <a:off x="2727432" y="5356720"/>
              <a:ext cx="1171900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Phase</a:t>
              </a:r>
            </a:p>
            <a:p>
              <a:pPr algn="ctr"/>
              <a:r>
                <a:rPr lang="en-US" sz="1050" dirty="0"/>
                <a:t>Three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1644711F-2C16-AC4E-9A94-F17D764FB14F}"/>
                </a:ext>
              </a:extLst>
            </p:cNvPr>
            <p:cNvCxnSpPr>
              <a:stCxn id="147" idx="2"/>
              <a:endCxn id="148" idx="0"/>
            </p:cNvCxnSpPr>
            <p:nvPr/>
          </p:nvCxnSpPr>
          <p:spPr>
            <a:xfrm>
              <a:off x="3313383" y="1234960"/>
              <a:ext cx="3" cy="168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52">
              <a:extLst>
                <a:ext uri="{FF2B5EF4-FFF2-40B4-BE49-F238E27FC236}">
                  <a16:creationId xmlns:a16="http://schemas.microsoft.com/office/drawing/2014/main" id="{05B8CE39-5B05-A74F-B360-34E49F991165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 rot="10800000" flipV="1">
              <a:off x="2431826" y="1738474"/>
              <a:ext cx="295608" cy="29529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9D5F4CB1-9819-1045-B63E-AB01BA7D32DD}"/>
                </a:ext>
              </a:extLst>
            </p:cNvPr>
            <p:cNvCxnSpPr>
              <a:cxnSpLocks/>
              <a:stCxn id="149" idx="2"/>
              <a:endCxn id="150" idx="1"/>
            </p:cNvCxnSpPr>
            <p:nvPr/>
          </p:nvCxnSpPr>
          <p:spPr>
            <a:xfrm rot="16200000" flipH="1">
              <a:off x="2328316" y="2610243"/>
              <a:ext cx="502627" cy="29560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A481438-F54C-9B4D-8697-AC1B34E26C6B}"/>
                </a:ext>
              </a:extLst>
            </p:cNvPr>
            <p:cNvCxnSpPr>
              <a:cxnSpLocks/>
              <a:stCxn id="150" idx="2"/>
              <a:endCxn id="167" idx="0"/>
            </p:cNvCxnSpPr>
            <p:nvPr/>
          </p:nvCxnSpPr>
          <p:spPr>
            <a:xfrm flipH="1">
              <a:off x="3313294" y="3245844"/>
              <a:ext cx="89" cy="193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87F77E6F-72B2-9D44-BE6A-4F88C235034E}"/>
                </a:ext>
              </a:extLst>
            </p:cNvPr>
            <p:cNvCxnSpPr>
              <a:cxnSpLocks/>
              <a:stCxn id="149" idx="3"/>
              <a:endCxn id="148" idx="2"/>
            </p:cNvCxnSpPr>
            <p:nvPr/>
          </p:nvCxnSpPr>
          <p:spPr>
            <a:xfrm flipV="1">
              <a:off x="3017776" y="1876102"/>
              <a:ext cx="295610" cy="39414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8A4FF9D-6EBE-6F47-B823-DCA0DA1EE56F}"/>
                </a:ext>
              </a:extLst>
            </p:cNvPr>
            <p:cNvCxnSpPr>
              <a:cxnSpLocks/>
              <a:stCxn id="166" idx="2"/>
              <a:endCxn id="151" idx="0"/>
            </p:cNvCxnSpPr>
            <p:nvPr/>
          </p:nvCxnSpPr>
          <p:spPr>
            <a:xfrm>
              <a:off x="3313366" y="4915085"/>
              <a:ext cx="16" cy="441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C0A6189-2DA5-CB49-A020-7B305AE7CAD7}"/>
                </a:ext>
              </a:extLst>
            </p:cNvPr>
            <p:cNvGrpSpPr/>
            <p:nvPr/>
          </p:nvGrpSpPr>
          <p:grpSpPr>
            <a:xfrm>
              <a:off x="3899299" y="1639619"/>
              <a:ext cx="820978" cy="3953607"/>
              <a:chOff x="3899338" y="1639619"/>
              <a:chExt cx="1097048" cy="3953607"/>
            </a:xfrm>
          </p:grpSpPr>
          <p:cxnSp>
            <p:nvCxnSpPr>
              <p:cNvPr id="179" name="Elbow Connector 178">
                <a:extLst>
                  <a:ext uri="{FF2B5EF4-FFF2-40B4-BE49-F238E27FC236}">
                    <a16:creationId xmlns:a16="http://schemas.microsoft.com/office/drawing/2014/main" id="{272817B3-914A-514C-AB08-B8B78D7F6AAF}"/>
                  </a:ext>
                </a:extLst>
              </p:cNvPr>
              <p:cNvCxnSpPr>
                <a:cxnSpLocks/>
                <a:stCxn id="148" idx="3"/>
              </p:cNvCxnSpPr>
              <p:nvPr/>
            </p:nvCxnSpPr>
            <p:spPr>
              <a:xfrm>
                <a:off x="3899389" y="1639619"/>
                <a:ext cx="1096997" cy="161258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Elbow Connector 179">
                <a:extLst>
                  <a:ext uri="{FF2B5EF4-FFF2-40B4-BE49-F238E27FC236}">
                    <a16:creationId xmlns:a16="http://schemas.microsoft.com/office/drawing/2014/main" id="{4FB20627-CC68-6947-9F41-FD47705E8957}"/>
                  </a:ext>
                </a:extLst>
              </p:cNvPr>
              <p:cNvCxnSpPr>
                <a:cxnSpLocks/>
                <a:endCxn id="151" idx="3"/>
              </p:cNvCxnSpPr>
              <p:nvPr/>
            </p:nvCxnSpPr>
            <p:spPr>
              <a:xfrm rot="5400000">
                <a:off x="3251001" y="3847841"/>
                <a:ext cx="2393722" cy="109704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49B1C68-D9AB-CC46-AFCF-31A46ADD1EDA}"/>
                </a:ext>
              </a:extLst>
            </p:cNvPr>
            <p:cNvSpPr txBox="1"/>
            <p:nvPr/>
          </p:nvSpPr>
          <p:spPr>
            <a:xfrm>
              <a:off x="2394625" y="1775063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2A9220B-4F71-634A-81B2-95F36E44F779}"/>
                </a:ext>
              </a:extLst>
            </p:cNvPr>
            <p:cNvSpPr txBox="1"/>
            <p:nvPr/>
          </p:nvSpPr>
          <p:spPr>
            <a:xfrm>
              <a:off x="3899332" y="1368133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20AA3BE-071D-844E-AB46-C6169C58A1B1}"/>
                </a:ext>
              </a:extLst>
            </p:cNvPr>
            <p:cNvSpPr txBox="1"/>
            <p:nvPr/>
          </p:nvSpPr>
          <p:spPr>
            <a:xfrm>
              <a:off x="2061211" y="2537442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E0BC91-0ECB-B74E-BD95-182931C2BDA2}"/>
                </a:ext>
              </a:extLst>
            </p:cNvPr>
            <p:cNvSpPr txBox="1"/>
            <p:nvPr/>
          </p:nvSpPr>
          <p:spPr>
            <a:xfrm>
              <a:off x="3017772" y="2283526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0B5BCEF-1F76-E84C-9E10-7832D0AC772A}"/>
                </a:ext>
              </a:extLst>
            </p:cNvPr>
            <p:cNvGrpSpPr/>
            <p:nvPr/>
          </p:nvGrpSpPr>
          <p:grpSpPr>
            <a:xfrm flipV="1">
              <a:off x="3899268" y="1767607"/>
              <a:ext cx="687470" cy="1976489"/>
              <a:chOff x="3899337" y="1639619"/>
              <a:chExt cx="1097048" cy="2804426"/>
            </a:xfrm>
          </p:grpSpPr>
          <p:cxnSp>
            <p:nvCxnSpPr>
              <p:cNvPr id="177" name="Elbow Connector 176">
                <a:extLst>
                  <a:ext uri="{FF2B5EF4-FFF2-40B4-BE49-F238E27FC236}">
                    <a16:creationId xmlns:a16="http://schemas.microsoft.com/office/drawing/2014/main" id="{AB8F2C0C-0E07-1D4F-B630-739D57FC0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9337" y="1639619"/>
                <a:ext cx="1097009" cy="132693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Elbow Connector 177">
                <a:extLst>
                  <a:ext uri="{FF2B5EF4-FFF2-40B4-BE49-F238E27FC236}">
                    <a16:creationId xmlns:a16="http://schemas.microsoft.com/office/drawing/2014/main" id="{07AA75EA-488B-EF4F-967C-76CB8FF70E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51001" y="2698660"/>
                <a:ext cx="2393722" cy="109704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7FC8E9C-FBF0-CA40-A48C-E8C8DBB3CEC7}"/>
                </a:ext>
              </a:extLst>
            </p:cNvPr>
            <p:cNvSpPr txBox="1"/>
            <p:nvPr/>
          </p:nvSpPr>
          <p:spPr>
            <a:xfrm>
              <a:off x="3288668" y="3911598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76907E7-60C4-0746-8CE1-493E8D198860}"/>
                </a:ext>
              </a:extLst>
            </p:cNvPr>
            <p:cNvSpPr txBox="1"/>
            <p:nvPr/>
          </p:nvSpPr>
          <p:spPr>
            <a:xfrm>
              <a:off x="3899332" y="3490180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6B382CF4-C65E-1440-AC34-F1BBB5E63FC4}"/>
                </a:ext>
              </a:extLst>
            </p:cNvPr>
            <p:cNvSpPr/>
            <p:nvPr/>
          </p:nvSpPr>
          <p:spPr>
            <a:xfrm>
              <a:off x="2727416" y="4442119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Validation Terminated ?</a:t>
              </a:r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D04FE24F-EAE4-2749-9640-A073718E8816}"/>
                </a:ext>
              </a:extLst>
            </p:cNvPr>
            <p:cNvSpPr/>
            <p:nvPr/>
          </p:nvSpPr>
          <p:spPr>
            <a:xfrm>
              <a:off x="2727344" y="3439519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Response Error ?</a:t>
              </a:r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24BB9A0C-B4A6-B449-8E86-F0F889A82E75}"/>
                </a:ext>
              </a:extLst>
            </p:cNvPr>
            <p:cNvSpPr/>
            <p:nvPr/>
          </p:nvSpPr>
          <p:spPr>
            <a:xfrm>
              <a:off x="1020574" y="3433157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Reports the Error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BC80C3F-DECB-1949-AF69-1A0B0352548F}"/>
                </a:ext>
              </a:extLst>
            </p:cNvPr>
            <p:cNvCxnSpPr>
              <a:cxnSpLocks/>
              <a:stCxn id="167" idx="1"/>
              <a:endCxn id="168" idx="3"/>
            </p:cNvCxnSpPr>
            <p:nvPr/>
          </p:nvCxnSpPr>
          <p:spPr>
            <a:xfrm flipH="1" flipV="1">
              <a:off x="2192474" y="3669640"/>
              <a:ext cx="534870" cy="63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>
              <a:extLst>
                <a:ext uri="{FF2B5EF4-FFF2-40B4-BE49-F238E27FC236}">
                  <a16:creationId xmlns:a16="http://schemas.microsoft.com/office/drawing/2014/main" id="{08E88E8D-A967-B740-BD3C-06D5CD327022}"/>
                </a:ext>
              </a:extLst>
            </p:cNvPr>
            <p:cNvCxnSpPr>
              <a:cxnSpLocks/>
              <a:stCxn id="168" idx="0"/>
            </p:cNvCxnSpPr>
            <p:nvPr/>
          </p:nvCxnSpPr>
          <p:spPr>
            <a:xfrm rot="5400000" flipH="1" flipV="1">
              <a:off x="1264033" y="1969756"/>
              <a:ext cx="1805892" cy="1120911"/>
            </a:xfrm>
            <a:prstGeom prst="bentConnector3">
              <a:avLst>
                <a:gd name="adj1" fmla="val 9995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AD812CB-2E24-984C-8308-DA0096CFE775}"/>
                </a:ext>
              </a:extLst>
            </p:cNvPr>
            <p:cNvCxnSpPr>
              <a:cxnSpLocks/>
              <a:stCxn id="167" idx="2"/>
              <a:endCxn id="166" idx="0"/>
            </p:cNvCxnSpPr>
            <p:nvPr/>
          </p:nvCxnSpPr>
          <p:spPr>
            <a:xfrm>
              <a:off x="3313294" y="3912485"/>
              <a:ext cx="72" cy="5296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13DCF0B-79D3-2242-AB95-DC34BC326BC3}"/>
                </a:ext>
              </a:extLst>
            </p:cNvPr>
            <p:cNvSpPr txBox="1"/>
            <p:nvPr/>
          </p:nvSpPr>
          <p:spPr>
            <a:xfrm>
              <a:off x="3288668" y="4901185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0B8622D-D513-2D4C-A73C-DD01ED93F7FA}"/>
                </a:ext>
              </a:extLst>
            </p:cNvPr>
            <p:cNvGrpSpPr/>
            <p:nvPr/>
          </p:nvGrpSpPr>
          <p:grpSpPr>
            <a:xfrm flipH="1" flipV="1">
              <a:off x="785562" y="1507524"/>
              <a:ext cx="1941869" cy="3165192"/>
              <a:chOff x="3899337" y="1639619"/>
              <a:chExt cx="1097048" cy="2804426"/>
            </a:xfrm>
          </p:grpSpPr>
          <p:cxnSp>
            <p:nvCxnSpPr>
              <p:cNvPr id="175" name="Elbow Connector 174">
                <a:extLst>
                  <a:ext uri="{FF2B5EF4-FFF2-40B4-BE49-F238E27FC236}">
                    <a16:creationId xmlns:a16="http://schemas.microsoft.com/office/drawing/2014/main" id="{8E2E6309-F4B9-AF46-8633-95572C174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9337" y="1639619"/>
                <a:ext cx="1097009" cy="132693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Elbow Connector 175">
                <a:extLst>
                  <a:ext uri="{FF2B5EF4-FFF2-40B4-BE49-F238E27FC236}">
                    <a16:creationId xmlns:a16="http://schemas.microsoft.com/office/drawing/2014/main" id="{D4F59F44-E821-474A-9ECE-CC108DB2F0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51001" y="2698660"/>
                <a:ext cx="2393722" cy="109704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30EEEDC6-66C5-0747-B877-68DED4B35BF0}"/>
                </a:ext>
              </a:extLst>
            </p:cNvPr>
            <p:cNvSpPr txBox="1"/>
            <p:nvPr/>
          </p:nvSpPr>
          <p:spPr>
            <a:xfrm>
              <a:off x="2362515" y="4384523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E259C4A-C09E-5142-9D7E-B42F2C0AC9F0}"/>
              </a:ext>
            </a:extLst>
          </p:cNvPr>
          <p:cNvGrpSpPr/>
          <p:nvPr/>
        </p:nvGrpSpPr>
        <p:grpSpPr>
          <a:xfrm>
            <a:off x="621543" y="646136"/>
            <a:ext cx="2937640" cy="3799484"/>
            <a:chOff x="4627179" y="1555536"/>
            <a:chExt cx="2937640" cy="3799484"/>
          </a:xfrm>
        </p:grpSpPr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4AB030C1-A5B3-2247-B1E5-F2651D9C26A6}"/>
                </a:ext>
              </a:extLst>
            </p:cNvPr>
            <p:cNvSpPr/>
            <p:nvPr/>
          </p:nvSpPr>
          <p:spPr>
            <a:xfrm>
              <a:off x="4627181" y="1555536"/>
              <a:ext cx="1171899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 Phase One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721C04EB-158F-9442-8A47-D943D715677D}"/>
                </a:ext>
              </a:extLst>
            </p:cNvPr>
            <p:cNvCxnSpPr>
              <a:cxnSpLocks/>
              <a:stCxn id="191" idx="2"/>
              <a:endCxn id="193" idx="0"/>
            </p:cNvCxnSpPr>
            <p:nvPr/>
          </p:nvCxnSpPr>
          <p:spPr>
            <a:xfrm flipH="1">
              <a:off x="5213130" y="2028502"/>
              <a:ext cx="1" cy="183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0AF0325E-BF16-8343-9ADC-1DB832F9EBF3}"/>
                </a:ext>
              </a:extLst>
            </p:cNvPr>
            <p:cNvSpPr/>
            <p:nvPr/>
          </p:nvSpPr>
          <p:spPr>
            <a:xfrm>
              <a:off x="4627180" y="2212433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Sends the Init Message</a:t>
              </a:r>
            </a:p>
          </p:txBody>
        </p:sp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75289E1A-9EB8-6445-9DE1-3103DBA77E12}"/>
                </a:ext>
              </a:extLst>
            </p:cNvPr>
            <p:cNvSpPr/>
            <p:nvPr/>
          </p:nvSpPr>
          <p:spPr>
            <a:xfrm>
              <a:off x="4627180" y="2869330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Receives Peer’s Init Message</a:t>
              </a:r>
            </a:p>
          </p:txBody>
        </p: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8E496652-5B87-194D-A633-713CEB001FFA}"/>
                </a:ext>
              </a:extLst>
            </p:cNvPr>
            <p:cNvSpPr/>
            <p:nvPr/>
          </p:nvSpPr>
          <p:spPr>
            <a:xfrm>
              <a:off x="4627180" y="3526227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Checks for Errors</a:t>
              </a:r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D3A5CF77-E5D1-6C4F-B703-9D71AC878F6E}"/>
                </a:ext>
              </a:extLst>
            </p:cNvPr>
            <p:cNvSpPr/>
            <p:nvPr/>
          </p:nvSpPr>
          <p:spPr>
            <a:xfrm>
              <a:off x="6392919" y="3526227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Send Error Message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5F872A0F-CE5A-A04B-A1D9-74CCE70979FF}"/>
                </a:ext>
              </a:extLst>
            </p:cNvPr>
            <p:cNvCxnSpPr>
              <a:cxnSpLocks/>
              <a:stCxn id="193" idx="2"/>
              <a:endCxn id="194" idx="0"/>
            </p:cNvCxnSpPr>
            <p:nvPr/>
          </p:nvCxnSpPr>
          <p:spPr>
            <a:xfrm>
              <a:off x="5213130" y="2685399"/>
              <a:ext cx="0" cy="183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83298CC-B450-2C4A-AE81-6A6159969C16}"/>
                </a:ext>
              </a:extLst>
            </p:cNvPr>
            <p:cNvCxnSpPr>
              <a:cxnSpLocks/>
              <a:stCxn id="194" idx="2"/>
              <a:endCxn id="195" idx="0"/>
            </p:cNvCxnSpPr>
            <p:nvPr/>
          </p:nvCxnSpPr>
          <p:spPr>
            <a:xfrm>
              <a:off x="5213130" y="3342296"/>
              <a:ext cx="0" cy="183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A61FC286-4DF1-414C-AB49-A248A7260F8D}"/>
                </a:ext>
              </a:extLst>
            </p:cNvPr>
            <p:cNvCxnSpPr>
              <a:cxnSpLocks/>
              <a:stCxn id="195" idx="3"/>
              <a:endCxn id="196" idx="1"/>
            </p:cNvCxnSpPr>
            <p:nvPr/>
          </p:nvCxnSpPr>
          <p:spPr>
            <a:xfrm>
              <a:off x="5799080" y="3762710"/>
              <a:ext cx="5938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C0B6366B-86BA-A74C-9459-8E7B118C1317}"/>
                </a:ext>
              </a:extLst>
            </p:cNvPr>
            <p:cNvCxnSpPr>
              <a:cxnSpLocks/>
              <a:stCxn id="195" idx="2"/>
              <a:endCxn id="205" idx="0"/>
            </p:cNvCxnSpPr>
            <p:nvPr/>
          </p:nvCxnSpPr>
          <p:spPr>
            <a:xfrm flipH="1">
              <a:off x="5213129" y="3999193"/>
              <a:ext cx="1" cy="183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82A794EC-7D48-5141-9B9A-25CE6CFD463D}"/>
                </a:ext>
              </a:extLst>
            </p:cNvPr>
            <p:cNvSpPr/>
            <p:nvPr/>
          </p:nvSpPr>
          <p:spPr>
            <a:xfrm>
              <a:off x="4627181" y="4882054"/>
              <a:ext cx="1171899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Phase One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9276AC3-2575-CA46-9CD9-AC72EB9FF8A4}"/>
                </a:ext>
              </a:extLst>
            </p:cNvPr>
            <p:cNvSpPr txBox="1"/>
            <p:nvPr/>
          </p:nvSpPr>
          <p:spPr>
            <a:xfrm>
              <a:off x="5784570" y="3514761"/>
              <a:ext cx="3706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E0F282C1-F6B6-4B4D-8A6B-0C2F7291147F}"/>
                </a:ext>
              </a:extLst>
            </p:cNvPr>
            <p:cNvSpPr/>
            <p:nvPr/>
          </p:nvSpPr>
          <p:spPr>
            <a:xfrm>
              <a:off x="6385029" y="4177862"/>
              <a:ext cx="1171900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EAP Session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9CA1EAF8-98A4-6B48-9801-F14F86D703DF}"/>
                </a:ext>
              </a:extLst>
            </p:cNvPr>
            <p:cNvCxnSpPr>
              <a:cxnSpLocks/>
              <a:stCxn id="196" idx="2"/>
              <a:endCxn id="203" idx="0"/>
            </p:cNvCxnSpPr>
            <p:nvPr/>
          </p:nvCxnSpPr>
          <p:spPr>
            <a:xfrm flipH="1">
              <a:off x="6970979" y="3999193"/>
              <a:ext cx="7890" cy="1786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B12583D7-3C4A-1A46-9C49-2219877980D3}"/>
                </a:ext>
              </a:extLst>
            </p:cNvPr>
            <p:cNvSpPr/>
            <p:nvPr/>
          </p:nvSpPr>
          <p:spPr>
            <a:xfrm>
              <a:off x="4627179" y="4183124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Provisioning ?</a:t>
              </a: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42AA4867-5073-DE4F-936D-32CFE6C9BB0D}"/>
                </a:ext>
              </a:extLst>
            </p:cNvPr>
            <p:cNvCxnSpPr>
              <a:cxnSpLocks/>
              <a:stCxn id="205" idx="3"/>
              <a:endCxn id="203" idx="1"/>
            </p:cNvCxnSpPr>
            <p:nvPr/>
          </p:nvCxnSpPr>
          <p:spPr>
            <a:xfrm flipV="1">
              <a:off x="5799079" y="4414345"/>
              <a:ext cx="585950" cy="5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C7C9E62-B1D5-1344-B37E-18E83F5C8679}"/>
                </a:ext>
              </a:extLst>
            </p:cNvPr>
            <p:cNvSpPr txBox="1"/>
            <p:nvPr/>
          </p:nvSpPr>
          <p:spPr>
            <a:xfrm>
              <a:off x="5211749" y="4638411"/>
              <a:ext cx="3706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42F37E2-8B6E-6947-85B4-278E3AFF427B}"/>
                </a:ext>
              </a:extLst>
            </p:cNvPr>
            <p:cNvSpPr txBox="1"/>
            <p:nvPr/>
          </p:nvSpPr>
          <p:spPr>
            <a:xfrm>
              <a:off x="5796354" y="4151715"/>
              <a:ext cx="3417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2EC5BE68-2918-304C-B770-03E1CBA4C000}"/>
                </a:ext>
              </a:extLst>
            </p:cNvPr>
            <p:cNvSpPr txBox="1"/>
            <p:nvPr/>
          </p:nvSpPr>
          <p:spPr>
            <a:xfrm>
              <a:off x="5222116" y="3971241"/>
              <a:ext cx="3417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1A92DAFA-F996-4749-87DA-DC6AB036018B}"/>
                </a:ext>
              </a:extLst>
            </p:cNvPr>
            <p:cNvCxnSpPr>
              <a:cxnSpLocks/>
              <a:stCxn id="205" idx="2"/>
              <a:endCxn id="201" idx="0"/>
            </p:cNvCxnSpPr>
            <p:nvPr/>
          </p:nvCxnSpPr>
          <p:spPr>
            <a:xfrm>
              <a:off x="5213129" y="4656090"/>
              <a:ext cx="2" cy="225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21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A6C90-1FE3-1047-BC89-8D91BBA79B18}"/>
              </a:ext>
            </a:extLst>
          </p:cNvPr>
          <p:cNvGrpSpPr/>
          <p:nvPr/>
        </p:nvGrpSpPr>
        <p:grpSpPr>
          <a:xfrm>
            <a:off x="4627179" y="1555536"/>
            <a:ext cx="2937640" cy="3799484"/>
            <a:chOff x="4627179" y="1555536"/>
            <a:chExt cx="2937640" cy="379948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3FE086C-7BEC-0049-A9F6-BEAB6A4B7B5F}"/>
                </a:ext>
              </a:extLst>
            </p:cNvPr>
            <p:cNvSpPr/>
            <p:nvPr/>
          </p:nvSpPr>
          <p:spPr>
            <a:xfrm>
              <a:off x="4627181" y="1555536"/>
              <a:ext cx="1171899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 Phase One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8470AE-9DC3-8B4C-9BEA-D7921C2CBDCF}"/>
                </a:ext>
              </a:extLst>
            </p:cNvPr>
            <p:cNvCxnSpPr>
              <a:cxnSpLocks/>
              <a:stCxn id="4" idx="2"/>
              <a:endCxn id="87" idx="0"/>
            </p:cNvCxnSpPr>
            <p:nvPr/>
          </p:nvCxnSpPr>
          <p:spPr>
            <a:xfrm flipH="1">
              <a:off x="5213130" y="2028502"/>
              <a:ext cx="1" cy="183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6147D1D9-475B-6540-AA74-3A16A63685A8}"/>
                </a:ext>
              </a:extLst>
            </p:cNvPr>
            <p:cNvSpPr/>
            <p:nvPr/>
          </p:nvSpPr>
          <p:spPr>
            <a:xfrm>
              <a:off x="4627180" y="2212433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Sends the Init Message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1F6D29C9-85FA-F548-AAA0-791A5A351DE0}"/>
                </a:ext>
              </a:extLst>
            </p:cNvPr>
            <p:cNvSpPr/>
            <p:nvPr/>
          </p:nvSpPr>
          <p:spPr>
            <a:xfrm>
              <a:off x="4627180" y="2869330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Receives Peer’s Init Message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B6FBD137-5619-874B-9B7C-7934A020AD6E}"/>
                </a:ext>
              </a:extLst>
            </p:cNvPr>
            <p:cNvSpPr/>
            <p:nvPr/>
          </p:nvSpPr>
          <p:spPr>
            <a:xfrm>
              <a:off x="4627180" y="3526227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Checks for Errors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7B939C5-7DC0-FB4F-9FD5-2656857A3630}"/>
                </a:ext>
              </a:extLst>
            </p:cNvPr>
            <p:cNvSpPr/>
            <p:nvPr/>
          </p:nvSpPr>
          <p:spPr>
            <a:xfrm>
              <a:off x="6392919" y="3526227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Send Error Message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5DF15D8-875D-3645-A8A1-DDB6E8F0F450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>
              <a:off x="5213130" y="2685399"/>
              <a:ext cx="0" cy="183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FDE9664-F87A-7B41-946F-316AB3FE4B47}"/>
                </a:ext>
              </a:extLst>
            </p:cNvPr>
            <p:cNvCxnSpPr>
              <a:cxnSpLocks/>
              <a:stCxn id="88" idx="2"/>
              <a:endCxn id="89" idx="0"/>
            </p:cNvCxnSpPr>
            <p:nvPr/>
          </p:nvCxnSpPr>
          <p:spPr>
            <a:xfrm>
              <a:off x="5213130" y="3342296"/>
              <a:ext cx="0" cy="183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FF11436-4DDA-154C-9F9B-04CF49207823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5799080" y="3762710"/>
              <a:ext cx="5938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70A3007-739E-8144-B2AA-9338BC110715}"/>
                </a:ext>
              </a:extLst>
            </p:cNvPr>
            <p:cNvCxnSpPr>
              <a:cxnSpLocks/>
              <a:stCxn id="89" idx="2"/>
              <a:endCxn id="23" idx="0"/>
            </p:cNvCxnSpPr>
            <p:nvPr/>
          </p:nvCxnSpPr>
          <p:spPr>
            <a:xfrm flipH="1">
              <a:off x="5213129" y="3999193"/>
              <a:ext cx="1" cy="183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FED6E0EA-2644-1749-A495-51DBC110BAB6}"/>
                </a:ext>
              </a:extLst>
            </p:cNvPr>
            <p:cNvSpPr/>
            <p:nvPr/>
          </p:nvSpPr>
          <p:spPr>
            <a:xfrm>
              <a:off x="4627181" y="4882054"/>
              <a:ext cx="1171899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Phase One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B771C7-003C-7D43-97D2-8B2833B77A57}"/>
                </a:ext>
              </a:extLst>
            </p:cNvPr>
            <p:cNvSpPr txBox="1"/>
            <p:nvPr/>
          </p:nvSpPr>
          <p:spPr>
            <a:xfrm>
              <a:off x="5784570" y="3514761"/>
              <a:ext cx="3706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A9F0D8B1-0284-3848-B6CF-DFDFAA1934D3}"/>
                </a:ext>
              </a:extLst>
            </p:cNvPr>
            <p:cNvSpPr/>
            <p:nvPr/>
          </p:nvSpPr>
          <p:spPr>
            <a:xfrm>
              <a:off x="6385029" y="4177862"/>
              <a:ext cx="1171900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EAP Session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251C0A5-6908-AC4F-9891-6491386D07A7}"/>
                </a:ext>
              </a:extLst>
            </p:cNvPr>
            <p:cNvCxnSpPr>
              <a:cxnSpLocks/>
              <a:stCxn id="90" idx="2"/>
              <a:endCxn id="112" idx="0"/>
            </p:cNvCxnSpPr>
            <p:nvPr/>
          </p:nvCxnSpPr>
          <p:spPr>
            <a:xfrm flipH="1">
              <a:off x="6970979" y="3999193"/>
              <a:ext cx="7890" cy="1786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FAEEA51-99EF-8249-8FB0-F406ECD9E2CB}"/>
                </a:ext>
              </a:extLst>
            </p:cNvPr>
            <p:cNvSpPr/>
            <p:nvPr/>
          </p:nvSpPr>
          <p:spPr>
            <a:xfrm>
              <a:off x="4627179" y="4183124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Provisioning ?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FF2484-C8C6-9D48-8560-317B4AB7CDE2}"/>
                </a:ext>
              </a:extLst>
            </p:cNvPr>
            <p:cNvCxnSpPr>
              <a:cxnSpLocks/>
              <a:stCxn id="23" idx="3"/>
              <a:endCxn id="112" idx="1"/>
            </p:cNvCxnSpPr>
            <p:nvPr/>
          </p:nvCxnSpPr>
          <p:spPr>
            <a:xfrm flipV="1">
              <a:off x="5799079" y="4414345"/>
              <a:ext cx="585950" cy="5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8F312E-F3D6-5447-81E5-C93F77C8DCB2}"/>
                </a:ext>
              </a:extLst>
            </p:cNvPr>
            <p:cNvSpPr txBox="1"/>
            <p:nvPr/>
          </p:nvSpPr>
          <p:spPr>
            <a:xfrm>
              <a:off x="5211749" y="4638411"/>
              <a:ext cx="3706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EB8995-29AF-5C4D-B35E-7DB7F47D6058}"/>
                </a:ext>
              </a:extLst>
            </p:cNvPr>
            <p:cNvSpPr txBox="1"/>
            <p:nvPr/>
          </p:nvSpPr>
          <p:spPr>
            <a:xfrm>
              <a:off x="5796354" y="4151715"/>
              <a:ext cx="3417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2E8A00-F370-4342-8718-97B129E12474}"/>
                </a:ext>
              </a:extLst>
            </p:cNvPr>
            <p:cNvSpPr txBox="1"/>
            <p:nvPr/>
          </p:nvSpPr>
          <p:spPr>
            <a:xfrm>
              <a:off x="5222116" y="3971241"/>
              <a:ext cx="3417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1EC584-C7FA-2644-8CE0-DA6B872B58E5}"/>
                </a:ext>
              </a:extLst>
            </p:cNvPr>
            <p:cNvCxnSpPr>
              <a:cxnSpLocks/>
              <a:stCxn id="23" idx="2"/>
              <a:endCxn id="106" idx="0"/>
            </p:cNvCxnSpPr>
            <p:nvPr/>
          </p:nvCxnSpPr>
          <p:spPr>
            <a:xfrm>
              <a:off x="5213129" y="4656090"/>
              <a:ext cx="2" cy="225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98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BDD9101-0C7E-B043-B7A8-7814C8E0114D}"/>
              </a:ext>
            </a:extLst>
          </p:cNvPr>
          <p:cNvGrpSpPr/>
          <p:nvPr/>
        </p:nvGrpSpPr>
        <p:grpSpPr>
          <a:xfrm>
            <a:off x="4460245" y="1370891"/>
            <a:ext cx="3271510" cy="4116218"/>
            <a:chOff x="1845875" y="761994"/>
            <a:chExt cx="3271510" cy="411621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3FE086C-7BEC-0049-A9F6-BEAB6A4B7B5F}"/>
                </a:ext>
              </a:extLst>
            </p:cNvPr>
            <p:cNvSpPr/>
            <p:nvPr/>
          </p:nvSpPr>
          <p:spPr>
            <a:xfrm>
              <a:off x="2727433" y="761994"/>
              <a:ext cx="1171899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 Phase Two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ECC0E12-EF45-F74B-9277-CF42832C352B}"/>
                </a:ext>
              </a:extLst>
            </p:cNvPr>
            <p:cNvSpPr/>
            <p:nvPr/>
          </p:nvSpPr>
          <p:spPr>
            <a:xfrm>
              <a:off x="2727434" y="1403136"/>
              <a:ext cx="1171903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New Credentials</a:t>
              </a:r>
            </a:p>
            <a:p>
              <a:pPr algn="ctr"/>
              <a:r>
                <a:rPr lang="en-US" sz="1050" dirty="0"/>
                <a:t>Info Available ?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BA93467-F40F-044F-9851-80A1C817DF17}"/>
                </a:ext>
              </a:extLst>
            </p:cNvPr>
            <p:cNvSpPr/>
            <p:nvPr/>
          </p:nvSpPr>
          <p:spPr>
            <a:xfrm>
              <a:off x="1845875" y="2033768"/>
              <a:ext cx="1171901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Actions Needed for Creds?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C8EA0B8-D224-5145-980D-91FF57D08F1A}"/>
                </a:ext>
              </a:extLst>
            </p:cNvPr>
            <p:cNvSpPr/>
            <p:nvPr/>
          </p:nvSpPr>
          <p:spPr>
            <a:xfrm>
              <a:off x="2727433" y="2970585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Provisioning</a:t>
              </a:r>
            </a:p>
            <a:p>
              <a:pPr algn="ctr"/>
              <a:r>
                <a:rPr lang="en-US" sz="1050" dirty="0"/>
                <a:t>Protocol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C305251-B921-C94A-97B9-60FB27CE6A70}"/>
                </a:ext>
              </a:extLst>
            </p:cNvPr>
            <p:cNvSpPr/>
            <p:nvPr/>
          </p:nvSpPr>
          <p:spPr>
            <a:xfrm>
              <a:off x="3603725" y="2033768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Register New Credentials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E80A118-9566-3B44-A4E8-48B6B05F83FF}"/>
                </a:ext>
              </a:extLst>
            </p:cNvPr>
            <p:cNvSpPr/>
            <p:nvPr/>
          </p:nvSpPr>
          <p:spPr>
            <a:xfrm>
              <a:off x="2727432" y="4405246"/>
              <a:ext cx="1171900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Phase Two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8470AE-9DC3-8B4C-9BEA-D7921C2CBDCF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3313383" y="1234960"/>
              <a:ext cx="3" cy="168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2C60B3BE-4666-6645-BBF0-9D10C22A247F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 rot="10800000" flipV="1">
              <a:off x="2431826" y="1639618"/>
              <a:ext cx="295608" cy="39414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04C5472-61B0-4547-B8A1-0164618B2F35}"/>
                </a:ext>
              </a:extLst>
            </p:cNvPr>
            <p:cNvCxnSpPr>
              <a:cxnSpLocks/>
              <a:stCxn id="7" idx="3"/>
              <a:endCxn id="12" idx="0"/>
            </p:cNvCxnSpPr>
            <p:nvPr/>
          </p:nvCxnSpPr>
          <p:spPr>
            <a:xfrm>
              <a:off x="3899337" y="1639619"/>
              <a:ext cx="290338" cy="39414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374D1B83-7A4E-FC47-93D9-5D39771A19B3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2229462" y="2709097"/>
              <a:ext cx="700334" cy="29560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AD260B64-05F7-D244-BCA2-AC8570C8DD89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5400000">
              <a:off x="3694337" y="2711730"/>
              <a:ext cx="700334" cy="29034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3746E0-702F-F44B-8589-1B026DE9B924}"/>
                </a:ext>
              </a:extLst>
            </p:cNvPr>
            <p:cNvCxnSpPr>
              <a:cxnSpLocks/>
              <a:stCxn id="11" idx="2"/>
              <a:endCxn id="29" idx="0"/>
            </p:cNvCxnSpPr>
            <p:nvPr/>
          </p:nvCxnSpPr>
          <p:spPr>
            <a:xfrm flipH="1">
              <a:off x="3313382" y="3443551"/>
              <a:ext cx="1" cy="249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438210D-C78E-BF4F-A242-D095BEE0BA0E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 flipV="1">
              <a:off x="3017776" y="1876102"/>
              <a:ext cx="295610" cy="39414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36579DE-1AAA-DC4E-AED4-0EC103208369}"/>
                </a:ext>
              </a:extLst>
            </p:cNvPr>
            <p:cNvSpPr/>
            <p:nvPr/>
          </p:nvSpPr>
          <p:spPr>
            <a:xfrm>
              <a:off x="2727432" y="3693170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of Provisioning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2140C5-3B7D-EF40-8297-41CF74472786}"/>
                </a:ext>
              </a:extLst>
            </p:cNvPr>
            <p:cNvCxnSpPr>
              <a:stCxn id="29" idx="2"/>
              <a:endCxn id="14" idx="0"/>
            </p:cNvCxnSpPr>
            <p:nvPr/>
          </p:nvCxnSpPr>
          <p:spPr>
            <a:xfrm>
              <a:off x="3313382" y="4166136"/>
              <a:ext cx="0" cy="2391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72673F-D400-994F-AB39-391E401BFFCB}"/>
                </a:ext>
              </a:extLst>
            </p:cNvPr>
            <p:cNvGrpSpPr/>
            <p:nvPr/>
          </p:nvGrpSpPr>
          <p:grpSpPr>
            <a:xfrm>
              <a:off x="3899332" y="2248009"/>
              <a:ext cx="1117511" cy="2393720"/>
              <a:chOff x="3899332" y="2248009"/>
              <a:chExt cx="1117511" cy="2393720"/>
            </a:xfrm>
          </p:grpSpPr>
          <p:cxnSp>
            <p:nvCxnSpPr>
              <p:cNvPr id="43" name="Elbow Connector 42">
                <a:extLst>
                  <a:ext uri="{FF2B5EF4-FFF2-40B4-BE49-F238E27FC236}">
                    <a16:creationId xmlns:a16="http://schemas.microsoft.com/office/drawing/2014/main" id="{CE7FAE67-5898-A948-9FB4-323A80F1B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82" y="2270251"/>
                <a:ext cx="228861" cy="70681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>
                <a:extLst>
                  <a:ext uri="{FF2B5EF4-FFF2-40B4-BE49-F238E27FC236}">
                    <a16:creationId xmlns:a16="http://schemas.microsoft.com/office/drawing/2014/main" id="{55E96FFE-E224-9348-928C-41D6A920B5D3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rot="5400000">
                <a:off x="3255049" y="2892292"/>
                <a:ext cx="2393720" cy="110515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2FCF914-AB6D-4E4D-8135-25E3D7F919B2}"/>
                </a:ext>
              </a:extLst>
            </p:cNvPr>
            <p:cNvSpPr txBox="1"/>
            <p:nvPr/>
          </p:nvSpPr>
          <p:spPr>
            <a:xfrm>
              <a:off x="2356818" y="1363379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4C42F7-4D60-B241-8B7C-EB14EB4C8993}"/>
                </a:ext>
              </a:extLst>
            </p:cNvPr>
            <p:cNvSpPr txBox="1"/>
            <p:nvPr/>
          </p:nvSpPr>
          <p:spPr>
            <a:xfrm>
              <a:off x="3899332" y="1368133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20CC88-A175-094F-B0B9-4EE2F8F9E067}"/>
                </a:ext>
              </a:extLst>
            </p:cNvPr>
            <p:cNvSpPr txBox="1"/>
            <p:nvPr/>
          </p:nvSpPr>
          <p:spPr>
            <a:xfrm>
              <a:off x="2061211" y="2537442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EF561F-0B1C-6D44-9644-8B619E4BC5A3}"/>
                </a:ext>
              </a:extLst>
            </p:cNvPr>
            <p:cNvSpPr txBox="1"/>
            <p:nvPr/>
          </p:nvSpPr>
          <p:spPr>
            <a:xfrm>
              <a:off x="3017772" y="2283526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21F924-62BC-CF49-B666-DE741870B8D4}"/>
                </a:ext>
              </a:extLst>
            </p:cNvPr>
            <p:cNvSpPr txBox="1"/>
            <p:nvPr/>
          </p:nvSpPr>
          <p:spPr>
            <a:xfrm>
              <a:off x="4196548" y="2537442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DCD23BD-AF7A-524C-83C5-D728EDD351E7}"/>
                </a:ext>
              </a:extLst>
            </p:cNvPr>
            <p:cNvSpPr txBox="1"/>
            <p:nvPr/>
          </p:nvSpPr>
          <p:spPr>
            <a:xfrm>
              <a:off x="4775625" y="1985627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1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2BA8862-A85B-EF47-99B8-D2665A9F5408}"/>
              </a:ext>
            </a:extLst>
          </p:cNvPr>
          <p:cNvGrpSpPr/>
          <p:nvPr/>
        </p:nvGrpSpPr>
        <p:grpSpPr>
          <a:xfrm>
            <a:off x="4128642" y="895154"/>
            <a:ext cx="3934715" cy="5067692"/>
            <a:chOff x="785562" y="761994"/>
            <a:chExt cx="3934715" cy="506769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3FE086C-7BEC-0049-A9F6-BEAB6A4B7B5F}"/>
                </a:ext>
              </a:extLst>
            </p:cNvPr>
            <p:cNvSpPr/>
            <p:nvPr/>
          </p:nvSpPr>
          <p:spPr>
            <a:xfrm>
              <a:off x="2727433" y="761994"/>
              <a:ext cx="1171899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 Phase Three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ECC0E12-EF45-F74B-9277-CF42832C352B}"/>
                </a:ext>
              </a:extLst>
            </p:cNvPr>
            <p:cNvSpPr/>
            <p:nvPr/>
          </p:nvSpPr>
          <p:spPr>
            <a:xfrm>
              <a:off x="2727434" y="1403136"/>
              <a:ext cx="1171903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Credentials</a:t>
              </a:r>
            </a:p>
            <a:p>
              <a:pPr algn="ctr"/>
              <a:r>
                <a:rPr lang="en-US" sz="1050" dirty="0"/>
                <a:t>Info Available ?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BA93467-F40F-044F-9851-80A1C817DF17}"/>
                </a:ext>
              </a:extLst>
            </p:cNvPr>
            <p:cNvSpPr/>
            <p:nvPr/>
          </p:nvSpPr>
          <p:spPr>
            <a:xfrm>
              <a:off x="1845875" y="2033768"/>
              <a:ext cx="1171901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Validate the Creds?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C8EA0B8-D224-5145-980D-91FF57D08F1A}"/>
                </a:ext>
              </a:extLst>
            </p:cNvPr>
            <p:cNvSpPr/>
            <p:nvPr/>
          </p:nvSpPr>
          <p:spPr>
            <a:xfrm>
              <a:off x="2727433" y="2772878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Send Validate Message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E80A118-9566-3B44-A4E8-48B6B05F83FF}"/>
                </a:ext>
              </a:extLst>
            </p:cNvPr>
            <p:cNvSpPr/>
            <p:nvPr/>
          </p:nvSpPr>
          <p:spPr>
            <a:xfrm>
              <a:off x="2727432" y="5356720"/>
              <a:ext cx="1171900" cy="472966"/>
            </a:xfrm>
            <a:prstGeom prst="round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End Phase</a:t>
              </a:r>
            </a:p>
            <a:p>
              <a:pPr algn="ctr"/>
              <a:r>
                <a:rPr lang="en-US" sz="1050" dirty="0"/>
                <a:t>Three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8470AE-9DC3-8B4C-9BEA-D7921C2CBDCF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3313383" y="1234960"/>
              <a:ext cx="3" cy="168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2C60B3BE-4666-6645-BBF0-9D10C22A247F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800000" flipV="1">
              <a:off x="2431826" y="1738474"/>
              <a:ext cx="295608" cy="29529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374D1B83-7A4E-FC47-93D9-5D39771A19B3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2328316" y="2610243"/>
              <a:ext cx="502627" cy="29560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3746E0-702F-F44B-8589-1B026DE9B924}"/>
                </a:ext>
              </a:extLst>
            </p:cNvPr>
            <p:cNvCxnSpPr>
              <a:cxnSpLocks/>
              <a:stCxn id="11" idx="2"/>
              <a:endCxn id="38" idx="0"/>
            </p:cNvCxnSpPr>
            <p:nvPr/>
          </p:nvCxnSpPr>
          <p:spPr>
            <a:xfrm flipH="1">
              <a:off x="3313294" y="3245844"/>
              <a:ext cx="89" cy="193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438210D-C78E-BF4F-A242-D095BEE0BA0E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 flipV="1">
              <a:off x="3017776" y="1876102"/>
              <a:ext cx="295610" cy="39414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2140C5-3B7D-EF40-8297-41CF74472786}"/>
                </a:ext>
              </a:extLst>
            </p:cNvPr>
            <p:cNvCxnSpPr>
              <a:cxnSpLocks/>
              <a:stCxn id="37" idx="2"/>
              <a:endCxn id="14" idx="0"/>
            </p:cNvCxnSpPr>
            <p:nvPr/>
          </p:nvCxnSpPr>
          <p:spPr>
            <a:xfrm>
              <a:off x="3313366" y="4915085"/>
              <a:ext cx="16" cy="441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72673F-D400-994F-AB39-391E401BFFCB}"/>
                </a:ext>
              </a:extLst>
            </p:cNvPr>
            <p:cNvGrpSpPr/>
            <p:nvPr/>
          </p:nvGrpSpPr>
          <p:grpSpPr>
            <a:xfrm>
              <a:off x="3899299" y="1639619"/>
              <a:ext cx="820978" cy="3953607"/>
              <a:chOff x="3899338" y="1639619"/>
              <a:chExt cx="1097048" cy="3953607"/>
            </a:xfrm>
          </p:grpSpPr>
          <p:cxnSp>
            <p:nvCxnSpPr>
              <p:cNvPr id="43" name="Elbow Connector 42">
                <a:extLst>
                  <a:ext uri="{FF2B5EF4-FFF2-40B4-BE49-F238E27FC236}">
                    <a16:creationId xmlns:a16="http://schemas.microsoft.com/office/drawing/2014/main" id="{CE7FAE67-5898-A948-9FB4-323A80F1B0F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3899389" y="1639619"/>
                <a:ext cx="1096997" cy="161258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>
                <a:extLst>
                  <a:ext uri="{FF2B5EF4-FFF2-40B4-BE49-F238E27FC236}">
                    <a16:creationId xmlns:a16="http://schemas.microsoft.com/office/drawing/2014/main" id="{55E96FFE-E224-9348-928C-41D6A920B5D3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rot="5400000">
                <a:off x="3251001" y="3847841"/>
                <a:ext cx="2393722" cy="109704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2FCF914-AB6D-4E4D-8135-25E3D7F919B2}"/>
                </a:ext>
              </a:extLst>
            </p:cNvPr>
            <p:cNvSpPr txBox="1"/>
            <p:nvPr/>
          </p:nvSpPr>
          <p:spPr>
            <a:xfrm>
              <a:off x="2394625" y="1775063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4C42F7-4D60-B241-8B7C-EB14EB4C8993}"/>
                </a:ext>
              </a:extLst>
            </p:cNvPr>
            <p:cNvSpPr txBox="1"/>
            <p:nvPr/>
          </p:nvSpPr>
          <p:spPr>
            <a:xfrm>
              <a:off x="3899332" y="1368133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20CC88-A175-094F-B0B9-4EE2F8F9E067}"/>
                </a:ext>
              </a:extLst>
            </p:cNvPr>
            <p:cNvSpPr txBox="1"/>
            <p:nvPr/>
          </p:nvSpPr>
          <p:spPr>
            <a:xfrm>
              <a:off x="2061211" y="2537442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Yes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EF561F-0B1C-6D44-9644-8B619E4BC5A3}"/>
                </a:ext>
              </a:extLst>
            </p:cNvPr>
            <p:cNvSpPr txBox="1"/>
            <p:nvPr/>
          </p:nvSpPr>
          <p:spPr>
            <a:xfrm>
              <a:off x="3017772" y="2283526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4A3DD3-EC7F-C349-8A6E-F594BB700A29}"/>
                </a:ext>
              </a:extLst>
            </p:cNvPr>
            <p:cNvGrpSpPr/>
            <p:nvPr/>
          </p:nvGrpSpPr>
          <p:grpSpPr>
            <a:xfrm flipV="1">
              <a:off x="3899268" y="1767607"/>
              <a:ext cx="687470" cy="1976489"/>
              <a:chOff x="3899337" y="1639619"/>
              <a:chExt cx="1097048" cy="2804426"/>
            </a:xfrm>
          </p:grpSpPr>
          <p:cxnSp>
            <p:nvCxnSpPr>
              <p:cNvPr id="33" name="Elbow Connector 32">
                <a:extLst>
                  <a:ext uri="{FF2B5EF4-FFF2-40B4-BE49-F238E27FC236}">
                    <a16:creationId xmlns:a16="http://schemas.microsoft.com/office/drawing/2014/main" id="{E6933E1A-3DD5-9E4C-8836-1966F419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9337" y="1639619"/>
                <a:ext cx="1097009" cy="132693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25EF63DA-7B16-2442-A2A0-83461546A6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51001" y="2698660"/>
                <a:ext cx="2393722" cy="109704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A66EE8-DA3D-5847-9E70-21365A2AD2E6}"/>
                </a:ext>
              </a:extLst>
            </p:cNvPr>
            <p:cNvSpPr txBox="1"/>
            <p:nvPr/>
          </p:nvSpPr>
          <p:spPr>
            <a:xfrm>
              <a:off x="3288668" y="3911598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3CDCA1-3095-D04D-8AC0-DF3D8945B50C}"/>
                </a:ext>
              </a:extLst>
            </p:cNvPr>
            <p:cNvSpPr txBox="1"/>
            <p:nvPr/>
          </p:nvSpPr>
          <p:spPr>
            <a:xfrm>
              <a:off x="3899332" y="3490180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No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A8B52E54-A3C2-BE4D-96BD-14ECEB702C91}"/>
                </a:ext>
              </a:extLst>
            </p:cNvPr>
            <p:cNvSpPr/>
            <p:nvPr/>
          </p:nvSpPr>
          <p:spPr>
            <a:xfrm>
              <a:off x="2727416" y="4442119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Validation Terminated ?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CACA099-79C1-9043-A68C-BA5142FC0B2C}"/>
                </a:ext>
              </a:extLst>
            </p:cNvPr>
            <p:cNvSpPr/>
            <p:nvPr/>
          </p:nvSpPr>
          <p:spPr>
            <a:xfrm>
              <a:off x="2727344" y="3439519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Response Error ?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7D77242-7730-0447-AA6D-CEE8CA9F17AD}"/>
                </a:ext>
              </a:extLst>
            </p:cNvPr>
            <p:cNvSpPr/>
            <p:nvPr/>
          </p:nvSpPr>
          <p:spPr>
            <a:xfrm>
              <a:off x="1020574" y="3433157"/>
              <a:ext cx="1171900" cy="472966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Reports the Error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6A6337E-F038-A646-B1E0-75D4C9428D90}"/>
                </a:ext>
              </a:extLst>
            </p:cNvPr>
            <p:cNvCxnSpPr>
              <a:cxnSpLocks/>
              <a:stCxn id="38" idx="1"/>
              <a:endCxn id="42" idx="3"/>
            </p:cNvCxnSpPr>
            <p:nvPr/>
          </p:nvCxnSpPr>
          <p:spPr>
            <a:xfrm flipH="1" flipV="1">
              <a:off x="2192474" y="3669640"/>
              <a:ext cx="534870" cy="63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44051D5D-19BC-224C-BB06-087AC01FF017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5400000" flipH="1" flipV="1">
              <a:off x="1264033" y="1969756"/>
              <a:ext cx="1805892" cy="1120911"/>
            </a:xfrm>
            <a:prstGeom prst="bentConnector3">
              <a:avLst>
                <a:gd name="adj1" fmla="val 9995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DDFFA27-C382-4E4A-8157-E681C0F5A0D7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>
              <a:off x="3313294" y="3912485"/>
              <a:ext cx="72" cy="5296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11114F-73D2-E348-9560-76874CD00185}"/>
                </a:ext>
              </a:extLst>
            </p:cNvPr>
            <p:cNvSpPr txBox="1"/>
            <p:nvPr/>
          </p:nvSpPr>
          <p:spPr>
            <a:xfrm>
              <a:off x="3288668" y="4901185"/>
              <a:ext cx="370614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319004-C7C7-F744-96F2-D6290D2E3D71}"/>
                </a:ext>
              </a:extLst>
            </p:cNvPr>
            <p:cNvGrpSpPr/>
            <p:nvPr/>
          </p:nvGrpSpPr>
          <p:grpSpPr>
            <a:xfrm flipH="1" flipV="1">
              <a:off x="785562" y="1507524"/>
              <a:ext cx="1941869" cy="3165192"/>
              <a:chOff x="3899337" y="1639619"/>
              <a:chExt cx="1097048" cy="2804426"/>
            </a:xfrm>
          </p:grpSpPr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7056968E-DBC0-DD4C-A280-21DC91DA8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9337" y="1639619"/>
                <a:ext cx="1097009" cy="132693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AC452EC5-DF88-A147-8D9C-E1B009EFDD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51001" y="2698660"/>
                <a:ext cx="2393722" cy="109704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435E7C-C5FD-474C-8097-FC26AA8D6DF9}"/>
                </a:ext>
              </a:extLst>
            </p:cNvPr>
            <p:cNvSpPr txBox="1"/>
            <p:nvPr/>
          </p:nvSpPr>
          <p:spPr>
            <a:xfrm>
              <a:off x="2362515" y="4384523"/>
              <a:ext cx="341760" cy="2539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28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186</Words>
  <Application>Microsoft Macintosh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Pala</dc:creator>
  <cp:lastModifiedBy>Max Pala</cp:lastModifiedBy>
  <cp:revision>8</cp:revision>
  <dcterms:created xsi:type="dcterms:W3CDTF">2019-06-04T18:42:12Z</dcterms:created>
  <dcterms:modified xsi:type="dcterms:W3CDTF">2019-06-17T13:47:41Z</dcterms:modified>
</cp:coreProperties>
</file>