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2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99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37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88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0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1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3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53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70165-2F79-4AC2-A2EE-452D6BA1C9A0}" type="datetimeFigureOut">
              <a:rPr lang="zh-CN" altLang="en-US" smtClean="0"/>
              <a:t>2015/11/29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845C-95DB-4AA9-B71F-33F05E739B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6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Penetration</a:t>
            </a:r>
            <a:r>
              <a:rPr lang="en-US" altLang="zh-CN"/>
              <a:t> T</a:t>
            </a:r>
            <a:r>
              <a:rPr lang="en-US" altLang="zh-CN" smtClean="0"/>
              <a:t>esting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Chen Liguo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59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What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渗透测试是通过</a:t>
            </a:r>
            <a:r>
              <a:rPr lang="zh-CN" altLang="en-US" smtClean="0">
                <a:solidFill>
                  <a:srgbClr val="FF0000"/>
                </a:solidFill>
              </a:rPr>
              <a:t>模拟</a:t>
            </a:r>
            <a:r>
              <a:rPr lang="zh-CN" altLang="en-US" smtClean="0"/>
              <a:t>恶意黑客的攻击方法，来评估计算机网络系统安全的一种评估方法。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7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Targets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Servers</a:t>
            </a:r>
          </a:p>
          <a:p>
            <a:pPr lvl="1"/>
            <a:r>
              <a:rPr lang="en-US" altLang="zh-CN" smtClean="0"/>
              <a:t>Web server</a:t>
            </a:r>
          </a:p>
          <a:p>
            <a:pPr lvl="1"/>
            <a:r>
              <a:rPr lang="en-US" altLang="zh-CN" smtClean="0"/>
              <a:t>Database server</a:t>
            </a:r>
          </a:p>
          <a:p>
            <a:pPr lvl="1"/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Dynamic websites</a:t>
            </a:r>
          </a:p>
          <a:p>
            <a:pPr lvl="1"/>
            <a:r>
              <a:rPr lang="en-US" altLang="zh-CN" smtClean="0"/>
              <a:t>Php</a:t>
            </a:r>
          </a:p>
          <a:p>
            <a:pPr lvl="1"/>
            <a:r>
              <a:rPr lang="en-US" altLang="zh-CN" smtClean="0"/>
              <a:t>Asp</a:t>
            </a:r>
          </a:p>
          <a:p>
            <a:pPr lvl="1"/>
            <a:r>
              <a:rPr lang="en-US" altLang="zh-CN" smtClean="0"/>
              <a:t>jsp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1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Platforms &amp; Tools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mtClean="0"/>
              <a:t>By hand…</a:t>
            </a:r>
          </a:p>
          <a:p>
            <a:r>
              <a:rPr lang="en-US" altLang="zh-CN" smtClean="0"/>
              <a:t>Kali			-&gt;OS modified from debain 			   				   https://www.kali.org/downloads/</a:t>
            </a:r>
          </a:p>
          <a:p>
            <a:r>
              <a:rPr lang="en-US" altLang="zh-CN" smtClean="0"/>
              <a:t>Metasploit		-&gt;intergrated platform</a:t>
            </a:r>
          </a:p>
          <a:p>
            <a:r>
              <a:rPr lang="en-US" altLang="zh-CN" smtClean="0"/>
              <a:t>Nmap		-&gt;get info</a:t>
            </a:r>
          </a:p>
          <a:p>
            <a:r>
              <a:rPr lang="en-US" altLang="zh-CN" smtClean="0"/>
              <a:t>Sqlmap		-&gt;database</a:t>
            </a:r>
          </a:p>
          <a:p>
            <a:r>
              <a:rPr lang="en-US" altLang="zh-CN" smtClean="0"/>
              <a:t>Openvas		-&gt;OS</a:t>
            </a:r>
          </a:p>
          <a:p>
            <a:r>
              <a:rPr lang="en-US" altLang="zh-CN" smtClean="0"/>
              <a:t>Burpsuite 		-&gt;proxy</a:t>
            </a:r>
          </a:p>
          <a:p>
            <a:r>
              <a:rPr lang="en-US" altLang="zh-CN" smtClean="0"/>
              <a:t>WVS			-&gt;a spider to analysis the weakness of website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Steps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0x01: get information about your target</a:t>
            </a:r>
          </a:p>
          <a:p>
            <a:r>
              <a:rPr lang="en-US" altLang="zh-CN" smtClean="0"/>
              <a:t>0x02: analysis &amp; crack &amp; test</a:t>
            </a:r>
          </a:p>
          <a:p>
            <a:r>
              <a:rPr lang="en-US" altLang="zh-CN" smtClean="0"/>
              <a:t>0x03: penetration</a:t>
            </a:r>
          </a:p>
          <a:p>
            <a:r>
              <a:rPr lang="en-US" altLang="zh-CN" smtClean="0"/>
              <a:t>0x04: docs</a:t>
            </a:r>
          </a:p>
        </p:txBody>
      </p:sp>
    </p:spTree>
    <p:extLst>
      <p:ext uri="{BB962C8B-B14F-4D97-AF65-F5344CB8AC3E}">
        <p14:creationId xmlns:p14="http://schemas.microsoft.com/office/powerpoint/2010/main" val="39915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64</Words>
  <Application>Microsoft Office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Penetration Testing</vt:lpstr>
      <vt:lpstr>What</vt:lpstr>
      <vt:lpstr>Targets</vt:lpstr>
      <vt:lpstr>Platforms &amp; Tools</vt:lpstr>
      <vt:lpstr>Steps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渗透测试简介</dc:title>
  <dc:creator>chen liguo</dc:creator>
  <cp:lastModifiedBy>chen liguo</cp:lastModifiedBy>
  <cp:revision>21</cp:revision>
  <dcterms:created xsi:type="dcterms:W3CDTF">2015-11-29T07:50:52Z</dcterms:created>
  <dcterms:modified xsi:type="dcterms:W3CDTF">2015-11-29T09:16:26Z</dcterms:modified>
</cp:coreProperties>
</file>