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3"/>
  </p:notesMasterIdLst>
  <p:sldIdLst>
    <p:sldId id="257" r:id="rId2"/>
  </p:sldIdLst>
  <p:sldSz cx="4114800" cy="4572000"/>
  <p:notesSz cx="6858000" cy="9144000"/>
  <p:defaultTextStyle>
    <a:defPPr>
      <a:defRPr lang="en-US"/>
    </a:defPPr>
    <a:lvl1pPr marL="0" algn="l" defTabSz="679990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339995" algn="l" defTabSz="679990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679990" algn="l" defTabSz="679990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019985" algn="l" defTabSz="679990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1359982" algn="l" defTabSz="679990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1699977" algn="l" defTabSz="679990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2039971" algn="l" defTabSz="679990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2379965" algn="l" defTabSz="679990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2719962" algn="l" defTabSz="679990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/>
    <p:restoredTop sz="94580"/>
  </p:normalViewPr>
  <p:slideViewPr>
    <p:cSldViewPr snapToGrid="0" snapToObjects="1" showGuides="1">
      <p:cViewPr>
        <p:scale>
          <a:sx n="110" d="100"/>
          <a:sy n="110" d="100"/>
        </p:scale>
        <p:origin x="3160" y="1120"/>
      </p:cViewPr>
      <p:guideLst>
        <p:guide orient="horz" pos="1440"/>
        <p:guide pos="1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8B038-47A2-9B46-B805-E7F0BC0075B3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39938" y="1143000"/>
            <a:ext cx="2778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3161C-918E-824B-8E27-215E953A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9990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1pPr>
    <a:lvl2pPr marL="339995" algn="l" defTabSz="679990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2pPr>
    <a:lvl3pPr marL="679990" algn="l" defTabSz="679990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3pPr>
    <a:lvl4pPr marL="1019985" algn="l" defTabSz="679990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4pPr>
    <a:lvl5pPr marL="1359982" algn="l" defTabSz="679990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5pPr>
    <a:lvl6pPr marL="1699977" algn="l" defTabSz="679990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6pPr>
    <a:lvl7pPr marL="2039971" algn="l" defTabSz="679990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7pPr>
    <a:lvl8pPr marL="2379965" algn="l" defTabSz="679990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8pPr>
    <a:lvl9pPr marL="2719962" algn="l" defTabSz="679990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39938" y="1143000"/>
            <a:ext cx="2778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161C-918E-824B-8E27-215E953AAD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9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748242"/>
            <a:ext cx="3497580" cy="1591733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2401359"/>
            <a:ext cx="3086100" cy="1103841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83D-26EB-3340-90DF-645E973695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83D-26EB-3340-90DF-645E973695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243417"/>
            <a:ext cx="887254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243417"/>
            <a:ext cx="2610326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83D-26EB-3340-90DF-645E973695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7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83D-26EB-3340-90DF-645E973695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7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1139826"/>
            <a:ext cx="3549015" cy="1901825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3059643"/>
            <a:ext cx="3549015" cy="1000125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83D-26EB-3340-90DF-645E973695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8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1217083"/>
            <a:ext cx="174879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1217083"/>
            <a:ext cx="174879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83D-26EB-3340-90DF-645E973695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7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243418"/>
            <a:ext cx="3549015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1120775"/>
            <a:ext cx="1740753" cy="549275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1670050"/>
            <a:ext cx="1740753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1120775"/>
            <a:ext cx="1749326" cy="549275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1670050"/>
            <a:ext cx="1749326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83D-26EB-3340-90DF-645E973695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3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83D-26EB-3340-90DF-645E973695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2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83D-26EB-3340-90DF-645E973695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2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304800"/>
            <a:ext cx="1327130" cy="106680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658285"/>
            <a:ext cx="2083118" cy="3249083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371600"/>
            <a:ext cx="1327130" cy="2541059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83D-26EB-3340-90DF-645E973695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2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304800"/>
            <a:ext cx="1327130" cy="106680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658285"/>
            <a:ext cx="2083118" cy="3249083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371600"/>
            <a:ext cx="1327130" cy="2541059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83D-26EB-3340-90DF-645E973695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243418"/>
            <a:ext cx="354901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1217083"/>
            <a:ext cx="354901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4237568"/>
            <a:ext cx="92583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D983D-26EB-3340-90DF-645E973695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4237568"/>
            <a:ext cx="138874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4237568"/>
            <a:ext cx="92583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4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-304414" y="1010460"/>
            <a:ext cx="2361813" cy="3468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54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Question</a:t>
            </a: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2057401" y="1010460"/>
            <a:ext cx="2361813" cy="3468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54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Question</a:t>
            </a:r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>
          <a:xfrm>
            <a:off x="-304414" y="1778049"/>
            <a:ext cx="2361813" cy="3468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54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Data</a:t>
            </a:r>
          </a:p>
        </p:txBody>
      </p:sp>
      <p:sp>
        <p:nvSpPr>
          <p:cNvPr id="10" name="TextBox 9"/>
          <p:cNvSpPr txBox="1">
            <a:spLocks noChangeAspect="1"/>
          </p:cNvSpPr>
          <p:nvPr/>
        </p:nvSpPr>
        <p:spPr>
          <a:xfrm>
            <a:off x="-304414" y="2545636"/>
            <a:ext cx="2361813" cy="3468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54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Wrangling</a:t>
            </a:r>
          </a:p>
        </p:txBody>
      </p: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-304415" y="4031631"/>
            <a:ext cx="2361813" cy="3468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54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Interpretation</a:t>
            </a:r>
          </a:p>
        </p:txBody>
      </p: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-304414" y="3313225"/>
            <a:ext cx="2361813" cy="3468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54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Analysis</a:t>
            </a:r>
          </a:p>
        </p:txBody>
      </p:sp>
      <p:sp>
        <p:nvSpPr>
          <p:cNvPr id="24" name="TextBox 23"/>
          <p:cNvSpPr txBox="1">
            <a:spLocks noChangeAspect="1"/>
          </p:cNvSpPr>
          <p:nvPr/>
        </p:nvSpPr>
        <p:spPr>
          <a:xfrm>
            <a:off x="2057401" y="1778049"/>
            <a:ext cx="2361813" cy="3468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54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Data</a:t>
            </a:r>
          </a:p>
        </p:txBody>
      </p: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2057401" y="2545636"/>
            <a:ext cx="2361813" cy="3468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54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Wrangling</a:t>
            </a:r>
          </a:p>
        </p:txBody>
      </p:sp>
      <p:sp>
        <p:nvSpPr>
          <p:cNvPr id="26" name="TextBox 25"/>
          <p:cNvSpPr txBox="1">
            <a:spLocks noChangeAspect="1"/>
          </p:cNvSpPr>
          <p:nvPr/>
        </p:nvSpPr>
        <p:spPr>
          <a:xfrm>
            <a:off x="2057400" y="4031631"/>
            <a:ext cx="2361813" cy="3468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54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Interpretation</a:t>
            </a:r>
          </a:p>
        </p:txBody>
      </p: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2057401" y="3313226"/>
            <a:ext cx="2361813" cy="3468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54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Analysis</a:t>
            </a:r>
          </a:p>
        </p:txBody>
      </p:sp>
      <p:cxnSp>
        <p:nvCxnSpPr>
          <p:cNvPr id="29" name="Straight Arrow Connector 28"/>
          <p:cNvCxnSpPr>
            <a:cxnSpLocks noChangeAspect="1"/>
            <a:stCxn id="4" idx="2"/>
            <a:endCxn id="8" idx="0"/>
          </p:cNvCxnSpPr>
          <p:nvPr/>
        </p:nvCxnSpPr>
        <p:spPr>
          <a:xfrm>
            <a:off x="876493" y="1357350"/>
            <a:ext cx="0" cy="420699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 noChangeAspect="1"/>
            <a:stCxn id="10" idx="2"/>
            <a:endCxn id="15" idx="0"/>
          </p:cNvCxnSpPr>
          <p:nvPr/>
        </p:nvCxnSpPr>
        <p:spPr>
          <a:xfrm>
            <a:off x="876493" y="2892526"/>
            <a:ext cx="0" cy="420699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 noChangeAspect="1"/>
            <a:stCxn id="8" idx="2"/>
            <a:endCxn id="10" idx="0"/>
          </p:cNvCxnSpPr>
          <p:nvPr/>
        </p:nvCxnSpPr>
        <p:spPr>
          <a:xfrm>
            <a:off x="876493" y="2124939"/>
            <a:ext cx="0" cy="420697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 noChangeAspect="1"/>
            <a:stCxn id="15" idx="2"/>
            <a:endCxn id="14" idx="0"/>
          </p:cNvCxnSpPr>
          <p:nvPr/>
        </p:nvCxnSpPr>
        <p:spPr>
          <a:xfrm flipH="1">
            <a:off x="876492" y="3660115"/>
            <a:ext cx="1" cy="371516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 noChangeAspect="1"/>
            <a:stCxn id="5" idx="2"/>
            <a:endCxn id="24" idx="0"/>
          </p:cNvCxnSpPr>
          <p:nvPr/>
        </p:nvCxnSpPr>
        <p:spPr>
          <a:xfrm>
            <a:off x="3238308" y="1357350"/>
            <a:ext cx="0" cy="420699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 noChangeAspect="1"/>
            <a:stCxn id="24" idx="2"/>
            <a:endCxn id="25" idx="0"/>
          </p:cNvCxnSpPr>
          <p:nvPr/>
        </p:nvCxnSpPr>
        <p:spPr>
          <a:xfrm>
            <a:off x="3238308" y="2124939"/>
            <a:ext cx="0" cy="420697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 noChangeAspect="1"/>
            <a:stCxn id="25" idx="2"/>
            <a:endCxn id="27" idx="0"/>
          </p:cNvCxnSpPr>
          <p:nvPr/>
        </p:nvCxnSpPr>
        <p:spPr>
          <a:xfrm>
            <a:off x="3238308" y="2892526"/>
            <a:ext cx="0" cy="42070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 noChangeAspect="1"/>
            <a:stCxn id="27" idx="2"/>
            <a:endCxn id="26" idx="0"/>
          </p:cNvCxnSpPr>
          <p:nvPr/>
        </p:nvCxnSpPr>
        <p:spPr>
          <a:xfrm flipH="1">
            <a:off x="3238307" y="3660116"/>
            <a:ext cx="1" cy="371515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Not Equal 44"/>
          <p:cNvSpPr>
            <a:spLocks noChangeAspect="1"/>
          </p:cNvSpPr>
          <p:nvPr/>
        </p:nvSpPr>
        <p:spPr>
          <a:xfrm>
            <a:off x="1821218" y="4085483"/>
            <a:ext cx="472363" cy="330653"/>
          </a:xfrm>
          <a:prstGeom prst="mathNot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9">
              <a:solidFill>
                <a:schemeClr val="tx1"/>
              </a:solidFill>
            </a:endParaRPr>
          </a:p>
        </p:txBody>
      </p:sp>
      <p:sp>
        <p:nvSpPr>
          <p:cNvPr id="21" name="Not Equal 20"/>
          <p:cNvSpPr>
            <a:spLocks noChangeAspect="1"/>
          </p:cNvSpPr>
          <p:nvPr/>
        </p:nvSpPr>
        <p:spPr>
          <a:xfrm>
            <a:off x="1821221" y="3321339"/>
            <a:ext cx="472363" cy="330653"/>
          </a:xfrm>
          <a:prstGeom prst="mathNot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9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>
            <a:spLocks noChangeAspect="1"/>
          </p:cNvSpPr>
          <p:nvPr/>
        </p:nvSpPr>
        <p:spPr>
          <a:xfrm>
            <a:off x="-304414" y="233368"/>
            <a:ext cx="2361813" cy="3468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54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Donohue, et al.</a:t>
            </a:r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2057400" y="233368"/>
            <a:ext cx="2361813" cy="3468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54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Mustard and Lott</a:t>
            </a:r>
          </a:p>
        </p:txBody>
      </p:sp>
      <p:cxnSp>
        <p:nvCxnSpPr>
          <p:cNvPr id="46" name="Straight Arrow Connector 45"/>
          <p:cNvCxnSpPr>
            <a:cxnSpLocks noChangeAspect="1"/>
          </p:cNvCxnSpPr>
          <p:nvPr/>
        </p:nvCxnSpPr>
        <p:spPr>
          <a:xfrm>
            <a:off x="3238304" y="575307"/>
            <a:ext cx="0" cy="449605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 noChangeAspect="1"/>
          </p:cNvCxnSpPr>
          <p:nvPr/>
        </p:nvCxnSpPr>
        <p:spPr>
          <a:xfrm>
            <a:off x="876492" y="575307"/>
            <a:ext cx="0" cy="449605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qual 47"/>
          <p:cNvSpPr>
            <a:spLocks noChangeAspect="1"/>
          </p:cNvSpPr>
          <p:nvPr/>
        </p:nvSpPr>
        <p:spPr>
          <a:xfrm>
            <a:off x="1821219" y="1017004"/>
            <a:ext cx="472363" cy="333803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981" tIns="31491" rIns="62981" bIns="314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0">
              <a:solidFill>
                <a:schemeClr val="tx1"/>
              </a:solidFill>
            </a:endParaRPr>
          </a:p>
        </p:txBody>
      </p:sp>
      <p:sp>
        <p:nvSpPr>
          <p:cNvPr id="30" name="Equal 29"/>
          <p:cNvSpPr>
            <a:spLocks noChangeAspect="1"/>
          </p:cNvSpPr>
          <p:nvPr/>
        </p:nvSpPr>
        <p:spPr>
          <a:xfrm>
            <a:off x="1821216" y="1791431"/>
            <a:ext cx="472363" cy="333803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981" tIns="31491" rIns="62981" bIns="314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0">
              <a:solidFill>
                <a:schemeClr val="tx1"/>
              </a:solidFill>
            </a:endParaRPr>
          </a:p>
        </p:txBody>
      </p:sp>
      <p:sp>
        <p:nvSpPr>
          <p:cNvPr id="37" name="Equal 36"/>
          <p:cNvSpPr>
            <a:spLocks noChangeAspect="1"/>
          </p:cNvSpPr>
          <p:nvPr/>
        </p:nvSpPr>
        <p:spPr>
          <a:xfrm>
            <a:off x="1821218" y="2558430"/>
            <a:ext cx="472363" cy="333803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981" tIns="31491" rIns="62981" bIns="314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4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19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Avenir Book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Ontiveros</dc:creator>
  <cp:lastModifiedBy>Michael Ontiveros</cp:lastModifiedBy>
  <cp:revision>11</cp:revision>
  <dcterms:created xsi:type="dcterms:W3CDTF">2020-06-03T14:43:39Z</dcterms:created>
  <dcterms:modified xsi:type="dcterms:W3CDTF">2020-06-04T17:38:10Z</dcterms:modified>
</cp:coreProperties>
</file>