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866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558"/>
  </p:normalViewPr>
  <p:slideViewPr>
    <p:cSldViewPr snapToGrid="0" snapToObjects="1" showGuides="1">
      <p:cViewPr varScale="1">
        <p:scale>
          <a:sx n="121" d="100"/>
          <a:sy n="121" d="100"/>
        </p:scale>
        <p:origin x="2408" y="64"/>
      </p:cViewPr>
      <p:guideLst>
        <p:guide orient="horz" pos="2160"/>
        <p:guide pos="2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996" y="1122363"/>
            <a:ext cx="6108621" cy="2387600"/>
          </a:xfrm>
        </p:spPr>
        <p:txBody>
          <a:bodyPr anchor="b"/>
          <a:lstStyle>
            <a:lvl1pPr algn="ctr">
              <a:defRPr sz="47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327" y="3602038"/>
            <a:ext cx="5389960" cy="1655762"/>
          </a:xfrm>
        </p:spPr>
        <p:txBody>
          <a:bodyPr/>
          <a:lstStyle>
            <a:lvl1pPr marL="0" indent="0" algn="ctr">
              <a:buNone/>
              <a:defRPr sz="1886"/>
            </a:lvl1pPr>
            <a:lvl2pPr marL="359313" indent="0" algn="ctr">
              <a:buNone/>
              <a:defRPr sz="1572"/>
            </a:lvl2pPr>
            <a:lvl3pPr marL="718627" indent="0" algn="ctr">
              <a:buNone/>
              <a:defRPr sz="1415"/>
            </a:lvl3pPr>
            <a:lvl4pPr marL="1077940" indent="0" algn="ctr">
              <a:buNone/>
              <a:defRPr sz="1257"/>
            </a:lvl4pPr>
            <a:lvl5pPr marL="1437254" indent="0" algn="ctr">
              <a:buNone/>
              <a:defRPr sz="1257"/>
            </a:lvl5pPr>
            <a:lvl6pPr marL="1796567" indent="0" algn="ctr">
              <a:buNone/>
              <a:defRPr sz="1257"/>
            </a:lvl6pPr>
            <a:lvl7pPr marL="2155881" indent="0" algn="ctr">
              <a:buNone/>
              <a:defRPr sz="1257"/>
            </a:lvl7pPr>
            <a:lvl8pPr marL="2515194" indent="0" algn="ctr">
              <a:buNone/>
              <a:defRPr sz="1257"/>
            </a:lvl8pPr>
            <a:lvl9pPr marL="2874508" indent="0" algn="ctr">
              <a:buNone/>
              <a:defRPr sz="12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2921" y="365125"/>
            <a:ext cx="15496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080" y="365125"/>
            <a:ext cx="45590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37" y="1709740"/>
            <a:ext cx="6198454" cy="2852737"/>
          </a:xfrm>
        </p:spPr>
        <p:txBody>
          <a:bodyPr anchor="b"/>
          <a:lstStyle>
            <a:lvl1pPr>
              <a:defRPr sz="47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37" y="4589465"/>
            <a:ext cx="6198454" cy="1500187"/>
          </a:xfrm>
        </p:spPr>
        <p:txBody>
          <a:bodyPr/>
          <a:lstStyle>
            <a:lvl1pPr marL="0" indent="0">
              <a:buNone/>
              <a:defRPr sz="1886">
                <a:solidFill>
                  <a:schemeClr val="tx1"/>
                </a:solidFill>
              </a:defRPr>
            </a:lvl1pPr>
            <a:lvl2pPr marL="359313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2pPr>
            <a:lvl3pPr marL="718627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77940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4pPr>
            <a:lvl5pPr marL="1437254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5pPr>
            <a:lvl6pPr marL="1796567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6pPr>
            <a:lvl7pPr marL="2155881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7pPr>
            <a:lvl8pPr marL="2515194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8pPr>
            <a:lvl9pPr marL="2874508" indent="0">
              <a:buNone/>
              <a:defRPr sz="12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079" y="1825625"/>
            <a:ext cx="30543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8223" y="1825625"/>
            <a:ext cx="30543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16" y="365127"/>
            <a:ext cx="619845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16" y="1681163"/>
            <a:ext cx="3040274" cy="823912"/>
          </a:xfrm>
        </p:spPr>
        <p:txBody>
          <a:bodyPr anchor="b"/>
          <a:lstStyle>
            <a:lvl1pPr marL="0" indent="0">
              <a:buNone/>
              <a:defRPr sz="1886" b="1"/>
            </a:lvl1pPr>
            <a:lvl2pPr marL="359313" indent="0">
              <a:buNone/>
              <a:defRPr sz="1572" b="1"/>
            </a:lvl2pPr>
            <a:lvl3pPr marL="718627" indent="0">
              <a:buNone/>
              <a:defRPr sz="1415" b="1"/>
            </a:lvl3pPr>
            <a:lvl4pPr marL="1077940" indent="0">
              <a:buNone/>
              <a:defRPr sz="1257" b="1"/>
            </a:lvl4pPr>
            <a:lvl5pPr marL="1437254" indent="0">
              <a:buNone/>
              <a:defRPr sz="1257" b="1"/>
            </a:lvl5pPr>
            <a:lvl6pPr marL="1796567" indent="0">
              <a:buNone/>
              <a:defRPr sz="1257" b="1"/>
            </a:lvl6pPr>
            <a:lvl7pPr marL="2155881" indent="0">
              <a:buNone/>
              <a:defRPr sz="1257" b="1"/>
            </a:lvl7pPr>
            <a:lvl8pPr marL="2515194" indent="0">
              <a:buNone/>
              <a:defRPr sz="1257" b="1"/>
            </a:lvl8pPr>
            <a:lvl9pPr marL="2874508" indent="0">
              <a:buNone/>
              <a:defRPr sz="12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16" y="2505075"/>
            <a:ext cx="30402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223" y="1681163"/>
            <a:ext cx="3055247" cy="823912"/>
          </a:xfrm>
        </p:spPr>
        <p:txBody>
          <a:bodyPr anchor="b"/>
          <a:lstStyle>
            <a:lvl1pPr marL="0" indent="0">
              <a:buNone/>
              <a:defRPr sz="1886" b="1"/>
            </a:lvl1pPr>
            <a:lvl2pPr marL="359313" indent="0">
              <a:buNone/>
              <a:defRPr sz="1572" b="1"/>
            </a:lvl2pPr>
            <a:lvl3pPr marL="718627" indent="0">
              <a:buNone/>
              <a:defRPr sz="1415" b="1"/>
            </a:lvl3pPr>
            <a:lvl4pPr marL="1077940" indent="0">
              <a:buNone/>
              <a:defRPr sz="1257" b="1"/>
            </a:lvl4pPr>
            <a:lvl5pPr marL="1437254" indent="0">
              <a:buNone/>
              <a:defRPr sz="1257" b="1"/>
            </a:lvl5pPr>
            <a:lvl6pPr marL="1796567" indent="0">
              <a:buNone/>
              <a:defRPr sz="1257" b="1"/>
            </a:lvl6pPr>
            <a:lvl7pPr marL="2155881" indent="0">
              <a:buNone/>
              <a:defRPr sz="1257" b="1"/>
            </a:lvl7pPr>
            <a:lvl8pPr marL="2515194" indent="0">
              <a:buNone/>
              <a:defRPr sz="1257" b="1"/>
            </a:lvl8pPr>
            <a:lvl9pPr marL="2874508" indent="0">
              <a:buNone/>
              <a:defRPr sz="12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8223" y="2505075"/>
            <a:ext cx="30552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16" y="457200"/>
            <a:ext cx="2317870" cy="160020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246" y="987427"/>
            <a:ext cx="3638223" cy="4873625"/>
          </a:xfrm>
        </p:spPr>
        <p:txBody>
          <a:bodyPr/>
          <a:lstStyle>
            <a:lvl1pPr>
              <a:defRPr sz="2515"/>
            </a:lvl1pPr>
            <a:lvl2pPr>
              <a:defRPr sz="2201"/>
            </a:lvl2pPr>
            <a:lvl3pPr>
              <a:defRPr sz="1886"/>
            </a:lvl3pPr>
            <a:lvl4pPr>
              <a:defRPr sz="1572"/>
            </a:lvl4pPr>
            <a:lvl5pPr>
              <a:defRPr sz="1572"/>
            </a:lvl5pPr>
            <a:lvl6pPr>
              <a:defRPr sz="1572"/>
            </a:lvl6pPr>
            <a:lvl7pPr>
              <a:defRPr sz="1572"/>
            </a:lvl7pPr>
            <a:lvl8pPr>
              <a:defRPr sz="1572"/>
            </a:lvl8pPr>
            <a:lvl9pPr>
              <a:defRPr sz="15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16" y="2057400"/>
            <a:ext cx="2317870" cy="3811588"/>
          </a:xfrm>
        </p:spPr>
        <p:txBody>
          <a:bodyPr/>
          <a:lstStyle>
            <a:lvl1pPr marL="0" indent="0">
              <a:buNone/>
              <a:defRPr sz="1257"/>
            </a:lvl1pPr>
            <a:lvl2pPr marL="359313" indent="0">
              <a:buNone/>
              <a:defRPr sz="1100"/>
            </a:lvl2pPr>
            <a:lvl3pPr marL="718627" indent="0">
              <a:buNone/>
              <a:defRPr sz="943"/>
            </a:lvl3pPr>
            <a:lvl4pPr marL="1077940" indent="0">
              <a:buNone/>
              <a:defRPr sz="786"/>
            </a:lvl4pPr>
            <a:lvl5pPr marL="1437254" indent="0">
              <a:buNone/>
              <a:defRPr sz="786"/>
            </a:lvl5pPr>
            <a:lvl6pPr marL="1796567" indent="0">
              <a:buNone/>
              <a:defRPr sz="786"/>
            </a:lvl6pPr>
            <a:lvl7pPr marL="2155881" indent="0">
              <a:buNone/>
              <a:defRPr sz="786"/>
            </a:lvl7pPr>
            <a:lvl8pPr marL="2515194" indent="0">
              <a:buNone/>
              <a:defRPr sz="786"/>
            </a:lvl8pPr>
            <a:lvl9pPr marL="2874508" indent="0">
              <a:buNone/>
              <a:defRPr sz="7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16" y="457200"/>
            <a:ext cx="2317870" cy="160020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5246" y="987427"/>
            <a:ext cx="3638223" cy="4873625"/>
          </a:xfrm>
        </p:spPr>
        <p:txBody>
          <a:bodyPr anchor="t"/>
          <a:lstStyle>
            <a:lvl1pPr marL="0" indent="0">
              <a:buNone/>
              <a:defRPr sz="2515"/>
            </a:lvl1pPr>
            <a:lvl2pPr marL="359313" indent="0">
              <a:buNone/>
              <a:defRPr sz="2201"/>
            </a:lvl2pPr>
            <a:lvl3pPr marL="718627" indent="0">
              <a:buNone/>
              <a:defRPr sz="1886"/>
            </a:lvl3pPr>
            <a:lvl4pPr marL="1077940" indent="0">
              <a:buNone/>
              <a:defRPr sz="1572"/>
            </a:lvl4pPr>
            <a:lvl5pPr marL="1437254" indent="0">
              <a:buNone/>
              <a:defRPr sz="1572"/>
            </a:lvl5pPr>
            <a:lvl6pPr marL="1796567" indent="0">
              <a:buNone/>
              <a:defRPr sz="1572"/>
            </a:lvl6pPr>
            <a:lvl7pPr marL="2155881" indent="0">
              <a:buNone/>
              <a:defRPr sz="1572"/>
            </a:lvl7pPr>
            <a:lvl8pPr marL="2515194" indent="0">
              <a:buNone/>
              <a:defRPr sz="1572"/>
            </a:lvl8pPr>
            <a:lvl9pPr marL="2874508" indent="0">
              <a:buNone/>
              <a:defRPr sz="1572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16" y="2057400"/>
            <a:ext cx="2317870" cy="3811588"/>
          </a:xfrm>
        </p:spPr>
        <p:txBody>
          <a:bodyPr/>
          <a:lstStyle>
            <a:lvl1pPr marL="0" indent="0">
              <a:buNone/>
              <a:defRPr sz="1257"/>
            </a:lvl1pPr>
            <a:lvl2pPr marL="359313" indent="0">
              <a:buNone/>
              <a:defRPr sz="1100"/>
            </a:lvl2pPr>
            <a:lvl3pPr marL="718627" indent="0">
              <a:buNone/>
              <a:defRPr sz="943"/>
            </a:lvl3pPr>
            <a:lvl4pPr marL="1077940" indent="0">
              <a:buNone/>
              <a:defRPr sz="786"/>
            </a:lvl4pPr>
            <a:lvl5pPr marL="1437254" indent="0">
              <a:buNone/>
              <a:defRPr sz="786"/>
            </a:lvl5pPr>
            <a:lvl6pPr marL="1796567" indent="0">
              <a:buNone/>
              <a:defRPr sz="786"/>
            </a:lvl6pPr>
            <a:lvl7pPr marL="2155881" indent="0">
              <a:buNone/>
              <a:defRPr sz="786"/>
            </a:lvl7pPr>
            <a:lvl8pPr marL="2515194" indent="0">
              <a:buNone/>
              <a:defRPr sz="786"/>
            </a:lvl8pPr>
            <a:lvl9pPr marL="2874508" indent="0">
              <a:buNone/>
              <a:defRPr sz="7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80" y="365127"/>
            <a:ext cx="61984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80" y="1825625"/>
            <a:ext cx="6198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080" y="6356352"/>
            <a:ext cx="1616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79CD-C499-974F-AED0-2D4470EFDF4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0566" y="6356352"/>
            <a:ext cx="2425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75545" y="6356352"/>
            <a:ext cx="1616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CA67-1169-EE48-A645-A1607D7C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8627" rtl="0" eaLnBrk="1" latinLnBrk="0" hangingPunct="1">
        <a:lnSpc>
          <a:spcPct val="90000"/>
        </a:lnSpc>
        <a:spcBef>
          <a:spcPct val="0"/>
        </a:spcBef>
        <a:buNone/>
        <a:defRPr sz="34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657" indent="-179657" algn="l" defTabSz="718627" rtl="0" eaLnBrk="1" latinLnBrk="0" hangingPunct="1">
        <a:lnSpc>
          <a:spcPct val="90000"/>
        </a:lnSpc>
        <a:spcBef>
          <a:spcPts val="786"/>
        </a:spcBef>
        <a:buFont typeface="Arial" panose="020B0604020202020204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1pPr>
      <a:lvl2pPr marL="538970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6" kern="1200">
          <a:solidFill>
            <a:schemeClr val="tx1"/>
          </a:solidFill>
          <a:latin typeface="+mn-lt"/>
          <a:ea typeface="+mn-ea"/>
          <a:cs typeface="+mn-cs"/>
        </a:defRPr>
      </a:lvl2pPr>
      <a:lvl3pPr marL="898284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257597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6911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6224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5538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694851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54165" indent="-179657" algn="l" defTabSz="71862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59313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8627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7940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7254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6567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5881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5194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4508" algn="l" defTabSz="718627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718541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80396" y="924025"/>
            <a:ext cx="7546206" cy="64008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80396" y="1598571"/>
            <a:ext cx="7546206" cy="4604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80396" y="2084863"/>
            <a:ext cx="7546206" cy="4604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396" y="2571515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80396" y="4487019"/>
            <a:ext cx="7546206" cy="1854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79003" y="4694962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79003" y="2887886"/>
            <a:ext cx="7546206" cy="27756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Ontiveros</dc:creator>
  <cp:lastModifiedBy>Carrie Wright</cp:lastModifiedBy>
  <cp:revision>6</cp:revision>
  <dcterms:created xsi:type="dcterms:W3CDTF">2020-06-04T17:42:53Z</dcterms:created>
  <dcterms:modified xsi:type="dcterms:W3CDTF">2020-07-10T17:50:16Z</dcterms:modified>
</cp:coreProperties>
</file>