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/>
    <p:restoredTop sz="94580"/>
  </p:normalViewPr>
  <p:slideViewPr>
    <p:cSldViewPr snapToGrid="0" snapToObjects="1" showGuides="1">
      <p:cViewPr>
        <p:scale>
          <a:sx n="100" d="100"/>
          <a:sy n="100" d="100"/>
        </p:scale>
        <p:origin x="1888" y="5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8B038-47A2-9B46-B805-E7F0BC0075B3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3161C-918E-824B-8E27-215E953AA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3161C-918E-824B-8E27-215E953AAD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9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83D-26EB-3340-90DF-645E9736958B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3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83D-26EB-3340-90DF-645E9736958B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83D-26EB-3340-90DF-645E9736958B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2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83D-26EB-3340-90DF-645E9736958B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8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83D-26EB-3340-90DF-645E9736958B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3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83D-26EB-3340-90DF-645E9736958B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83D-26EB-3340-90DF-645E9736958B}" type="datetimeFigureOut">
              <a:rPr lang="en-US" smtClean="0"/>
              <a:t>6/3/20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83D-26EB-3340-90DF-645E9736958B}" type="datetimeFigureOut">
              <a:rPr lang="en-US" smtClean="0"/>
              <a:t>6/3/20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83D-26EB-3340-90DF-645E9736958B}" type="datetimeFigureOut">
              <a:rPr lang="en-US" smtClean="0"/>
              <a:t>6/3/20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3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83D-26EB-3340-90DF-645E9736958B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5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983D-26EB-3340-90DF-645E9736958B}" type="datetimeFigureOut">
              <a:rPr lang="en-US" smtClean="0"/>
              <a:t>6/3/20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7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D983D-26EB-3340-90DF-645E9736958B}" type="datetimeFigureOut">
              <a:rPr lang="en-US" smtClean="0"/>
              <a:t>6/3/20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2672B-5371-6940-9A60-9E964ED96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9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spect="1"/>
          </p:cNvSpPr>
          <p:nvPr/>
        </p:nvSpPr>
        <p:spPr>
          <a:xfrm>
            <a:off x="0" y="0"/>
            <a:ext cx="4572000" cy="9144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Donohue, et al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0"/>
            <a:ext cx="4572000" cy="9144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Mustard and Lott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8" name="TextBox 7"/>
          <p:cNvSpPr txBox="1">
            <a:spLocks noChangeAspect="1"/>
          </p:cNvSpPr>
          <p:nvPr/>
        </p:nvSpPr>
        <p:spPr>
          <a:xfrm>
            <a:off x="0" y="1485900"/>
            <a:ext cx="4572000" cy="9144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Data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0" name="TextBox 9"/>
          <p:cNvSpPr txBox="1">
            <a:spLocks noChangeAspect="1"/>
          </p:cNvSpPr>
          <p:nvPr/>
        </p:nvSpPr>
        <p:spPr>
          <a:xfrm>
            <a:off x="0" y="2971800"/>
            <a:ext cx="4572000" cy="9144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Wrangling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0" y="5943600"/>
            <a:ext cx="4572000" cy="9144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Interpretation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15" name="TextBox 14"/>
          <p:cNvSpPr txBox="1">
            <a:spLocks noChangeAspect="1"/>
          </p:cNvSpPr>
          <p:nvPr/>
        </p:nvSpPr>
        <p:spPr>
          <a:xfrm>
            <a:off x="0" y="4457700"/>
            <a:ext cx="4572000" cy="9144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Analysis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4" name="TextBox 23"/>
          <p:cNvSpPr txBox="1">
            <a:spLocks noChangeAspect="1"/>
          </p:cNvSpPr>
          <p:nvPr/>
        </p:nvSpPr>
        <p:spPr>
          <a:xfrm>
            <a:off x="4572000" y="1485900"/>
            <a:ext cx="4572000" cy="9144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Data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5" name="TextBox 24"/>
          <p:cNvSpPr txBox="1">
            <a:spLocks noChangeAspect="1"/>
          </p:cNvSpPr>
          <p:nvPr/>
        </p:nvSpPr>
        <p:spPr>
          <a:xfrm>
            <a:off x="4572000" y="2971800"/>
            <a:ext cx="4572000" cy="9144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Wrangling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6" name="TextBox 25"/>
          <p:cNvSpPr txBox="1">
            <a:spLocks noChangeAspect="1"/>
          </p:cNvSpPr>
          <p:nvPr/>
        </p:nvSpPr>
        <p:spPr>
          <a:xfrm>
            <a:off x="4572000" y="5943600"/>
            <a:ext cx="4572000" cy="9144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Interpretation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sp>
        <p:nvSpPr>
          <p:cNvPr id="27" name="TextBox 26"/>
          <p:cNvSpPr txBox="1">
            <a:spLocks noChangeAspect="1"/>
          </p:cNvSpPr>
          <p:nvPr/>
        </p:nvSpPr>
        <p:spPr>
          <a:xfrm>
            <a:off x="4572000" y="4457700"/>
            <a:ext cx="4572000" cy="9144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venir Book" charset="0"/>
                <a:ea typeface="Avenir Book" charset="0"/>
                <a:cs typeface="Avenir Book" charset="0"/>
              </a:rPr>
              <a:t>Analysis</a:t>
            </a:r>
            <a:endParaRPr lang="en-US" sz="3200" b="1" dirty="0">
              <a:solidFill>
                <a:schemeClr val="bg1"/>
              </a:solidFill>
              <a:latin typeface="Avenir Book" charset="0"/>
              <a:ea typeface="Avenir Book" charset="0"/>
              <a:cs typeface="Avenir Book" charset="0"/>
            </a:endParaRPr>
          </a:p>
        </p:txBody>
      </p:sp>
      <p:cxnSp>
        <p:nvCxnSpPr>
          <p:cNvPr id="29" name="Straight Arrow Connector 28"/>
          <p:cNvCxnSpPr>
            <a:stCxn id="4" idx="2"/>
            <a:endCxn id="8" idx="0"/>
          </p:cNvCxnSpPr>
          <p:nvPr/>
        </p:nvCxnSpPr>
        <p:spPr>
          <a:xfrm>
            <a:off x="2286000" y="914400"/>
            <a:ext cx="0" cy="57150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5" idx="0"/>
          </p:cNvCxnSpPr>
          <p:nvPr/>
        </p:nvCxnSpPr>
        <p:spPr>
          <a:xfrm>
            <a:off x="2286000" y="3886200"/>
            <a:ext cx="0" cy="57150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2"/>
            <a:endCxn id="10" idx="0"/>
          </p:cNvCxnSpPr>
          <p:nvPr/>
        </p:nvCxnSpPr>
        <p:spPr>
          <a:xfrm>
            <a:off x="2286000" y="2400300"/>
            <a:ext cx="0" cy="57150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2"/>
            <a:endCxn id="14" idx="0"/>
          </p:cNvCxnSpPr>
          <p:nvPr/>
        </p:nvCxnSpPr>
        <p:spPr>
          <a:xfrm>
            <a:off x="2286000" y="5372100"/>
            <a:ext cx="0" cy="57150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" idx="2"/>
            <a:endCxn id="24" idx="0"/>
          </p:cNvCxnSpPr>
          <p:nvPr/>
        </p:nvCxnSpPr>
        <p:spPr>
          <a:xfrm>
            <a:off x="6858000" y="914400"/>
            <a:ext cx="0" cy="57150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4" idx="2"/>
            <a:endCxn id="25" idx="0"/>
          </p:cNvCxnSpPr>
          <p:nvPr/>
        </p:nvCxnSpPr>
        <p:spPr>
          <a:xfrm>
            <a:off x="6858000" y="2400300"/>
            <a:ext cx="0" cy="57150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2"/>
            <a:endCxn id="27" idx="0"/>
          </p:cNvCxnSpPr>
          <p:nvPr/>
        </p:nvCxnSpPr>
        <p:spPr>
          <a:xfrm>
            <a:off x="6858000" y="3886200"/>
            <a:ext cx="0" cy="57150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7" idx="2"/>
            <a:endCxn id="26" idx="0"/>
          </p:cNvCxnSpPr>
          <p:nvPr/>
        </p:nvCxnSpPr>
        <p:spPr>
          <a:xfrm>
            <a:off x="6858000" y="5372100"/>
            <a:ext cx="0" cy="57150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Not Equal 44"/>
          <p:cNvSpPr/>
          <p:nvPr/>
        </p:nvSpPr>
        <p:spPr>
          <a:xfrm>
            <a:off x="4114800" y="6080760"/>
            <a:ext cx="914400" cy="640080"/>
          </a:xfrm>
          <a:prstGeom prst="mathNot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04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16</Words>
  <Application>Microsoft Macintosh PowerPoint</Application>
  <PresentationFormat>Letter Paper (8.5x11 in)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Avenir Book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Ontiveros</dc:creator>
  <cp:lastModifiedBy>Michael Ontiveros</cp:lastModifiedBy>
  <cp:revision>3</cp:revision>
  <dcterms:created xsi:type="dcterms:W3CDTF">2020-06-03T14:43:39Z</dcterms:created>
  <dcterms:modified xsi:type="dcterms:W3CDTF">2020-06-03T15:17:31Z</dcterms:modified>
</cp:coreProperties>
</file>