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906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2532" y="-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0228-A662-4A69-B67F-DEA89519CACB}" type="datetimeFigureOut">
              <a:rPr lang="ru-RU" smtClean="0"/>
              <a:t>15.02.2011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1667-4718-4E0D-A277-C8A6387956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43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0228-A662-4A69-B67F-DEA89519CACB}" type="datetimeFigureOut">
              <a:rPr lang="ru-RU" smtClean="0"/>
              <a:t>15.02.2011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1667-4718-4E0D-A277-C8A6387956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84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0228-A662-4A69-B67F-DEA89519CACB}" type="datetimeFigureOut">
              <a:rPr lang="ru-RU" smtClean="0"/>
              <a:t>15.02.2011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1667-4718-4E0D-A277-C8A6387956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13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0228-A662-4A69-B67F-DEA89519CACB}" type="datetimeFigureOut">
              <a:rPr lang="ru-RU" smtClean="0"/>
              <a:t>15.02.2011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1667-4718-4E0D-A277-C8A6387956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98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735" y="4198588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0228-A662-4A69-B67F-DEA89519CACB}" type="datetimeFigureOut">
              <a:rPr lang="ru-RU" smtClean="0"/>
              <a:t>15.02.2011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1667-4718-4E0D-A277-C8A6387956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71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0228-A662-4A69-B67F-DEA89519CACB}" type="datetimeFigureOut">
              <a:rPr lang="ru-RU" smtClean="0"/>
              <a:t>15.02.2011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1667-4718-4E0D-A277-C8A6387956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59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1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2901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0228-A662-4A69-B67F-DEA89519CACB}" type="datetimeFigureOut">
              <a:rPr lang="ru-RU" smtClean="0"/>
              <a:t>15.02.2011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1667-4718-4E0D-A277-C8A6387956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48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0228-A662-4A69-B67F-DEA89519CACB}" type="datetimeFigureOut">
              <a:rPr lang="ru-RU" smtClean="0"/>
              <a:t>15.02.2011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1667-4718-4E0D-A277-C8A6387956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40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0228-A662-4A69-B67F-DEA89519CACB}" type="datetimeFigureOut">
              <a:rPr lang="ru-RU" smtClean="0"/>
              <a:t>15.02.2011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1667-4718-4E0D-A277-C8A6387956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5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1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1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0228-A662-4A69-B67F-DEA89519CACB}" type="datetimeFigureOut">
              <a:rPr lang="ru-RU" smtClean="0"/>
              <a:t>15.02.2011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1667-4718-4E0D-A277-C8A6387956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90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0228-A662-4A69-B67F-DEA89519CACB}" type="datetimeFigureOut">
              <a:rPr lang="ru-RU" smtClean="0"/>
              <a:t>15.02.2011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1667-4718-4E0D-A277-C8A6387956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51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10228-A662-4A69-B67F-DEA89519CACB}" type="datetimeFigureOut">
              <a:rPr lang="ru-RU" smtClean="0"/>
              <a:t>15.02.2011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61667-4718-4E0D-A277-C8A6387956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57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366254" y="451652"/>
            <a:ext cx="6062943" cy="4188295"/>
            <a:chOff x="179514" y="332657"/>
            <a:chExt cx="8964487" cy="6192688"/>
          </a:xfrm>
        </p:grpSpPr>
        <p:grpSp>
          <p:nvGrpSpPr>
            <p:cNvPr id="67" name="Группа 66"/>
            <p:cNvGrpSpPr>
              <a:grpSpLocks/>
            </p:cNvGrpSpPr>
            <p:nvPr/>
          </p:nvGrpSpPr>
          <p:grpSpPr bwMode="auto">
            <a:xfrm>
              <a:off x="2032000" y="2617070"/>
              <a:ext cx="7112001" cy="2247900"/>
              <a:chOff x="2032221" y="4459867"/>
              <a:chExt cx="7111779" cy="2248066"/>
            </a:xfrm>
          </p:grpSpPr>
          <p:sp>
            <p:nvSpPr>
              <p:cNvPr id="68" name="Равнобедренный треугольник 67"/>
              <p:cNvSpPr/>
              <p:nvPr/>
            </p:nvSpPr>
            <p:spPr>
              <a:xfrm rot="8924846">
                <a:off x="7188261" y="5226685"/>
                <a:ext cx="938184" cy="1217703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1100"/>
              </a:p>
            </p:txBody>
          </p:sp>
          <p:sp>
            <p:nvSpPr>
              <p:cNvPr id="69" name="Равнобедренный треугольник 68"/>
              <p:cNvSpPr/>
              <p:nvPr/>
            </p:nvSpPr>
            <p:spPr>
              <a:xfrm rot="6680944">
                <a:off x="4299015" y="2193073"/>
                <a:ext cx="1627308" cy="6160896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1100"/>
              </a:p>
            </p:txBody>
          </p:sp>
          <p:grpSp>
            <p:nvGrpSpPr>
              <p:cNvPr id="70" name="Группа 143"/>
              <p:cNvGrpSpPr>
                <a:grpSpLocks/>
              </p:cNvGrpSpPr>
              <p:nvPr/>
            </p:nvGrpSpPr>
            <p:grpSpPr bwMode="auto">
              <a:xfrm>
                <a:off x="7905286" y="6286561"/>
                <a:ext cx="448850" cy="421372"/>
                <a:chOff x="4295526" y="6103972"/>
                <a:chExt cx="448850" cy="421372"/>
              </a:xfrm>
            </p:grpSpPr>
            <p:cxnSp>
              <p:nvCxnSpPr>
                <p:cNvPr id="72" name="Прямая соединительная линия 71"/>
                <p:cNvCxnSpPr/>
                <p:nvPr/>
              </p:nvCxnSpPr>
              <p:spPr>
                <a:xfrm flipH="1" flipV="1">
                  <a:off x="4296029" y="6309428"/>
                  <a:ext cx="442899" cy="14447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Прямая соединительная линия 72"/>
                <p:cNvCxnSpPr/>
                <p:nvPr/>
              </p:nvCxnSpPr>
              <p:spPr>
                <a:xfrm>
                  <a:off x="4499223" y="6104625"/>
                  <a:ext cx="239706" cy="34927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Дуга 73"/>
                <p:cNvSpPr/>
                <p:nvPr/>
              </p:nvSpPr>
              <p:spPr>
                <a:xfrm>
                  <a:off x="4383339" y="6166543"/>
                  <a:ext cx="360351" cy="358801"/>
                </a:xfrm>
                <a:prstGeom prst="arc">
                  <a:avLst>
                    <a:gd name="adj1" fmla="val 11082495"/>
                    <a:gd name="adj2" fmla="val 15684045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ru-RU" sz="1100"/>
                </a:p>
              </p:txBody>
            </p:sp>
          </p:grpSp>
          <p:sp>
            <p:nvSpPr>
              <p:cNvPr id="71" name="TextBox 181"/>
              <p:cNvSpPr txBox="1">
                <a:spLocks noChangeArrowheads="1"/>
              </p:cNvSpPr>
              <p:nvPr/>
            </p:nvSpPr>
            <p:spPr bwMode="auto">
              <a:xfrm>
                <a:off x="7504309" y="5650507"/>
                <a:ext cx="1639691" cy="386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ru-RU" sz="1100"/>
                  <a:t>Наблюдатель</a:t>
                </a:r>
              </a:p>
            </p:txBody>
          </p:sp>
        </p:grpSp>
        <p:grpSp>
          <p:nvGrpSpPr>
            <p:cNvPr id="75" name="Группа 21"/>
            <p:cNvGrpSpPr>
              <a:grpSpLocks/>
            </p:cNvGrpSpPr>
            <p:nvPr/>
          </p:nvGrpSpPr>
          <p:grpSpPr bwMode="auto">
            <a:xfrm>
              <a:off x="2441577" y="332657"/>
              <a:ext cx="1103313" cy="1331913"/>
              <a:chOff x="4195583" y="548680"/>
              <a:chExt cx="1102881" cy="1332148"/>
            </a:xfrm>
          </p:grpSpPr>
          <p:sp>
            <p:nvSpPr>
              <p:cNvPr id="76" name="Овал 75"/>
              <p:cNvSpPr/>
              <p:nvPr/>
            </p:nvSpPr>
            <p:spPr>
              <a:xfrm>
                <a:off x="4195583" y="548680"/>
                <a:ext cx="360040" cy="360040"/>
              </a:xfrm>
              <a:prstGeom prst="ellipse">
                <a:avLst/>
              </a:prstGeom>
              <a:scene3d>
                <a:camera prst="orthographicFront">
                  <a:rot lat="720000" lon="7500011" rev="21599991"/>
                </a:camera>
                <a:lightRig rig="threePt" dir="t"/>
              </a:scene3d>
              <a:sp3d extrusionH="508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1100"/>
              </a:p>
            </p:txBody>
          </p:sp>
          <p:cxnSp>
            <p:nvCxnSpPr>
              <p:cNvPr id="77" name="Прямая соединительная линия 76"/>
              <p:cNvCxnSpPr/>
              <p:nvPr/>
            </p:nvCxnSpPr>
            <p:spPr>
              <a:xfrm flipH="1" flipV="1">
                <a:off x="4968393" y="1052007"/>
                <a:ext cx="74583" cy="61288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Прямая соединительная линия 77"/>
              <p:cNvCxnSpPr/>
              <p:nvPr/>
            </p:nvCxnSpPr>
            <p:spPr>
              <a:xfrm flipV="1">
                <a:off x="4712905" y="1052007"/>
                <a:ext cx="255488" cy="82882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Прямая соединительная линия 78"/>
              <p:cNvCxnSpPr/>
              <p:nvPr/>
            </p:nvCxnSpPr>
            <p:spPr>
              <a:xfrm flipH="1" flipV="1">
                <a:off x="4968393" y="1052007"/>
                <a:ext cx="330071" cy="82882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Прямоугольник 79"/>
              <p:cNvSpPr/>
              <p:nvPr/>
            </p:nvSpPr>
            <p:spPr>
              <a:xfrm>
                <a:off x="4555623" y="728700"/>
                <a:ext cx="661078" cy="360040"/>
              </a:xfrm>
              <a:prstGeom prst="rect">
                <a:avLst/>
              </a:prstGeom>
              <a:scene3d>
                <a:camera prst="isometricOffAxis2Left"/>
                <a:lightRig rig="threePt" dir="t"/>
              </a:scene3d>
              <a:sp3d extrusionH="5524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1100"/>
              </a:p>
            </p:txBody>
          </p:sp>
        </p:grpSp>
        <p:cxnSp>
          <p:nvCxnSpPr>
            <p:cNvPr id="81" name="Прямая соединительная линия 80"/>
            <p:cNvCxnSpPr/>
            <p:nvPr/>
          </p:nvCxnSpPr>
          <p:spPr>
            <a:xfrm>
              <a:off x="3613152" y="693020"/>
              <a:ext cx="936625" cy="14446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Прямоугольник 81"/>
            <p:cNvSpPr/>
            <p:nvPr/>
          </p:nvSpPr>
          <p:spPr>
            <a:xfrm>
              <a:off x="4261208" y="985738"/>
              <a:ext cx="955851" cy="396044"/>
            </a:xfrm>
            <a:prstGeom prst="rect">
              <a:avLst/>
            </a:prstGeom>
            <a:scene3d>
              <a:camera prst="isometricOffAxis2Left"/>
              <a:lightRig rig="threePt" dir="t"/>
            </a:scene3d>
            <a:sp3d extrusionH="1181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100"/>
            </a:p>
          </p:txBody>
        </p:sp>
        <p:sp>
          <p:nvSpPr>
            <p:cNvPr id="83" name="Полилиния 82"/>
            <p:cNvSpPr/>
            <p:nvPr/>
          </p:nvSpPr>
          <p:spPr>
            <a:xfrm>
              <a:off x="5432426" y="1058144"/>
              <a:ext cx="1128713" cy="1746250"/>
            </a:xfrm>
            <a:custGeom>
              <a:avLst/>
              <a:gdLst>
                <a:gd name="connsiteX0" fmla="*/ 0 w 1128156"/>
                <a:gd name="connsiteY0" fmla="*/ 0 h 1745672"/>
                <a:gd name="connsiteX1" fmla="*/ 581891 w 1128156"/>
                <a:gd name="connsiteY1" fmla="*/ 118753 h 1745672"/>
                <a:gd name="connsiteX2" fmla="*/ 581891 w 1128156"/>
                <a:gd name="connsiteY2" fmla="*/ 1638794 h 1745672"/>
                <a:gd name="connsiteX3" fmla="*/ 1128156 w 1128156"/>
                <a:gd name="connsiteY3" fmla="*/ 1745672 h 1745672"/>
                <a:gd name="connsiteX4" fmla="*/ 1128156 w 1128156"/>
                <a:gd name="connsiteY4" fmla="*/ 1745672 h 1745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156" h="1745672">
                  <a:moveTo>
                    <a:pt x="0" y="0"/>
                  </a:moveTo>
                  <a:lnTo>
                    <a:pt x="581891" y="118753"/>
                  </a:lnTo>
                  <a:lnTo>
                    <a:pt x="581891" y="1638794"/>
                  </a:lnTo>
                  <a:lnTo>
                    <a:pt x="1128156" y="1745672"/>
                  </a:lnTo>
                  <a:lnTo>
                    <a:pt x="1128156" y="1745672"/>
                  </a:ln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100"/>
            </a:p>
          </p:txBody>
        </p:sp>
        <p:sp>
          <p:nvSpPr>
            <p:cNvPr id="84" name="Полилиния 83"/>
            <p:cNvSpPr/>
            <p:nvPr/>
          </p:nvSpPr>
          <p:spPr>
            <a:xfrm>
              <a:off x="6027405" y="1680132"/>
              <a:ext cx="1603169" cy="1769423"/>
            </a:xfrm>
            <a:custGeom>
              <a:avLst/>
              <a:gdLst>
                <a:gd name="connsiteX0" fmla="*/ 0 w 1971304"/>
                <a:gd name="connsiteY0" fmla="*/ 0 h 1769423"/>
                <a:gd name="connsiteX1" fmla="*/ 1971304 w 1971304"/>
                <a:gd name="connsiteY1" fmla="*/ 0 h 1769423"/>
                <a:gd name="connsiteX2" fmla="*/ 1971304 w 1971304"/>
                <a:gd name="connsiteY2" fmla="*/ 1187532 h 1769423"/>
                <a:gd name="connsiteX3" fmla="*/ 1223159 w 1971304"/>
                <a:gd name="connsiteY3" fmla="*/ 1187532 h 1769423"/>
                <a:gd name="connsiteX4" fmla="*/ 1223159 w 1971304"/>
                <a:gd name="connsiteY4" fmla="*/ 1638794 h 1769423"/>
                <a:gd name="connsiteX5" fmla="*/ 1389413 w 1971304"/>
                <a:gd name="connsiteY5" fmla="*/ 1638794 h 1769423"/>
                <a:gd name="connsiteX6" fmla="*/ 1389413 w 1971304"/>
                <a:gd name="connsiteY6" fmla="*/ 1769423 h 1769423"/>
                <a:gd name="connsiteX7" fmla="*/ 629392 w 1971304"/>
                <a:gd name="connsiteY7" fmla="*/ 1769423 h 1769423"/>
                <a:gd name="connsiteX8" fmla="*/ 629392 w 1971304"/>
                <a:gd name="connsiteY8" fmla="*/ 1650670 h 1769423"/>
                <a:gd name="connsiteX9" fmla="*/ 997528 w 1971304"/>
                <a:gd name="connsiteY9" fmla="*/ 1650670 h 1769423"/>
                <a:gd name="connsiteX10" fmla="*/ 997528 w 1971304"/>
                <a:gd name="connsiteY10" fmla="*/ 1187532 h 1769423"/>
                <a:gd name="connsiteX11" fmla="*/ 368135 w 1971304"/>
                <a:gd name="connsiteY11" fmla="*/ 1187532 h 1769423"/>
                <a:gd name="connsiteX12" fmla="*/ 368135 w 1971304"/>
                <a:gd name="connsiteY12" fmla="*/ 11875 h 1769423"/>
                <a:gd name="connsiteX13" fmla="*/ 391886 w 1971304"/>
                <a:gd name="connsiteY13" fmla="*/ 0 h 1769423"/>
                <a:gd name="connsiteX0" fmla="*/ 1603169 w 1603169"/>
                <a:gd name="connsiteY0" fmla="*/ 0 h 1769423"/>
                <a:gd name="connsiteX1" fmla="*/ 1603169 w 1603169"/>
                <a:gd name="connsiteY1" fmla="*/ 1187532 h 1769423"/>
                <a:gd name="connsiteX2" fmla="*/ 855024 w 1603169"/>
                <a:gd name="connsiteY2" fmla="*/ 1187532 h 1769423"/>
                <a:gd name="connsiteX3" fmla="*/ 855024 w 1603169"/>
                <a:gd name="connsiteY3" fmla="*/ 1638794 h 1769423"/>
                <a:gd name="connsiteX4" fmla="*/ 1021278 w 1603169"/>
                <a:gd name="connsiteY4" fmla="*/ 1638794 h 1769423"/>
                <a:gd name="connsiteX5" fmla="*/ 1021278 w 1603169"/>
                <a:gd name="connsiteY5" fmla="*/ 1769423 h 1769423"/>
                <a:gd name="connsiteX6" fmla="*/ 261257 w 1603169"/>
                <a:gd name="connsiteY6" fmla="*/ 1769423 h 1769423"/>
                <a:gd name="connsiteX7" fmla="*/ 261257 w 1603169"/>
                <a:gd name="connsiteY7" fmla="*/ 1650670 h 1769423"/>
                <a:gd name="connsiteX8" fmla="*/ 629393 w 1603169"/>
                <a:gd name="connsiteY8" fmla="*/ 1650670 h 1769423"/>
                <a:gd name="connsiteX9" fmla="*/ 629393 w 1603169"/>
                <a:gd name="connsiteY9" fmla="*/ 1187532 h 1769423"/>
                <a:gd name="connsiteX10" fmla="*/ 0 w 1603169"/>
                <a:gd name="connsiteY10" fmla="*/ 1187532 h 1769423"/>
                <a:gd name="connsiteX11" fmla="*/ 0 w 1603169"/>
                <a:gd name="connsiteY11" fmla="*/ 11875 h 1769423"/>
                <a:gd name="connsiteX12" fmla="*/ 23751 w 1603169"/>
                <a:gd name="connsiteY12" fmla="*/ 0 h 1769423"/>
                <a:gd name="connsiteX0" fmla="*/ 1603169 w 1603169"/>
                <a:gd name="connsiteY0" fmla="*/ 475013 h 2244436"/>
                <a:gd name="connsiteX1" fmla="*/ 1603169 w 1603169"/>
                <a:gd name="connsiteY1" fmla="*/ 1662545 h 2244436"/>
                <a:gd name="connsiteX2" fmla="*/ 855024 w 1603169"/>
                <a:gd name="connsiteY2" fmla="*/ 1662545 h 2244436"/>
                <a:gd name="connsiteX3" fmla="*/ 855024 w 1603169"/>
                <a:gd name="connsiteY3" fmla="*/ 2113807 h 2244436"/>
                <a:gd name="connsiteX4" fmla="*/ 1021278 w 1603169"/>
                <a:gd name="connsiteY4" fmla="*/ 2113807 h 2244436"/>
                <a:gd name="connsiteX5" fmla="*/ 1021278 w 1603169"/>
                <a:gd name="connsiteY5" fmla="*/ 2244436 h 2244436"/>
                <a:gd name="connsiteX6" fmla="*/ 261257 w 1603169"/>
                <a:gd name="connsiteY6" fmla="*/ 2244436 h 2244436"/>
                <a:gd name="connsiteX7" fmla="*/ 261257 w 1603169"/>
                <a:gd name="connsiteY7" fmla="*/ 2125683 h 2244436"/>
                <a:gd name="connsiteX8" fmla="*/ 629393 w 1603169"/>
                <a:gd name="connsiteY8" fmla="*/ 2125683 h 2244436"/>
                <a:gd name="connsiteX9" fmla="*/ 629393 w 1603169"/>
                <a:gd name="connsiteY9" fmla="*/ 1662545 h 2244436"/>
                <a:gd name="connsiteX10" fmla="*/ 0 w 1603169"/>
                <a:gd name="connsiteY10" fmla="*/ 1662545 h 2244436"/>
                <a:gd name="connsiteX11" fmla="*/ 0 w 1603169"/>
                <a:gd name="connsiteY11" fmla="*/ 486888 h 2244436"/>
                <a:gd name="connsiteX12" fmla="*/ 950026 w 1603169"/>
                <a:gd name="connsiteY12" fmla="*/ 0 h 2244436"/>
                <a:gd name="connsiteX0" fmla="*/ 1603169 w 1603169"/>
                <a:gd name="connsiteY0" fmla="*/ 23751 h 1793174"/>
                <a:gd name="connsiteX1" fmla="*/ 1603169 w 1603169"/>
                <a:gd name="connsiteY1" fmla="*/ 1211283 h 1793174"/>
                <a:gd name="connsiteX2" fmla="*/ 855024 w 1603169"/>
                <a:gd name="connsiteY2" fmla="*/ 1211283 h 1793174"/>
                <a:gd name="connsiteX3" fmla="*/ 855024 w 1603169"/>
                <a:gd name="connsiteY3" fmla="*/ 1662545 h 1793174"/>
                <a:gd name="connsiteX4" fmla="*/ 1021278 w 1603169"/>
                <a:gd name="connsiteY4" fmla="*/ 1662545 h 1793174"/>
                <a:gd name="connsiteX5" fmla="*/ 1021278 w 1603169"/>
                <a:gd name="connsiteY5" fmla="*/ 1793174 h 1793174"/>
                <a:gd name="connsiteX6" fmla="*/ 261257 w 1603169"/>
                <a:gd name="connsiteY6" fmla="*/ 1793174 h 1793174"/>
                <a:gd name="connsiteX7" fmla="*/ 261257 w 1603169"/>
                <a:gd name="connsiteY7" fmla="*/ 1674421 h 1793174"/>
                <a:gd name="connsiteX8" fmla="*/ 629393 w 1603169"/>
                <a:gd name="connsiteY8" fmla="*/ 1674421 h 1793174"/>
                <a:gd name="connsiteX9" fmla="*/ 629393 w 1603169"/>
                <a:gd name="connsiteY9" fmla="*/ 1211283 h 1793174"/>
                <a:gd name="connsiteX10" fmla="*/ 0 w 1603169"/>
                <a:gd name="connsiteY10" fmla="*/ 1211283 h 1793174"/>
                <a:gd name="connsiteX11" fmla="*/ 0 w 1603169"/>
                <a:gd name="connsiteY11" fmla="*/ 35626 h 1793174"/>
                <a:gd name="connsiteX12" fmla="*/ 1591293 w 1603169"/>
                <a:gd name="connsiteY12" fmla="*/ 0 h 1793174"/>
                <a:gd name="connsiteX0" fmla="*/ 1603169 w 1603169"/>
                <a:gd name="connsiteY0" fmla="*/ 0 h 1769423"/>
                <a:gd name="connsiteX1" fmla="*/ 1603169 w 1603169"/>
                <a:gd name="connsiteY1" fmla="*/ 1187532 h 1769423"/>
                <a:gd name="connsiteX2" fmla="*/ 855024 w 1603169"/>
                <a:gd name="connsiteY2" fmla="*/ 1187532 h 1769423"/>
                <a:gd name="connsiteX3" fmla="*/ 855024 w 1603169"/>
                <a:gd name="connsiteY3" fmla="*/ 1638794 h 1769423"/>
                <a:gd name="connsiteX4" fmla="*/ 1021278 w 1603169"/>
                <a:gd name="connsiteY4" fmla="*/ 1638794 h 1769423"/>
                <a:gd name="connsiteX5" fmla="*/ 1021278 w 1603169"/>
                <a:gd name="connsiteY5" fmla="*/ 1769423 h 1769423"/>
                <a:gd name="connsiteX6" fmla="*/ 261257 w 1603169"/>
                <a:gd name="connsiteY6" fmla="*/ 1769423 h 1769423"/>
                <a:gd name="connsiteX7" fmla="*/ 261257 w 1603169"/>
                <a:gd name="connsiteY7" fmla="*/ 1650670 h 1769423"/>
                <a:gd name="connsiteX8" fmla="*/ 629393 w 1603169"/>
                <a:gd name="connsiteY8" fmla="*/ 1650670 h 1769423"/>
                <a:gd name="connsiteX9" fmla="*/ 629393 w 1603169"/>
                <a:gd name="connsiteY9" fmla="*/ 1187532 h 1769423"/>
                <a:gd name="connsiteX10" fmla="*/ 0 w 1603169"/>
                <a:gd name="connsiteY10" fmla="*/ 1187532 h 1769423"/>
                <a:gd name="connsiteX11" fmla="*/ 0 w 1603169"/>
                <a:gd name="connsiteY11" fmla="*/ 11875 h 1769423"/>
                <a:gd name="connsiteX12" fmla="*/ 1603168 w 1603169"/>
                <a:gd name="connsiteY12" fmla="*/ 0 h 1769423"/>
                <a:gd name="connsiteX0" fmla="*/ 1603169 w 1603169"/>
                <a:gd name="connsiteY0" fmla="*/ 201881 h 1971304"/>
                <a:gd name="connsiteX1" fmla="*/ 1603169 w 1603169"/>
                <a:gd name="connsiteY1" fmla="*/ 1389413 h 1971304"/>
                <a:gd name="connsiteX2" fmla="*/ 855024 w 1603169"/>
                <a:gd name="connsiteY2" fmla="*/ 1389413 h 1971304"/>
                <a:gd name="connsiteX3" fmla="*/ 855024 w 1603169"/>
                <a:gd name="connsiteY3" fmla="*/ 1840675 h 1971304"/>
                <a:gd name="connsiteX4" fmla="*/ 1021278 w 1603169"/>
                <a:gd name="connsiteY4" fmla="*/ 1840675 h 1971304"/>
                <a:gd name="connsiteX5" fmla="*/ 1021278 w 1603169"/>
                <a:gd name="connsiteY5" fmla="*/ 1971304 h 1971304"/>
                <a:gd name="connsiteX6" fmla="*/ 261257 w 1603169"/>
                <a:gd name="connsiteY6" fmla="*/ 1971304 h 1971304"/>
                <a:gd name="connsiteX7" fmla="*/ 261257 w 1603169"/>
                <a:gd name="connsiteY7" fmla="*/ 1852551 h 1971304"/>
                <a:gd name="connsiteX8" fmla="*/ 629393 w 1603169"/>
                <a:gd name="connsiteY8" fmla="*/ 1852551 h 1971304"/>
                <a:gd name="connsiteX9" fmla="*/ 629393 w 1603169"/>
                <a:gd name="connsiteY9" fmla="*/ 1389413 h 1971304"/>
                <a:gd name="connsiteX10" fmla="*/ 0 w 1603169"/>
                <a:gd name="connsiteY10" fmla="*/ 1389413 h 1971304"/>
                <a:gd name="connsiteX11" fmla="*/ 0 w 1603169"/>
                <a:gd name="connsiteY11" fmla="*/ 213756 h 1971304"/>
                <a:gd name="connsiteX12" fmla="*/ 902524 w 1603169"/>
                <a:gd name="connsiteY12" fmla="*/ 0 h 1971304"/>
                <a:gd name="connsiteX0" fmla="*/ 1603169 w 1603169"/>
                <a:gd name="connsiteY0" fmla="*/ 201881 h 1971304"/>
                <a:gd name="connsiteX1" fmla="*/ 1603169 w 1603169"/>
                <a:gd name="connsiteY1" fmla="*/ 1389413 h 1971304"/>
                <a:gd name="connsiteX2" fmla="*/ 855024 w 1603169"/>
                <a:gd name="connsiteY2" fmla="*/ 1389413 h 1971304"/>
                <a:gd name="connsiteX3" fmla="*/ 855024 w 1603169"/>
                <a:gd name="connsiteY3" fmla="*/ 1840675 h 1971304"/>
                <a:gd name="connsiteX4" fmla="*/ 1021278 w 1603169"/>
                <a:gd name="connsiteY4" fmla="*/ 1840675 h 1971304"/>
                <a:gd name="connsiteX5" fmla="*/ 1021278 w 1603169"/>
                <a:gd name="connsiteY5" fmla="*/ 1971304 h 1971304"/>
                <a:gd name="connsiteX6" fmla="*/ 261257 w 1603169"/>
                <a:gd name="connsiteY6" fmla="*/ 1971304 h 1971304"/>
                <a:gd name="connsiteX7" fmla="*/ 261257 w 1603169"/>
                <a:gd name="connsiteY7" fmla="*/ 1852551 h 1971304"/>
                <a:gd name="connsiteX8" fmla="*/ 629393 w 1603169"/>
                <a:gd name="connsiteY8" fmla="*/ 1852551 h 1971304"/>
                <a:gd name="connsiteX9" fmla="*/ 629393 w 1603169"/>
                <a:gd name="connsiteY9" fmla="*/ 1389413 h 1971304"/>
                <a:gd name="connsiteX10" fmla="*/ 0 w 1603169"/>
                <a:gd name="connsiteY10" fmla="*/ 1389413 h 1971304"/>
                <a:gd name="connsiteX11" fmla="*/ 0 w 1603169"/>
                <a:gd name="connsiteY11" fmla="*/ 213756 h 1971304"/>
                <a:gd name="connsiteX12" fmla="*/ 902524 w 1603169"/>
                <a:gd name="connsiteY12" fmla="*/ 0 h 1971304"/>
                <a:gd name="connsiteX13" fmla="*/ 1603169 w 1603169"/>
                <a:gd name="connsiteY13" fmla="*/ 201881 h 1971304"/>
                <a:gd name="connsiteX0" fmla="*/ 1603169 w 1603169"/>
                <a:gd name="connsiteY0" fmla="*/ 0 h 1769423"/>
                <a:gd name="connsiteX1" fmla="*/ 1603169 w 1603169"/>
                <a:gd name="connsiteY1" fmla="*/ 1187532 h 1769423"/>
                <a:gd name="connsiteX2" fmla="*/ 855024 w 1603169"/>
                <a:gd name="connsiteY2" fmla="*/ 1187532 h 1769423"/>
                <a:gd name="connsiteX3" fmla="*/ 855024 w 1603169"/>
                <a:gd name="connsiteY3" fmla="*/ 1638794 h 1769423"/>
                <a:gd name="connsiteX4" fmla="*/ 1021278 w 1603169"/>
                <a:gd name="connsiteY4" fmla="*/ 1638794 h 1769423"/>
                <a:gd name="connsiteX5" fmla="*/ 1021278 w 1603169"/>
                <a:gd name="connsiteY5" fmla="*/ 1769423 h 1769423"/>
                <a:gd name="connsiteX6" fmla="*/ 261257 w 1603169"/>
                <a:gd name="connsiteY6" fmla="*/ 1769423 h 1769423"/>
                <a:gd name="connsiteX7" fmla="*/ 261257 w 1603169"/>
                <a:gd name="connsiteY7" fmla="*/ 1650670 h 1769423"/>
                <a:gd name="connsiteX8" fmla="*/ 629393 w 1603169"/>
                <a:gd name="connsiteY8" fmla="*/ 1650670 h 1769423"/>
                <a:gd name="connsiteX9" fmla="*/ 629393 w 1603169"/>
                <a:gd name="connsiteY9" fmla="*/ 1187532 h 1769423"/>
                <a:gd name="connsiteX10" fmla="*/ 0 w 1603169"/>
                <a:gd name="connsiteY10" fmla="*/ 1187532 h 1769423"/>
                <a:gd name="connsiteX11" fmla="*/ 0 w 1603169"/>
                <a:gd name="connsiteY11" fmla="*/ 11875 h 1769423"/>
                <a:gd name="connsiteX12" fmla="*/ 1603169 w 1603169"/>
                <a:gd name="connsiteY12" fmla="*/ 0 h 1769423"/>
                <a:gd name="connsiteX0" fmla="*/ 1603169 w 1603169"/>
                <a:gd name="connsiteY0" fmla="*/ 0 h 1769423"/>
                <a:gd name="connsiteX1" fmla="*/ 1603169 w 1603169"/>
                <a:gd name="connsiteY1" fmla="*/ 1187532 h 1769423"/>
                <a:gd name="connsiteX2" fmla="*/ 950027 w 1603169"/>
                <a:gd name="connsiteY2" fmla="*/ 1187532 h 1769423"/>
                <a:gd name="connsiteX3" fmla="*/ 855024 w 1603169"/>
                <a:gd name="connsiteY3" fmla="*/ 1638794 h 1769423"/>
                <a:gd name="connsiteX4" fmla="*/ 1021278 w 1603169"/>
                <a:gd name="connsiteY4" fmla="*/ 1638794 h 1769423"/>
                <a:gd name="connsiteX5" fmla="*/ 1021278 w 1603169"/>
                <a:gd name="connsiteY5" fmla="*/ 1769423 h 1769423"/>
                <a:gd name="connsiteX6" fmla="*/ 261257 w 1603169"/>
                <a:gd name="connsiteY6" fmla="*/ 1769423 h 1769423"/>
                <a:gd name="connsiteX7" fmla="*/ 261257 w 1603169"/>
                <a:gd name="connsiteY7" fmla="*/ 1650670 h 1769423"/>
                <a:gd name="connsiteX8" fmla="*/ 629393 w 1603169"/>
                <a:gd name="connsiteY8" fmla="*/ 1650670 h 1769423"/>
                <a:gd name="connsiteX9" fmla="*/ 629393 w 1603169"/>
                <a:gd name="connsiteY9" fmla="*/ 1187532 h 1769423"/>
                <a:gd name="connsiteX10" fmla="*/ 0 w 1603169"/>
                <a:gd name="connsiteY10" fmla="*/ 1187532 h 1769423"/>
                <a:gd name="connsiteX11" fmla="*/ 0 w 1603169"/>
                <a:gd name="connsiteY11" fmla="*/ 11875 h 1769423"/>
                <a:gd name="connsiteX12" fmla="*/ 1603169 w 1603169"/>
                <a:gd name="connsiteY12" fmla="*/ 0 h 1769423"/>
                <a:gd name="connsiteX0" fmla="*/ 1603169 w 1603169"/>
                <a:gd name="connsiteY0" fmla="*/ 0 h 1769423"/>
                <a:gd name="connsiteX1" fmla="*/ 1603169 w 1603169"/>
                <a:gd name="connsiteY1" fmla="*/ 1187532 h 1769423"/>
                <a:gd name="connsiteX2" fmla="*/ 950027 w 1603169"/>
                <a:gd name="connsiteY2" fmla="*/ 1187532 h 1769423"/>
                <a:gd name="connsiteX3" fmla="*/ 855024 w 1603169"/>
                <a:gd name="connsiteY3" fmla="*/ 1638794 h 1769423"/>
                <a:gd name="connsiteX4" fmla="*/ 1199408 w 1603169"/>
                <a:gd name="connsiteY4" fmla="*/ 1615044 h 1769423"/>
                <a:gd name="connsiteX5" fmla="*/ 1021278 w 1603169"/>
                <a:gd name="connsiteY5" fmla="*/ 1769423 h 1769423"/>
                <a:gd name="connsiteX6" fmla="*/ 261257 w 1603169"/>
                <a:gd name="connsiteY6" fmla="*/ 1769423 h 1769423"/>
                <a:gd name="connsiteX7" fmla="*/ 261257 w 1603169"/>
                <a:gd name="connsiteY7" fmla="*/ 1650670 h 1769423"/>
                <a:gd name="connsiteX8" fmla="*/ 629393 w 1603169"/>
                <a:gd name="connsiteY8" fmla="*/ 1650670 h 1769423"/>
                <a:gd name="connsiteX9" fmla="*/ 629393 w 1603169"/>
                <a:gd name="connsiteY9" fmla="*/ 1187532 h 1769423"/>
                <a:gd name="connsiteX10" fmla="*/ 0 w 1603169"/>
                <a:gd name="connsiteY10" fmla="*/ 1187532 h 1769423"/>
                <a:gd name="connsiteX11" fmla="*/ 0 w 1603169"/>
                <a:gd name="connsiteY11" fmla="*/ 11875 h 1769423"/>
                <a:gd name="connsiteX12" fmla="*/ 1603169 w 1603169"/>
                <a:gd name="connsiteY12" fmla="*/ 0 h 1769423"/>
                <a:gd name="connsiteX0" fmla="*/ 1603169 w 1603169"/>
                <a:gd name="connsiteY0" fmla="*/ 0 h 1769423"/>
                <a:gd name="connsiteX1" fmla="*/ 1603169 w 1603169"/>
                <a:gd name="connsiteY1" fmla="*/ 1187532 h 1769423"/>
                <a:gd name="connsiteX2" fmla="*/ 950027 w 1603169"/>
                <a:gd name="connsiteY2" fmla="*/ 1187532 h 1769423"/>
                <a:gd name="connsiteX3" fmla="*/ 926276 w 1603169"/>
                <a:gd name="connsiteY3" fmla="*/ 1626918 h 1769423"/>
                <a:gd name="connsiteX4" fmla="*/ 1199408 w 1603169"/>
                <a:gd name="connsiteY4" fmla="*/ 1615044 h 1769423"/>
                <a:gd name="connsiteX5" fmla="*/ 1021278 w 1603169"/>
                <a:gd name="connsiteY5" fmla="*/ 1769423 h 1769423"/>
                <a:gd name="connsiteX6" fmla="*/ 261257 w 1603169"/>
                <a:gd name="connsiteY6" fmla="*/ 1769423 h 1769423"/>
                <a:gd name="connsiteX7" fmla="*/ 261257 w 1603169"/>
                <a:gd name="connsiteY7" fmla="*/ 1650670 h 1769423"/>
                <a:gd name="connsiteX8" fmla="*/ 629393 w 1603169"/>
                <a:gd name="connsiteY8" fmla="*/ 1650670 h 1769423"/>
                <a:gd name="connsiteX9" fmla="*/ 629393 w 1603169"/>
                <a:gd name="connsiteY9" fmla="*/ 1187532 h 1769423"/>
                <a:gd name="connsiteX10" fmla="*/ 0 w 1603169"/>
                <a:gd name="connsiteY10" fmla="*/ 1187532 h 1769423"/>
                <a:gd name="connsiteX11" fmla="*/ 0 w 1603169"/>
                <a:gd name="connsiteY11" fmla="*/ 11875 h 1769423"/>
                <a:gd name="connsiteX12" fmla="*/ 1603169 w 1603169"/>
                <a:gd name="connsiteY12" fmla="*/ 0 h 1769423"/>
                <a:gd name="connsiteX0" fmla="*/ 1603169 w 1603169"/>
                <a:gd name="connsiteY0" fmla="*/ 0 h 1769423"/>
                <a:gd name="connsiteX1" fmla="*/ 1603169 w 1603169"/>
                <a:gd name="connsiteY1" fmla="*/ 1187532 h 1769423"/>
                <a:gd name="connsiteX2" fmla="*/ 950027 w 1603169"/>
                <a:gd name="connsiteY2" fmla="*/ 1187532 h 1769423"/>
                <a:gd name="connsiteX3" fmla="*/ 926276 w 1603169"/>
                <a:gd name="connsiteY3" fmla="*/ 1626918 h 1769423"/>
                <a:gd name="connsiteX4" fmla="*/ 1199408 w 1603169"/>
                <a:gd name="connsiteY4" fmla="*/ 1615044 h 1769423"/>
                <a:gd name="connsiteX5" fmla="*/ 1151906 w 1603169"/>
                <a:gd name="connsiteY5" fmla="*/ 1769423 h 1769423"/>
                <a:gd name="connsiteX6" fmla="*/ 261257 w 1603169"/>
                <a:gd name="connsiteY6" fmla="*/ 1769423 h 1769423"/>
                <a:gd name="connsiteX7" fmla="*/ 261257 w 1603169"/>
                <a:gd name="connsiteY7" fmla="*/ 1650670 h 1769423"/>
                <a:gd name="connsiteX8" fmla="*/ 629393 w 1603169"/>
                <a:gd name="connsiteY8" fmla="*/ 1650670 h 1769423"/>
                <a:gd name="connsiteX9" fmla="*/ 629393 w 1603169"/>
                <a:gd name="connsiteY9" fmla="*/ 1187532 h 1769423"/>
                <a:gd name="connsiteX10" fmla="*/ 0 w 1603169"/>
                <a:gd name="connsiteY10" fmla="*/ 1187532 h 1769423"/>
                <a:gd name="connsiteX11" fmla="*/ 0 w 1603169"/>
                <a:gd name="connsiteY11" fmla="*/ 11875 h 1769423"/>
                <a:gd name="connsiteX12" fmla="*/ 1603169 w 1603169"/>
                <a:gd name="connsiteY12" fmla="*/ 0 h 1769423"/>
                <a:gd name="connsiteX0" fmla="*/ 1603169 w 1603169"/>
                <a:gd name="connsiteY0" fmla="*/ 0 h 1769423"/>
                <a:gd name="connsiteX1" fmla="*/ 1603169 w 1603169"/>
                <a:gd name="connsiteY1" fmla="*/ 1187532 h 1769423"/>
                <a:gd name="connsiteX2" fmla="*/ 950027 w 1603169"/>
                <a:gd name="connsiteY2" fmla="*/ 1187532 h 1769423"/>
                <a:gd name="connsiteX3" fmla="*/ 926276 w 1603169"/>
                <a:gd name="connsiteY3" fmla="*/ 1626918 h 1769423"/>
                <a:gd name="connsiteX4" fmla="*/ 1199408 w 1603169"/>
                <a:gd name="connsiteY4" fmla="*/ 1615044 h 1769423"/>
                <a:gd name="connsiteX5" fmla="*/ 1199408 w 1603169"/>
                <a:gd name="connsiteY5" fmla="*/ 1757547 h 1769423"/>
                <a:gd name="connsiteX6" fmla="*/ 261257 w 1603169"/>
                <a:gd name="connsiteY6" fmla="*/ 1769423 h 1769423"/>
                <a:gd name="connsiteX7" fmla="*/ 261257 w 1603169"/>
                <a:gd name="connsiteY7" fmla="*/ 1650670 h 1769423"/>
                <a:gd name="connsiteX8" fmla="*/ 629393 w 1603169"/>
                <a:gd name="connsiteY8" fmla="*/ 1650670 h 1769423"/>
                <a:gd name="connsiteX9" fmla="*/ 629393 w 1603169"/>
                <a:gd name="connsiteY9" fmla="*/ 1187532 h 1769423"/>
                <a:gd name="connsiteX10" fmla="*/ 0 w 1603169"/>
                <a:gd name="connsiteY10" fmla="*/ 1187532 h 1769423"/>
                <a:gd name="connsiteX11" fmla="*/ 0 w 1603169"/>
                <a:gd name="connsiteY11" fmla="*/ 11875 h 1769423"/>
                <a:gd name="connsiteX12" fmla="*/ 1603169 w 1603169"/>
                <a:gd name="connsiteY12" fmla="*/ 0 h 1769423"/>
                <a:gd name="connsiteX0" fmla="*/ 1603169 w 1603169"/>
                <a:gd name="connsiteY0" fmla="*/ 0 h 1769423"/>
                <a:gd name="connsiteX1" fmla="*/ 1603169 w 1603169"/>
                <a:gd name="connsiteY1" fmla="*/ 1187532 h 1769423"/>
                <a:gd name="connsiteX2" fmla="*/ 914401 w 1603169"/>
                <a:gd name="connsiteY2" fmla="*/ 1187532 h 1769423"/>
                <a:gd name="connsiteX3" fmla="*/ 926276 w 1603169"/>
                <a:gd name="connsiteY3" fmla="*/ 1626918 h 1769423"/>
                <a:gd name="connsiteX4" fmla="*/ 1199408 w 1603169"/>
                <a:gd name="connsiteY4" fmla="*/ 1615044 h 1769423"/>
                <a:gd name="connsiteX5" fmla="*/ 1199408 w 1603169"/>
                <a:gd name="connsiteY5" fmla="*/ 1757547 h 1769423"/>
                <a:gd name="connsiteX6" fmla="*/ 261257 w 1603169"/>
                <a:gd name="connsiteY6" fmla="*/ 1769423 h 1769423"/>
                <a:gd name="connsiteX7" fmla="*/ 261257 w 1603169"/>
                <a:gd name="connsiteY7" fmla="*/ 1650670 h 1769423"/>
                <a:gd name="connsiteX8" fmla="*/ 629393 w 1603169"/>
                <a:gd name="connsiteY8" fmla="*/ 1650670 h 1769423"/>
                <a:gd name="connsiteX9" fmla="*/ 629393 w 1603169"/>
                <a:gd name="connsiteY9" fmla="*/ 1187532 h 1769423"/>
                <a:gd name="connsiteX10" fmla="*/ 0 w 1603169"/>
                <a:gd name="connsiteY10" fmla="*/ 1187532 h 1769423"/>
                <a:gd name="connsiteX11" fmla="*/ 0 w 1603169"/>
                <a:gd name="connsiteY11" fmla="*/ 11875 h 1769423"/>
                <a:gd name="connsiteX12" fmla="*/ 1603169 w 1603169"/>
                <a:gd name="connsiteY12" fmla="*/ 0 h 1769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03169" h="1769423">
                  <a:moveTo>
                    <a:pt x="1603169" y="0"/>
                  </a:moveTo>
                  <a:lnTo>
                    <a:pt x="1603169" y="1187532"/>
                  </a:lnTo>
                  <a:lnTo>
                    <a:pt x="914401" y="1187532"/>
                  </a:lnTo>
                  <a:lnTo>
                    <a:pt x="926276" y="1626918"/>
                  </a:lnTo>
                  <a:lnTo>
                    <a:pt x="1199408" y="1615044"/>
                  </a:lnTo>
                  <a:lnTo>
                    <a:pt x="1199408" y="1757547"/>
                  </a:lnTo>
                  <a:lnTo>
                    <a:pt x="261257" y="1769423"/>
                  </a:lnTo>
                  <a:lnTo>
                    <a:pt x="261257" y="1650670"/>
                  </a:lnTo>
                  <a:lnTo>
                    <a:pt x="629393" y="1650670"/>
                  </a:lnTo>
                  <a:lnTo>
                    <a:pt x="629393" y="1187532"/>
                  </a:lnTo>
                  <a:lnTo>
                    <a:pt x="0" y="1187532"/>
                  </a:lnTo>
                  <a:lnTo>
                    <a:pt x="0" y="11875"/>
                  </a:lnTo>
                  <a:lnTo>
                    <a:pt x="1603169" y="0"/>
                  </a:lnTo>
                  <a:close/>
                </a:path>
              </a:pathLst>
            </a:custGeom>
            <a:solidFill>
              <a:schemeClr val="accent1"/>
            </a:solidFill>
            <a:scene3d>
              <a:camera prst="orthographicFront">
                <a:rot lat="1186046" lon="17856621" rev="0"/>
              </a:camera>
              <a:lightRig rig="threePt" dir="t"/>
            </a:scene3d>
            <a:sp3d extrusionH="254000" contour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100"/>
            </a:p>
          </p:txBody>
        </p:sp>
        <p:pic>
          <p:nvPicPr>
            <p:cNvPr id="85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26" y="369170"/>
              <a:ext cx="1522413" cy="236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6" name="Полилиния 85"/>
            <p:cNvSpPr/>
            <p:nvPr/>
          </p:nvSpPr>
          <p:spPr>
            <a:xfrm>
              <a:off x="6484940" y="1599481"/>
              <a:ext cx="693737" cy="1422400"/>
            </a:xfrm>
            <a:custGeom>
              <a:avLst/>
              <a:gdLst>
                <a:gd name="connsiteX0" fmla="*/ 11875 w 510639"/>
                <a:gd name="connsiteY0" fmla="*/ 344384 h 1151906"/>
                <a:gd name="connsiteX1" fmla="*/ 0 w 510639"/>
                <a:gd name="connsiteY1" fmla="*/ 1151906 h 1151906"/>
                <a:gd name="connsiteX2" fmla="*/ 510639 w 510639"/>
                <a:gd name="connsiteY2" fmla="*/ 831272 h 1151906"/>
                <a:gd name="connsiteX3" fmla="*/ 510639 w 510639"/>
                <a:gd name="connsiteY3" fmla="*/ 0 h 1151906"/>
                <a:gd name="connsiteX4" fmla="*/ 11875 w 510639"/>
                <a:gd name="connsiteY4" fmla="*/ 344384 h 1151906"/>
                <a:gd name="connsiteX0" fmla="*/ 0 w 602131"/>
                <a:gd name="connsiteY0" fmla="*/ 280774 h 1151906"/>
                <a:gd name="connsiteX1" fmla="*/ 91492 w 602131"/>
                <a:gd name="connsiteY1" fmla="*/ 1151906 h 1151906"/>
                <a:gd name="connsiteX2" fmla="*/ 602131 w 602131"/>
                <a:gd name="connsiteY2" fmla="*/ 831272 h 1151906"/>
                <a:gd name="connsiteX3" fmla="*/ 602131 w 602131"/>
                <a:gd name="connsiteY3" fmla="*/ 0 h 1151906"/>
                <a:gd name="connsiteX4" fmla="*/ 0 w 602131"/>
                <a:gd name="connsiteY4" fmla="*/ 280774 h 1151906"/>
                <a:gd name="connsiteX0" fmla="*/ 0 w 594180"/>
                <a:gd name="connsiteY0" fmla="*/ 312579 h 1151906"/>
                <a:gd name="connsiteX1" fmla="*/ 83541 w 594180"/>
                <a:gd name="connsiteY1" fmla="*/ 1151906 h 1151906"/>
                <a:gd name="connsiteX2" fmla="*/ 594180 w 594180"/>
                <a:gd name="connsiteY2" fmla="*/ 831272 h 1151906"/>
                <a:gd name="connsiteX3" fmla="*/ 594180 w 594180"/>
                <a:gd name="connsiteY3" fmla="*/ 0 h 1151906"/>
                <a:gd name="connsiteX4" fmla="*/ 0 w 594180"/>
                <a:gd name="connsiteY4" fmla="*/ 312579 h 1151906"/>
                <a:gd name="connsiteX0" fmla="*/ 3923 w 598103"/>
                <a:gd name="connsiteY0" fmla="*/ 312579 h 1310932"/>
                <a:gd name="connsiteX1" fmla="*/ 0 w 598103"/>
                <a:gd name="connsiteY1" fmla="*/ 1310932 h 1310932"/>
                <a:gd name="connsiteX2" fmla="*/ 598103 w 598103"/>
                <a:gd name="connsiteY2" fmla="*/ 831272 h 1310932"/>
                <a:gd name="connsiteX3" fmla="*/ 598103 w 598103"/>
                <a:gd name="connsiteY3" fmla="*/ 0 h 1310932"/>
                <a:gd name="connsiteX4" fmla="*/ 3923 w 598103"/>
                <a:gd name="connsiteY4" fmla="*/ 312579 h 1310932"/>
                <a:gd name="connsiteX0" fmla="*/ 3923 w 677616"/>
                <a:gd name="connsiteY0" fmla="*/ 312579 h 1310932"/>
                <a:gd name="connsiteX1" fmla="*/ 0 w 677616"/>
                <a:gd name="connsiteY1" fmla="*/ 1310932 h 1310932"/>
                <a:gd name="connsiteX2" fmla="*/ 677616 w 677616"/>
                <a:gd name="connsiteY2" fmla="*/ 863078 h 1310932"/>
                <a:gd name="connsiteX3" fmla="*/ 598103 w 677616"/>
                <a:gd name="connsiteY3" fmla="*/ 0 h 1310932"/>
                <a:gd name="connsiteX4" fmla="*/ 3923 w 677616"/>
                <a:gd name="connsiteY4" fmla="*/ 312579 h 1310932"/>
                <a:gd name="connsiteX0" fmla="*/ 3923 w 693519"/>
                <a:gd name="connsiteY0" fmla="*/ 423898 h 1422251"/>
                <a:gd name="connsiteX1" fmla="*/ 0 w 693519"/>
                <a:gd name="connsiteY1" fmla="*/ 1422251 h 1422251"/>
                <a:gd name="connsiteX2" fmla="*/ 677616 w 693519"/>
                <a:gd name="connsiteY2" fmla="*/ 974397 h 1422251"/>
                <a:gd name="connsiteX3" fmla="*/ 693519 w 693519"/>
                <a:gd name="connsiteY3" fmla="*/ 0 h 1422251"/>
                <a:gd name="connsiteX4" fmla="*/ 3923 w 693519"/>
                <a:gd name="connsiteY4" fmla="*/ 423898 h 1422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519" h="1422251">
                  <a:moveTo>
                    <a:pt x="3923" y="423898"/>
                  </a:moveTo>
                  <a:cubicBezTo>
                    <a:pt x="2615" y="756682"/>
                    <a:pt x="1308" y="1089467"/>
                    <a:pt x="0" y="1422251"/>
                  </a:cubicBezTo>
                  <a:lnTo>
                    <a:pt x="677616" y="974397"/>
                  </a:lnTo>
                  <a:lnTo>
                    <a:pt x="693519" y="0"/>
                  </a:lnTo>
                  <a:lnTo>
                    <a:pt x="3923" y="423898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100"/>
            </a:p>
          </p:txBody>
        </p:sp>
        <p:sp>
          <p:nvSpPr>
            <p:cNvPr id="87" name="TextBox 25694"/>
            <p:cNvSpPr txBox="1">
              <a:spLocks noChangeArrowheads="1"/>
            </p:cNvSpPr>
            <p:nvPr/>
          </p:nvSpPr>
          <p:spPr bwMode="auto">
            <a:xfrm>
              <a:off x="2559051" y="1793158"/>
              <a:ext cx="1639888" cy="637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ru-RU" sz="1100" dirty="0"/>
                <a:t>Получение изображения</a:t>
              </a:r>
            </a:p>
          </p:txBody>
        </p:sp>
        <p:sp>
          <p:nvSpPr>
            <p:cNvPr id="88" name="TextBox 160"/>
            <p:cNvSpPr txBox="1">
              <a:spLocks noChangeArrowheads="1"/>
            </p:cNvSpPr>
            <p:nvPr/>
          </p:nvSpPr>
          <p:spPr bwMode="auto">
            <a:xfrm>
              <a:off x="4198939" y="1793156"/>
              <a:ext cx="1639887" cy="637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ru-RU" sz="1100"/>
                <a:t>Хранение и обработка</a:t>
              </a:r>
            </a:p>
          </p:txBody>
        </p:sp>
        <p:sp>
          <p:nvSpPr>
            <p:cNvPr id="89" name="TextBox 161"/>
            <p:cNvSpPr txBox="1">
              <a:spLocks noChangeArrowheads="1"/>
            </p:cNvSpPr>
            <p:nvPr/>
          </p:nvSpPr>
          <p:spPr bwMode="auto">
            <a:xfrm>
              <a:off x="6810375" y="693019"/>
              <a:ext cx="1639888" cy="637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ru-RU" sz="1100"/>
                <a:t>Вывод изображения</a:t>
              </a:r>
            </a:p>
          </p:txBody>
        </p:sp>
        <p:pic>
          <p:nvPicPr>
            <p:cNvPr id="90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1913" y="1848719"/>
              <a:ext cx="755651" cy="1173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1" name="Прямоугольник 90"/>
            <p:cNvSpPr/>
            <p:nvPr/>
          </p:nvSpPr>
          <p:spPr>
            <a:xfrm>
              <a:off x="179514" y="3705638"/>
              <a:ext cx="1872207" cy="18885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100" b="1" i="1" dirty="0" smtClean="0"/>
                <a:t>Свет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100" i="1" dirty="0" smtClean="0"/>
                <a:t>Взаимодействие света и объектов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100" i="1" dirty="0" smtClean="0"/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100" i="1" dirty="0" smtClean="0"/>
                <a:t>Реальность или модель!</a:t>
              </a:r>
              <a:endParaRPr lang="ru-RU" sz="1100" i="1" dirty="0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2349641" y="4019163"/>
              <a:ext cx="1804704" cy="18885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100" b="1" i="1" dirty="0"/>
                <a:t>Свет → Цвет</a:t>
              </a:r>
              <a:r>
                <a:rPr lang="ru-RU" sz="1100" i="1" dirty="0"/>
                <a:t> Получение изображения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100" i="1" dirty="0"/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100" i="1" dirty="0"/>
                <a:t>Реальная или виртуальная камера</a:t>
              </a:r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4214021" y="4607073"/>
              <a:ext cx="2190787" cy="11376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100" b="1" i="1" dirty="0"/>
                <a:t>Цвет ↔ Цвет</a:t>
              </a:r>
              <a:r>
                <a:rPr lang="ru-RU" sz="1100" i="1" dirty="0"/>
                <a:t> Хранение и обработка изображения</a:t>
              </a:r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6307553" y="5191370"/>
              <a:ext cx="2646040" cy="637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100" b="1" i="1" dirty="0"/>
                <a:t>Цвет → Свет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100" i="1" dirty="0"/>
                <a:t>Вывод изображения</a:t>
              </a:r>
            </a:p>
          </p:txBody>
        </p:sp>
        <p:cxnSp>
          <p:nvCxnSpPr>
            <p:cNvPr id="95" name="Прямая соединительная линия 94"/>
            <p:cNvCxnSpPr/>
            <p:nvPr/>
          </p:nvCxnSpPr>
          <p:spPr>
            <a:xfrm flipV="1">
              <a:off x="2123728" y="3284984"/>
              <a:ext cx="0" cy="324036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Прямая соединительная линия 95"/>
            <p:cNvCxnSpPr/>
            <p:nvPr/>
          </p:nvCxnSpPr>
          <p:spPr>
            <a:xfrm flipV="1">
              <a:off x="4097073" y="3705638"/>
              <a:ext cx="0" cy="281970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/>
            <p:cNvCxnSpPr/>
            <p:nvPr/>
          </p:nvCxnSpPr>
          <p:spPr>
            <a:xfrm flipV="1">
              <a:off x="6084168" y="4365104"/>
              <a:ext cx="0" cy="216024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960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38</Words>
  <Application>Microsoft Office PowerPoint</Application>
  <PresentationFormat>Лист A4 (210x297 мм)</PresentationFormat>
  <Paragraphs>14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</dc:creator>
  <cp:lastModifiedBy>Leo</cp:lastModifiedBy>
  <cp:revision>3</cp:revision>
  <cp:lastPrinted>2011-02-15T14:11:16Z</cp:lastPrinted>
  <dcterms:created xsi:type="dcterms:W3CDTF">2011-02-15T14:00:30Z</dcterms:created>
  <dcterms:modified xsi:type="dcterms:W3CDTF">2011-02-15T14:23:56Z</dcterms:modified>
</cp:coreProperties>
</file>