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746" y="-6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EA-26B1-46C5-8F2F-2E8BAEB81B8A}" type="datetimeFigureOut">
              <a:rPr lang="ru-RU" smtClean="0"/>
              <a:t>22.03.2011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A9FA-5CDF-40F8-B7F6-80CD6B09B9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28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EA-26B1-46C5-8F2F-2E8BAEB81B8A}" type="datetimeFigureOut">
              <a:rPr lang="ru-RU" smtClean="0"/>
              <a:t>22.03.2011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A9FA-5CDF-40F8-B7F6-80CD6B09B9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47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EA-26B1-46C5-8F2F-2E8BAEB81B8A}" type="datetimeFigureOut">
              <a:rPr lang="ru-RU" smtClean="0"/>
              <a:t>22.03.2011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A9FA-5CDF-40F8-B7F6-80CD6B09B9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48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EA-26B1-46C5-8F2F-2E8BAEB81B8A}" type="datetimeFigureOut">
              <a:rPr lang="ru-RU" smtClean="0"/>
              <a:t>22.03.2011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A9FA-5CDF-40F8-B7F6-80CD6B09B9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28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EA-26B1-46C5-8F2F-2E8BAEB81B8A}" type="datetimeFigureOut">
              <a:rPr lang="ru-RU" smtClean="0"/>
              <a:t>22.03.2011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A9FA-5CDF-40F8-B7F6-80CD6B09B9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53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EA-26B1-46C5-8F2F-2E8BAEB81B8A}" type="datetimeFigureOut">
              <a:rPr lang="ru-RU" smtClean="0"/>
              <a:t>22.03.2011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A9FA-5CDF-40F8-B7F6-80CD6B09B9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79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EA-26B1-46C5-8F2F-2E8BAEB81B8A}" type="datetimeFigureOut">
              <a:rPr lang="ru-RU" smtClean="0"/>
              <a:t>22.03.2011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A9FA-5CDF-40F8-B7F6-80CD6B09B9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19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EA-26B1-46C5-8F2F-2E8BAEB81B8A}" type="datetimeFigureOut">
              <a:rPr lang="ru-RU" smtClean="0"/>
              <a:t>22.03.2011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A9FA-5CDF-40F8-B7F6-80CD6B09B9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98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EA-26B1-46C5-8F2F-2E8BAEB81B8A}" type="datetimeFigureOut">
              <a:rPr lang="ru-RU" smtClean="0"/>
              <a:t>22.03.2011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A9FA-5CDF-40F8-B7F6-80CD6B09B9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90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EA-26B1-46C5-8F2F-2E8BAEB81B8A}" type="datetimeFigureOut">
              <a:rPr lang="ru-RU" smtClean="0"/>
              <a:t>22.03.2011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A9FA-5CDF-40F8-B7F6-80CD6B09B9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99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EA-26B1-46C5-8F2F-2E8BAEB81B8A}" type="datetimeFigureOut">
              <a:rPr lang="ru-RU" smtClean="0"/>
              <a:t>22.03.2011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A9FA-5CDF-40F8-B7F6-80CD6B09B9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07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223EA-26B1-46C5-8F2F-2E8BAEB81B8A}" type="datetimeFigureOut">
              <a:rPr lang="ru-RU" smtClean="0"/>
              <a:t>22.03.2011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9A9FA-5CDF-40F8-B7F6-80CD6B09B9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74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812739" y="3253626"/>
            <a:ext cx="1512168" cy="151216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 6"/>
          <p:cNvSpPr/>
          <p:nvPr/>
        </p:nvSpPr>
        <p:spPr>
          <a:xfrm>
            <a:off x="4617874" y="2279796"/>
            <a:ext cx="390618" cy="683581"/>
          </a:xfrm>
          <a:custGeom>
            <a:avLst/>
            <a:gdLst>
              <a:gd name="connsiteX0" fmla="*/ 79899 w 392738"/>
              <a:gd name="connsiteY0" fmla="*/ 0 h 683581"/>
              <a:gd name="connsiteX1" fmla="*/ 62144 w 392738"/>
              <a:gd name="connsiteY1" fmla="*/ 53266 h 683581"/>
              <a:gd name="connsiteX2" fmla="*/ 44389 w 392738"/>
              <a:gd name="connsiteY2" fmla="*/ 88777 h 683581"/>
              <a:gd name="connsiteX3" fmla="*/ 8878 w 392738"/>
              <a:gd name="connsiteY3" fmla="*/ 168676 h 683581"/>
              <a:gd name="connsiteX4" fmla="*/ 0 w 392738"/>
              <a:gd name="connsiteY4" fmla="*/ 213064 h 683581"/>
              <a:gd name="connsiteX5" fmla="*/ 8878 w 392738"/>
              <a:gd name="connsiteY5" fmla="*/ 275208 h 683581"/>
              <a:gd name="connsiteX6" fmla="*/ 35511 w 392738"/>
              <a:gd name="connsiteY6" fmla="*/ 292963 h 683581"/>
              <a:gd name="connsiteX7" fmla="*/ 53266 w 392738"/>
              <a:gd name="connsiteY7" fmla="*/ 310719 h 683581"/>
              <a:gd name="connsiteX8" fmla="*/ 195309 w 392738"/>
              <a:gd name="connsiteY8" fmla="*/ 328474 h 683581"/>
              <a:gd name="connsiteX9" fmla="*/ 257453 w 392738"/>
              <a:gd name="connsiteY9" fmla="*/ 346229 h 683581"/>
              <a:gd name="connsiteX10" fmla="*/ 266330 w 392738"/>
              <a:gd name="connsiteY10" fmla="*/ 372862 h 683581"/>
              <a:gd name="connsiteX11" fmla="*/ 257453 w 392738"/>
              <a:gd name="connsiteY11" fmla="*/ 435006 h 683581"/>
              <a:gd name="connsiteX12" fmla="*/ 239697 w 392738"/>
              <a:gd name="connsiteY12" fmla="*/ 497150 h 683581"/>
              <a:gd name="connsiteX13" fmla="*/ 248575 w 392738"/>
              <a:gd name="connsiteY13" fmla="*/ 532660 h 683581"/>
              <a:gd name="connsiteX14" fmla="*/ 381740 w 392738"/>
              <a:gd name="connsiteY14" fmla="*/ 541538 h 683581"/>
              <a:gd name="connsiteX15" fmla="*/ 390618 w 392738"/>
              <a:gd name="connsiteY15" fmla="*/ 683581 h 683581"/>
              <a:gd name="connsiteX0" fmla="*/ 79899 w 390618"/>
              <a:gd name="connsiteY0" fmla="*/ 0 h 683581"/>
              <a:gd name="connsiteX1" fmla="*/ 62144 w 390618"/>
              <a:gd name="connsiteY1" fmla="*/ 53266 h 683581"/>
              <a:gd name="connsiteX2" fmla="*/ 44389 w 390618"/>
              <a:gd name="connsiteY2" fmla="*/ 88777 h 683581"/>
              <a:gd name="connsiteX3" fmla="*/ 8878 w 390618"/>
              <a:gd name="connsiteY3" fmla="*/ 168676 h 683581"/>
              <a:gd name="connsiteX4" fmla="*/ 0 w 390618"/>
              <a:gd name="connsiteY4" fmla="*/ 213064 h 683581"/>
              <a:gd name="connsiteX5" fmla="*/ 8878 w 390618"/>
              <a:gd name="connsiteY5" fmla="*/ 275208 h 683581"/>
              <a:gd name="connsiteX6" fmla="*/ 35511 w 390618"/>
              <a:gd name="connsiteY6" fmla="*/ 292963 h 683581"/>
              <a:gd name="connsiteX7" fmla="*/ 53266 w 390618"/>
              <a:gd name="connsiteY7" fmla="*/ 310719 h 683581"/>
              <a:gd name="connsiteX8" fmla="*/ 195309 w 390618"/>
              <a:gd name="connsiteY8" fmla="*/ 328474 h 683581"/>
              <a:gd name="connsiteX9" fmla="*/ 257453 w 390618"/>
              <a:gd name="connsiteY9" fmla="*/ 346229 h 683581"/>
              <a:gd name="connsiteX10" fmla="*/ 266330 w 390618"/>
              <a:gd name="connsiteY10" fmla="*/ 372862 h 683581"/>
              <a:gd name="connsiteX11" fmla="*/ 257453 w 390618"/>
              <a:gd name="connsiteY11" fmla="*/ 435006 h 683581"/>
              <a:gd name="connsiteX12" fmla="*/ 239697 w 390618"/>
              <a:gd name="connsiteY12" fmla="*/ 497150 h 683581"/>
              <a:gd name="connsiteX13" fmla="*/ 248575 w 390618"/>
              <a:gd name="connsiteY13" fmla="*/ 532660 h 683581"/>
              <a:gd name="connsiteX14" fmla="*/ 390618 w 390618"/>
              <a:gd name="connsiteY14" fmla="*/ 683581 h 683581"/>
              <a:gd name="connsiteX0" fmla="*/ 79899 w 390618"/>
              <a:gd name="connsiteY0" fmla="*/ 0 h 683581"/>
              <a:gd name="connsiteX1" fmla="*/ 62144 w 390618"/>
              <a:gd name="connsiteY1" fmla="*/ 53266 h 683581"/>
              <a:gd name="connsiteX2" fmla="*/ 44389 w 390618"/>
              <a:gd name="connsiteY2" fmla="*/ 88777 h 683581"/>
              <a:gd name="connsiteX3" fmla="*/ 8878 w 390618"/>
              <a:gd name="connsiteY3" fmla="*/ 168676 h 683581"/>
              <a:gd name="connsiteX4" fmla="*/ 0 w 390618"/>
              <a:gd name="connsiteY4" fmla="*/ 213064 h 683581"/>
              <a:gd name="connsiteX5" fmla="*/ 8878 w 390618"/>
              <a:gd name="connsiteY5" fmla="*/ 275208 h 683581"/>
              <a:gd name="connsiteX6" fmla="*/ 35511 w 390618"/>
              <a:gd name="connsiteY6" fmla="*/ 292963 h 683581"/>
              <a:gd name="connsiteX7" fmla="*/ 53266 w 390618"/>
              <a:gd name="connsiteY7" fmla="*/ 310719 h 683581"/>
              <a:gd name="connsiteX8" fmla="*/ 195309 w 390618"/>
              <a:gd name="connsiteY8" fmla="*/ 328474 h 683581"/>
              <a:gd name="connsiteX9" fmla="*/ 257453 w 390618"/>
              <a:gd name="connsiteY9" fmla="*/ 346229 h 683581"/>
              <a:gd name="connsiteX10" fmla="*/ 266330 w 390618"/>
              <a:gd name="connsiteY10" fmla="*/ 372862 h 683581"/>
              <a:gd name="connsiteX11" fmla="*/ 257453 w 390618"/>
              <a:gd name="connsiteY11" fmla="*/ 435006 h 683581"/>
              <a:gd name="connsiteX12" fmla="*/ 239697 w 390618"/>
              <a:gd name="connsiteY12" fmla="*/ 497150 h 683581"/>
              <a:gd name="connsiteX13" fmla="*/ 282234 w 390618"/>
              <a:gd name="connsiteY13" fmla="*/ 639247 h 683581"/>
              <a:gd name="connsiteX14" fmla="*/ 390618 w 390618"/>
              <a:gd name="connsiteY14" fmla="*/ 683581 h 683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8" h="683581">
                <a:moveTo>
                  <a:pt x="79899" y="0"/>
                </a:moveTo>
                <a:cubicBezTo>
                  <a:pt x="73981" y="17755"/>
                  <a:pt x="69095" y="35889"/>
                  <a:pt x="62144" y="53266"/>
                </a:cubicBezTo>
                <a:cubicBezTo>
                  <a:pt x="57229" y="65554"/>
                  <a:pt x="49304" y="76489"/>
                  <a:pt x="44389" y="88777"/>
                </a:cubicBezTo>
                <a:cubicBezTo>
                  <a:pt x="12695" y="168010"/>
                  <a:pt x="43037" y="117437"/>
                  <a:pt x="8878" y="168676"/>
                </a:cubicBezTo>
                <a:cubicBezTo>
                  <a:pt x="5919" y="183472"/>
                  <a:pt x="0" y="197975"/>
                  <a:pt x="0" y="213064"/>
                </a:cubicBezTo>
                <a:cubicBezTo>
                  <a:pt x="0" y="233989"/>
                  <a:pt x="379" y="256087"/>
                  <a:pt x="8878" y="275208"/>
                </a:cubicBezTo>
                <a:cubicBezTo>
                  <a:pt x="13211" y="284958"/>
                  <a:pt x="27180" y="286298"/>
                  <a:pt x="35511" y="292963"/>
                </a:cubicBezTo>
                <a:cubicBezTo>
                  <a:pt x="42047" y="298192"/>
                  <a:pt x="45325" y="308072"/>
                  <a:pt x="53266" y="310719"/>
                </a:cubicBezTo>
                <a:cubicBezTo>
                  <a:pt x="65927" y="314939"/>
                  <a:pt x="191953" y="328101"/>
                  <a:pt x="195309" y="328474"/>
                </a:cubicBezTo>
                <a:cubicBezTo>
                  <a:pt x="195613" y="328550"/>
                  <a:pt x="253209" y="341985"/>
                  <a:pt x="257453" y="346229"/>
                </a:cubicBezTo>
                <a:cubicBezTo>
                  <a:pt x="264070" y="352846"/>
                  <a:pt x="263371" y="363984"/>
                  <a:pt x="266330" y="372862"/>
                </a:cubicBezTo>
                <a:cubicBezTo>
                  <a:pt x="263371" y="393577"/>
                  <a:pt x="261196" y="414419"/>
                  <a:pt x="257453" y="435006"/>
                </a:cubicBezTo>
                <a:cubicBezTo>
                  <a:pt x="252994" y="459529"/>
                  <a:pt x="247303" y="474332"/>
                  <a:pt x="239697" y="497150"/>
                </a:cubicBezTo>
                <a:cubicBezTo>
                  <a:pt x="242656" y="508987"/>
                  <a:pt x="257081" y="608175"/>
                  <a:pt x="282234" y="639247"/>
                </a:cubicBezTo>
                <a:cubicBezTo>
                  <a:pt x="307387" y="670319"/>
                  <a:pt x="361026" y="652139"/>
                  <a:pt x="390618" y="68358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568823" y="2279796"/>
            <a:ext cx="1128950" cy="1729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3568823" y="2963378"/>
            <a:ext cx="1439669" cy="1046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Дуга 15"/>
          <p:cNvSpPr/>
          <p:nvPr/>
        </p:nvSpPr>
        <p:spPr>
          <a:xfrm>
            <a:off x="2812739" y="3253626"/>
            <a:ext cx="1512168" cy="1512168"/>
          </a:xfrm>
          <a:prstGeom prst="arc">
            <a:avLst>
              <a:gd name="adj1" fmla="val 18210616"/>
              <a:gd name="adj2" fmla="val 19522392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4900971" y="22455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060094" y="3144753"/>
            <a:ext cx="26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3281618" y="400971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0952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Экран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</dc:creator>
  <cp:lastModifiedBy>Leo</cp:lastModifiedBy>
  <cp:revision>1</cp:revision>
  <dcterms:created xsi:type="dcterms:W3CDTF">2011-03-22T16:40:19Z</dcterms:created>
  <dcterms:modified xsi:type="dcterms:W3CDTF">2011-03-22T16:49:45Z</dcterms:modified>
</cp:coreProperties>
</file>