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746" y="-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254-00A0-4B9F-889F-F1CAF077929A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F470-1401-41C5-A0D8-7C7355617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04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254-00A0-4B9F-889F-F1CAF077929A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F470-1401-41C5-A0D8-7C7355617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19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254-00A0-4B9F-889F-F1CAF077929A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F470-1401-41C5-A0D8-7C7355617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18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254-00A0-4B9F-889F-F1CAF077929A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F470-1401-41C5-A0D8-7C7355617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88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254-00A0-4B9F-889F-F1CAF077929A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F470-1401-41C5-A0D8-7C7355617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28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254-00A0-4B9F-889F-F1CAF077929A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F470-1401-41C5-A0D8-7C7355617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08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254-00A0-4B9F-889F-F1CAF077929A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F470-1401-41C5-A0D8-7C7355617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0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254-00A0-4B9F-889F-F1CAF077929A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F470-1401-41C5-A0D8-7C7355617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88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254-00A0-4B9F-889F-F1CAF077929A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F470-1401-41C5-A0D8-7C7355617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22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254-00A0-4B9F-889F-F1CAF077929A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F470-1401-41C5-A0D8-7C7355617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77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254-00A0-4B9F-889F-F1CAF077929A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F470-1401-41C5-A0D8-7C7355617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76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37254-00A0-4B9F-889F-F1CAF077929A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DF470-1401-41C5-A0D8-7C7355617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9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 rot="2378693">
            <a:off x="2442932" y="3246938"/>
            <a:ext cx="2808312" cy="1800200"/>
            <a:chOff x="2411760" y="1772816"/>
            <a:chExt cx="2808312" cy="1800200"/>
          </a:xfrm>
        </p:grpSpPr>
        <p:sp>
          <p:nvSpPr>
            <p:cNvPr id="6" name="Дуга 5"/>
            <p:cNvSpPr/>
            <p:nvPr/>
          </p:nvSpPr>
          <p:spPr>
            <a:xfrm>
              <a:off x="3059832" y="2204864"/>
              <a:ext cx="1152128" cy="936104"/>
            </a:xfrm>
            <a:prstGeom prst="arc">
              <a:avLst>
                <a:gd name="adj1" fmla="val 13243956"/>
                <a:gd name="adj2" fmla="val 1917199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единительная линия 7"/>
            <p:cNvCxnSpPr>
              <a:stCxn id="6" idx="2"/>
            </p:cNvCxnSpPr>
            <p:nvPr/>
          </p:nvCxnSpPr>
          <p:spPr>
            <a:xfrm flipH="1">
              <a:off x="3635896" y="2333990"/>
              <a:ext cx="397297" cy="1239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6" idx="0"/>
            </p:cNvCxnSpPr>
            <p:nvPr/>
          </p:nvCxnSpPr>
          <p:spPr>
            <a:xfrm>
              <a:off x="3240559" y="2332481"/>
              <a:ext cx="395337" cy="12405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 rot="19221307">
                  <a:off x="3885987" y="2368220"/>
                  <a:ext cx="8640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r=sin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𝜃</m:t>
                      </m:r>
                    </m:oMath>
                  </a14:m>
                  <a:endParaRPr lang="ru-RU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21307">
                  <a:off x="3885987" y="2368220"/>
                  <a:ext cx="86409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634" t="-8197" b="-245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 rot="19221307">
              <a:off x="3438227" y="1772816"/>
              <a:ext cx="594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ru-RU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 rot="19221307">
                  <a:off x="3433734" y="290907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21307">
                  <a:off x="3433734" y="2909070"/>
                  <a:ext cx="39959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Прямая со стрелкой 14"/>
            <p:cNvCxnSpPr/>
            <p:nvPr/>
          </p:nvCxnSpPr>
          <p:spPr>
            <a:xfrm flipV="1">
              <a:off x="3635896" y="2492896"/>
              <a:ext cx="1296144" cy="10801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H="1" flipV="1">
              <a:off x="2699792" y="2420888"/>
              <a:ext cx="936104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221307">
              <a:off x="2411760" y="213285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ru-RU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9221307">
              <a:off x="4716016" y="205346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1367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</Words>
  <Application>Microsoft Office PowerPoint</Application>
  <PresentationFormat>Экран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</dc:creator>
  <cp:lastModifiedBy>Leo</cp:lastModifiedBy>
  <cp:revision>2</cp:revision>
  <dcterms:created xsi:type="dcterms:W3CDTF">2011-03-22T16:58:10Z</dcterms:created>
  <dcterms:modified xsi:type="dcterms:W3CDTF">2011-03-22T17:59:49Z</dcterms:modified>
</cp:coreProperties>
</file>