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2" r:id="rId20"/>
    <p:sldId id="278" r:id="rId21"/>
    <p:sldId id="277" r:id="rId22"/>
    <p:sldId id="279" r:id="rId23"/>
    <p:sldId id="280" r:id="rId24"/>
    <p:sldId id="281" r:id="rId25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 Extra Bold" panose="020B0604020202020204" charset="0"/>
      <p:regular r:id="rId30"/>
    </p:embeddedFont>
    <p:embeddedFont>
      <p:font typeface="Open Sauce Bold" panose="020B0604020202020204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Open Sauce" panose="020B0604020202020204" charset="0"/>
      <p:regular r:id="rId36"/>
    </p:embeddedFont>
    <p:embeddedFont>
      <p:font typeface="Roboto Bold" panose="02000000000000000000" pitchFamily="2" charset="0"/>
      <p:regular r:id="rId37"/>
      <p:bold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15305" y="9248775"/>
            <a:ext cx="1911861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797440" y="-196498"/>
            <a:ext cx="10271791" cy="993562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658600" y="5173661"/>
            <a:ext cx="6059593" cy="210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58"/>
              </a:lnSpc>
            </a:pPr>
            <a:r>
              <a:rPr lang="en-US" sz="6041" dirty="0">
                <a:solidFill>
                  <a:srgbClr val="292763"/>
                </a:solidFill>
                <a:latin typeface="Open Sans Extra Bold"/>
              </a:rPr>
              <a:t>child helpline 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628" y="783206"/>
            <a:ext cx="3348235" cy="43904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7371566"/>
            <a:ext cx="1905000" cy="1728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7304002"/>
            <a:ext cx="2895600" cy="19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5940" y="2014295"/>
            <a:ext cx="17192076" cy="724400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723900"/>
            <a:ext cx="5500894" cy="6514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2087" y="1434550"/>
            <a:ext cx="17863826" cy="844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2663" y="1145653"/>
            <a:ext cx="17662674" cy="8279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9043" y="1356304"/>
            <a:ext cx="17809914" cy="8288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5583"/>
          <a:stretch>
            <a:fillRect/>
          </a:stretch>
        </p:blipFill>
        <p:spPr>
          <a:xfrm>
            <a:off x="168204" y="1514137"/>
            <a:ext cx="17951592" cy="7920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4195" y="1716987"/>
            <a:ext cx="17859610" cy="8240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3264" y="1829245"/>
            <a:ext cx="17401473" cy="7680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0305" y="1842398"/>
            <a:ext cx="17330443" cy="7699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4083" y="1952859"/>
            <a:ext cx="17719834" cy="7783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57575"/>
            <a:ext cx="172212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 txBox="1"/>
          <p:nvPr/>
        </p:nvSpPr>
        <p:spPr>
          <a:xfrm>
            <a:off x="587011" y="3982558"/>
            <a:ext cx="4208017" cy="163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</a:pPr>
            <a:r>
              <a:rPr lang="en-US" sz="4999" dirty="0">
                <a:solidFill>
                  <a:srgbClr val="292763"/>
                </a:solidFill>
                <a:latin typeface="Roboto Bold"/>
              </a:rPr>
              <a:t>Project Health Status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28858"/>
          <a:stretch/>
        </p:blipFill>
        <p:spPr>
          <a:xfrm>
            <a:off x="5486400" y="217872"/>
            <a:ext cx="12621904" cy="10103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95300"/>
            <a:ext cx="17372343" cy="9225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3695700"/>
            <a:ext cx="17919416" cy="2795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63099" y="1345308"/>
            <a:ext cx="7696201" cy="7688308"/>
            <a:chOff x="0" y="0"/>
            <a:chExt cx="10261601" cy="10251077"/>
          </a:xfrm>
        </p:grpSpPr>
        <p:sp>
          <p:nvSpPr>
            <p:cNvPr id="3" name="TextBox 3"/>
            <p:cNvSpPr txBox="1"/>
            <p:nvPr/>
          </p:nvSpPr>
          <p:spPr>
            <a:xfrm>
              <a:off x="0" y="4309013"/>
              <a:ext cx="10261601" cy="633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800">
                  <a:solidFill>
                    <a:srgbClr val="292763"/>
                  </a:solidFill>
                  <a:latin typeface="Open Sauce"/>
                </a:rPr>
                <a:t>+254 720 055 067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055170"/>
              <a:ext cx="10261601" cy="715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40"/>
                </a:lnSpc>
              </a:pPr>
              <a:r>
                <a:rPr lang="en-US" sz="3200">
                  <a:solidFill>
                    <a:srgbClr val="292763"/>
                  </a:solidFill>
                  <a:latin typeface="Open Sauce Bold"/>
                </a:rPr>
                <a:t>Phone Number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261601" cy="1431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292763"/>
                  </a:solidFill>
                  <a:latin typeface="Open Sauce Bold"/>
                </a:rPr>
                <a:t>Contact Us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14175"/>
              <a:ext cx="10261601" cy="1493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292763"/>
                  </a:solidFill>
                  <a:latin typeface="Open Sauce"/>
                </a:rPr>
                <a:t>Reach out to us for</a:t>
              </a:r>
            </a:p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292763"/>
                  </a:solidFill>
                  <a:latin typeface="Open Sauce"/>
                </a:rPr>
                <a:t>inquiries or comments.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646519"/>
              <a:ext cx="10261601" cy="628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800">
                  <a:solidFill>
                    <a:srgbClr val="292763"/>
                  </a:solidFill>
                  <a:latin typeface="Open Sauce"/>
                </a:rPr>
                <a:t>info@bitz-itc.com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387596"/>
              <a:ext cx="10261601" cy="715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40"/>
                </a:lnSpc>
              </a:pPr>
              <a:r>
                <a:rPr lang="en-US" sz="3200">
                  <a:solidFill>
                    <a:srgbClr val="292763"/>
                  </a:solidFill>
                  <a:latin typeface="Open Sauce Bold"/>
                </a:rPr>
                <a:t>Email Address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789486"/>
              <a:ext cx="10261601" cy="633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800">
                  <a:solidFill>
                    <a:srgbClr val="191919"/>
                  </a:solidFill>
                  <a:latin typeface="Open Sauce"/>
                </a:rPr>
                <a:t>www.bitz-itc.com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35644"/>
              <a:ext cx="10261601" cy="715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40"/>
                </a:lnSpc>
              </a:pPr>
              <a:r>
                <a:rPr lang="en-US" sz="3200">
                  <a:solidFill>
                    <a:srgbClr val="292763"/>
                  </a:solidFill>
                  <a:latin typeface="Open Sauce Bold"/>
                </a:rPr>
                <a:t>Website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8700" y="1348166"/>
            <a:ext cx="7119121" cy="7910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8270" y="4155507"/>
            <a:ext cx="6163248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</a:pPr>
            <a:r>
              <a:rPr lang="en-US" sz="4999">
                <a:solidFill>
                  <a:srgbClr val="F7AF2E"/>
                </a:solidFill>
                <a:latin typeface="Roboto Bold"/>
              </a:rPr>
              <a:t>New Improvements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907867" y="869251"/>
            <a:ext cx="748562" cy="71181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90990" y="955062"/>
            <a:ext cx="6695825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 dirty="0">
                <a:solidFill>
                  <a:srgbClr val="121212"/>
                </a:solidFill>
                <a:latin typeface="Roboto"/>
              </a:rPr>
              <a:t>Soft Phone Integration </a:t>
            </a:r>
            <a:r>
              <a:rPr lang="en-US" sz="3500" dirty="0" err="1">
                <a:solidFill>
                  <a:srgbClr val="121212"/>
                </a:solidFill>
                <a:latin typeface="Roboto"/>
              </a:rPr>
              <a:t>WebRTC</a:t>
            </a:r>
            <a:endParaRPr lang="en-US" sz="3500" dirty="0">
              <a:solidFill>
                <a:srgbClr val="121212"/>
              </a:solidFill>
              <a:latin typeface="Roboto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907867" y="2023299"/>
            <a:ext cx="748562" cy="71181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90990" y="2109110"/>
            <a:ext cx="6695825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121212"/>
                </a:solidFill>
                <a:latin typeface="Roboto"/>
              </a:rPr>
              <a:t>User Experience Improvements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907867" y="3177348"/>
            <a:ext cx="748562" cy="71181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90990" y="3263159"/>
            <a:ext cx="6695825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121212"/>
                </a:solidFill>
                <a:latin typeface="Roboto"/>
              </a:rPr>
              <a:t>User Interface Design &amp; Prototype 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907867" y="4331397"/>
            <a:ext cx="748562" cy="71181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90990" y="4417208"/>
            <a:ext cx="6695825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121212"/>
                </a:solidFill>
                <a:latin typeface="Roboto"/>
              </a:rPr>
              <a:t>Information now readily available 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907867" y="5485445"/>
            <a:ext cx="748562" cy="71181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90990" y="5288902"/>
            <a:ext cx="669582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121212"/>
                </a:solidFill>
                <a:latin typeface="Roboto"/>
              </a:rPr>
              <a:t>Form-pops all now under 5 seconds 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083951" y="581928"/>
            <a:ext cx="762977" cy="99913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083951" y="2677780"/>
            <a:ext cx="762977" cy="99913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083951" y="1523731"/>
            <a:ext cx="762977" cy="99913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907867" y="6973696"/>
            <a:ext cx="748562" cy="71181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083951" y="4044074"/>
            <a:ext cx="762977" cy="999137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290990" y="6954646"/>
            <a:ext cx="6695825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121212"/>
                </a:solidFill>
                <a:latin typeface="Roboto"/>
              </a:rPr>
              <a:t>Simplified Caseform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083951" y="5198123"/>
            <a:ext cx="762977" cy="999137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083951" y="6583285"/>
            <a:ext cx="762977" cy="99913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907867" y="8075922"/>
            <a:ext cx="748562" cy="711814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0290990" y="8056872"/>
            <a:ext cx="6695825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121212"/>
                </a:solidFill>
                <a:latin typeface="Roboto"/>
              </a:rPr>
              <a:t>Case update from improved 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083951" y="7685510"/>
            <a:ext cx="762977" cy="999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777" r="677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254" y="1257300"/>
            <a:ext cx="18107412" cy="861852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144697"/>
            <a:ext cx="5893293" cy="884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8"/>
              </a:lnSpc>
            </a:pPr>
            <a:r>
              <a:rPr lang="en-US" sz="5113">
                <a:solidFill>
                  <a:srgbClr val="000000"/>
                </a:solidFill>
                <a:latin typeface="Open Sans Extra Bold"/>
              </a:rPr>
              <a:t>Main Dashboard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0" y="1181100"/>
            <a:ext cx="2209800" cy="762000"/>
          </a:xfrm>
          <a:prstGeom prst="rect">
            <a:avLst/>
          </a:prstGeom>
          <a:solidFill>
            <a:srgbClr val="4F81B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725400" y="1154373"/>
            <a:ext cx="2209800" cy="762000"/>
          </a:xfrm>
          <a:prstGeom prst="rect">
            <a:avLst/>
          </a:prstGeom>
          <a:solidFill>
            <a:srgbClr val="4F81B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087600" y="1154373"/>
            <a:ext cx="2209800" cy="762000"/>
          </a:xfrm>
          <a:prstGeom prst="rect">
            <a:avLst/>
          </a:prstGeom>
          <a:solidFill>
            <a:srgbClr val="4F81B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61254" y="1287438"/>
            <a:ext cx="2048546" cy="8588383"/>
          </a:xfrm>
          <a:prstGeom prst="rect">
            <a:avLst/>
          </a:prstGeom>
          <a:solidFill>
            <a:srgbClr val="4F81B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47900"/>
            <a:ext cx="2000250" cy="177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1676400"/>
            <a:ext cx="1857375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281112"/>
            <a:ext cx="18116550" cy="77247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29600" y="2476500"/>
            <a:ext cx="7829725" cy="61683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2144642"/>
            <a:ext cx="3037647" cy="1093858"/>
          </a:xfrm>
          <a:prstGeom prst="rect">
            <a:avLst/>
          </a:prstGeom>
          <a:solidFill>
            <a:srgbClr val="4F81B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6591" y="1775444"/>
            <a:ext cx="17766976" cy="79152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268200" y="2552700"/>
            <a:ext cx="1524000" cy="762000"/>
          </a:xfrm>
          <a:prstGeom prst="rect">
            <a:avLst/>
          </a:prstGeom>
          <a:solidFill>
            <a:srgbClr val="4F81B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868400" y="2552700"/>
            <a:ext cx="1143000" cy="762000"/>
          </a:xfrm>
          <a:prstGeom prst="rect">
            <a:avLst/>
          </a:prstGeom>
          <a:solidFill>
            <a:srgbClr val="4F81B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062407" y="2552700"/>
            <a:ext cx="914400" cy="762000"/>
          </a:xfrm>
          <a:prstGeom prst="rect">
            <a:avLst/>
          </a:prstGeom>
          <a:solidFill>
            <a:srgbClr val="4F81B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027814" y="2552700"/>
            <a:ext cx="1650586" cy="762000"/>
          </a:xfrm>
          <a:prstGeom prst="rect">
            <a:avLst/>
          </a:prstGeom>
          <a:solidFill>
            <a:srgbClr val="4F81B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2998" y="1190842"/>
            <a:ext cx="17542004" cy="83441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0" y="3848100"/>
            <a:ext cx="4419600" cy="3505200"/>
          </a:xfrm>
          <a:prstGeom prst="rect">
            <a:avLst/>
          </a:prstGeom>
          <a:solidFill>
            <a:srgbClr val="4F81B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5204" y="1767347"/>
            <a:ext cx="16950285" cy="79912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4229100"/>
            <a:ext cx="4191000" cy="762000"/>
          </a:xfrm>
          <a:prstGeom prst="rect">
            <a:avLst/>
          </a:prstGeom>
          <a:solidFill>
            <a:srgbClr val="4F81B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61</Words>
  <Application>Microsoft Office PowerPoint</Application>
  <PresentationFormat>Custom</PresentationFormat>
  <Paragraphs>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Open Sans Extra Bold</vt:lpstr>
      <vt:lpstr>Arial</vt:lpstr>
      <vt:lpstr>Open Sauce Bold</vt:lpstr>
      <vt:lpstr>Roboto</vt:lpstr>
      <vt:lpstr>Open Sauce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CHL Projects </dc:title>
  <cp:lastModifiedBy>20171</cp:lastModifiedBy>
  <cp:revision>9</cp:revision>
  <dcterms:created xsi:type="dcterms:W3CDTF">2006-08-16T00:00:00Z</dcterms:created>
  <dcterms:modified xsi:type="dcterms:W3CDTF">2021-11-11T08:55:19Z</dcterms:modified>
  <dc:identifier>DAEs212dp6s</dc:identifier>
</cp:coreProperties>
</file>