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8" r:id="rId3"/>
    <p:sldId id="274" r:id="rId4"/>
    <p:sldId id="277" r:id="rId5"/>
    <p:sldId id="278" r:id="rId6"/>
    <p:sldId id="276" r:id="rId7"/>
    <p:sldId id="275" r:id="rId8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112" y="-3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8145" y="4624668"/>
            <a:ext cx="6161055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s-ES_tradnl" dirty="0" smtClean="0"/>
              <a:t>Clic para editar título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8145" y="5562599"/>
            <a:ext cx="6161055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 smtClean="0"/>
              <a:t>Haga clic para modificar el estilo de subtítulo del patrón</a:t>
            </a:r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www.opencitydata.es</a:t>
            </a:r>
            <a:endParaRPr dirty="0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3" name="Imagen 12" descr="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75" y="346075"/>
            <a:ext cx="3834383" cy="939800"/>
          </a:xfrm>
          <a:prstGeom prst="rect">
            <a:avLst/>
          </a:prstGeom>
        </p:spPr>
      </p:pic>
      <p:pic>
        <p:nvPicPr>
          <p:cNvPr id="17" name="Imagen 16" descr="2011-Web-EconomiaC-63px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285" y="6072878"/>
            <a:ext cx="2966016" cy="785122"/>
          </a:xfrm>
          <a:prstGeom prst="rect">
            <a:avLst/>
          </a:prstGeom>
        </p:spPr>
      </p:pic>
      <p:sp>
        <p:nvSpPr>
          <p:cNvPr id="18" name="CuadroTexto 17"/>
          <p:cNvSpPr txBox="1"/>
          <p:nvPr userDrawn="1"/>
        </p:nvSpPr>
        <p:spPr>
          <a:xfrm>
            <a:off x="126128" y="6057003"/>
            <a:ext cx="61840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i="1" dirty="0" smtClean="0"/>
              <a:t>La red temática española de Open Data y Smart </a:t>
            </a:r>
            <a:r>
              <a:rPr lang="es-ES" sz="1600" i="1" dirty="0" err="1" smtClean="0"/>
              <a:t>Cities</a:t>
            </a:r>
            <a:r>
              <a:rPr lang="es-ES" sz="1600" i="1" dirty="0" smtClean="0"/>
              <a:t> </a:t>
            </a:r>
            <a:br>
              <a:rPr lang="es-ES" sz="1600" i="1" dirty="0" smtClean="0"/>
            </a:br>
            <a:r>
              <a:rPr lang="es-ES" sz="1600" i="1" dirty="0" smtClean="0"/>
              <a:t>(</a:t>
            </a:r>
            <a:r>
              <a:rPr lang="es-ES" sz="1600" i="1" dirty="0" err="1" smtClean="0"/>
              <a:t>OpenCityData</a:t>
            </a:r>
            <a:r>
              <a:rPr lang="es-ES" sz="1600" i="1" dirty="0" smtClean="0"/>
              <a:t>) ha sido financiada por el Ministerio de </a:t>
            </a:r>
            <a:br>
              <a:rPr lang="es-ES" sz="1600" i="1" dirty="0" smtClean="0"/>
            </a:br>
            <a:r>
              <a:rPr lang="es-ES" sz="1600" i="1" dirty="0" smtClean="0"/>
              <a:t>Economía y Competitividad, con referencia TIN2014-53161-REDT</a:t>
            </a:r>
            <a:endParaRPr lang="es-ES" sz="1600" i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A6A7B-4509-854D-860D-66B008F635B4}" type="datetimeFigureOut">
              <a:rPr lang="es-ES" smtClean="0"/>
              <a:t>17/2/16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DFF8F-1756-5D4D-9D99-3170B54E2ED2}" type="slidenum">
              <a:rPr lang="es-ES" smtClean="0"/>
              <a:t>‹Nr.›</a:t>
            </a:fld>
            <a:endParaRPr lang="es-E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A6A7B-4509-854D-860D-66B008F635B4}" type="datetimeFigureOut">
              <a:rPr lang="es-ES" smtClean="0"/>
              <a:t>17/2/16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DFF8F-1756-5D4D-9D99-3170B54E2ED2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A6A7B-4509-854D-860D-66B008F635B4}" type="datetimeFigureOut">
              <a:rPr lang="es-ES" smtClean="0"/>
              <a:t>17/2/16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DFF8F-1756-5D4D-9D99-3170B54E2ED2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479A6A7B-4509-854D-860D-66B008F635B4}" type="datetimeFigureOut">
              <a:rPr lang="es-ES" smtClean="0"/>
              <a:t>17/2/16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479A6A7B-4509-854D-860D-66B008F635B4}" type="datetimeFigureOut">
              <a:rPr lang="es-ES" smtClean="0"/>
              <a:t>17/2/16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DFF8F-1756-5D4D-9D99-3170B54E2ED2}" type="slidenum">
              <a:rPr lang="es-ES" smtClean="0"/>
              <a:t>‹Nr.›</a:t>
            </a:fld>
            <a:endParaRPr lang="es-E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encima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A6A7B-4509-854D-860D-66B008F635B4}" type="datetimeFigureOut">
              <a:rPr lang="es-ES" smtClean="0"/>
              <a:t>17/2/16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DFF8F-1756-5D4D-9D99-3170B54E2ED2}" type="slidenum">
              <a:rPr lang="es-ES" smtClean="0"/>
              <a:t>‹Nr.›</a:t>
            </a:fld>
            <a:endParaRPr lang="es-E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mágenes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79A6A7B-4509-854D-860D-66B008F635B4}" type="datetimeFigureOut">
              <a:rPr lang="es-ES" smtClean="0"/>
              <a:t>17/2/16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DFF8F-1756-5D4D-9D99-3170B54E2ED2}" type="slidenum">
              <a:rPr lang="es-ES" smtClean="0"/>
              <a:t>‹Nr.›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_tradnl" smtClean="0"/>
              <a:t>Arrastre la imagen al marcador de posición o haga clic en el icono para agregar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_tradnl" smtClean="0"/>
              <a:t>Arrastre la imagen al marcador de posición o haga clic en el icono para agregar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ágenes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79A6A7B-4509-854D-860D-66B008F635B4}" type="datetimeFigureOut">
              <a:rPr lang="es-ES" smtClean="0"/>
              <a:t>17/2/16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DFF8F-1756-5D4D-9D99-3170B54E2ED2}" type="slidenum">
              <a:rPr lang="es-ES" smtClean="0"/>
              <a:t>‹Nr.›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_tradnl" smtClean="0"/>
              <a:t>Arrastre la imagen al marcador de posición o haga clic en el icono para agregar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_tradnl" smtClean="0"/>
              <a:t>Arrastre la imagen al marcador de posición o haga clic en el icono para agregar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_tradnl" smtClean="0"/>
              <a:t>Arrastre la imagen al marcador de posición o haga clic en el icono para agregar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ágenes con título, alternativ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479A6A7B-4509-854D-860D-66B008F635B4}" type="datetimeFigureOut">
              <a:rPr lang="es-ES" smtClean="0"/>
              <a:t>17/2/16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DFF8F-1756-5D4D-9D99-3170B54E2ED2}" type="slidenum">
              <a:rPr lang="es-ES" smtClean="0"/>
              <a:t>‹Nr.›</a:t>
            </a:fld>
            <a:endParaRPr lang="es-E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_tradnl" smtClean="0"/>
              <a:t>Arrastre la imagen al marcador de posición o haga clic en el icono para agregar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_tradnl" smtClean="0"/>
              <a:t>Arrastre la imagen al marcador de posición o haga clic en el icono para agregar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A6A7B-4509-854D-860D-66B008F635B4}" type="datetimeFigureOut">
              <a:rPr lang="es-ES" smtClean="0"/>
              <a:t>17/2/16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DFF8F-1756-5D4D-9D99-3170B54E2ED2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A6A7B-4509-854D-860D-66B008F635B4}" type="datetimeFigureOut">
              <a:rPr lang="es-ES" smtClean="0"/>
              <a:t>17/2/16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42438" y="6423585"/>
            <a:ext cx="5082162" cy="365125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DFF8F-1756-5D4D-9D99-3170B54E2ED2}" type="slidenum">
              <a:rPr lang="es-ES" smtClean="0"/>
              <a:t>‹Nr.›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A6A7B-4509-854D-860D-66B008F635B4}" type="datetimeFigureOut">
              <a:rPr lang="es-ES" smtClean="0"/>
              <a:t>17/2/16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DFF8F-1756-5D4D-9D99-3170B54E2ED2}" type="slidenum">
              <a:rPr lang="es-ES" smtClean="0"/>
              <a:t>‹Nr.›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, alternativ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A6A7B-4509-854D-860D-66B008F635B4}" type="datetimeFigureOut">
              <a:rPr lang="es-ES" smtClean="0"/>
              <a:t>17/2/16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DFF8F-1756-5D4D-9D99-3170B54E2ED2}" type="slidenum">
              <a:rPr lang="es-ES" smtClean="0"/>
              <a:t>‹Nr.›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 con 2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479A6A7B-4509-854D-860D-66B008F635B4}" type="datetimeFigureOut">
              <a:rPr lang="es-ES" smtClean="0"/>
              <a:t>17/2/16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s-E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_tradnl" smtClean="0"/>
              <a:t>Arrastre la imagen al marcador de posición o haga clic en el icono para agregar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_tradnl" smtClean="0"/>
              <a:t>Arrastre la imagen al marcador de posición o haga clic en el icono para agregar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_tradnl" smtClean="0"/>
              <a:t>Haga clic para modificar el estilo de texto del patrón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479A6A7B-4509-854D-860D-66B008F635B4}" type="datetimeFigureOut">
              <a:rPr lang="es-ES" smtClean="0"/>
              <a:t>17/2/16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293DFF8F-1756-5D4D-9D99-3170B54E2ED2}" type="slidenum">
              <a:rPr lang="es-ES" smtClean="0"/>
              <a:t>‹Nr.›</a:t>
            </a:fld>
            <a:endParaRPr lang="es-E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A6A7B-4509-854D-860D-66B008F635B4}" type="datetimeFigureOut">
              <a:rPr lang="es-ES" smtClean="0"/>
              <a:t>17/2/16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DFF8F-1756-5D4D-9D99-3170B54E2ED2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A6A7B-4509-854D-860D-66B008F635B4}" type="datetimeFigureOut">
              <a:rPr lang="es-ES" smtClean="0"/>
              <a:t>17/2/16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DFF8F-1756-5D4D-9D99-3170B54E2ED2}" type="slidenum">
              <a:rPr lang="es-ES" smtClean="0"/>
              <a:t>‹Nr.›</a:t>
            </a:fld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objetos, superior e inf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A6A7B-4509-854D-860D-66B008F635B4}" type="datetimeFigureOut">
              <a:rPr lang="es-ES" smtClean="0"/>
              <a:t>17/2/16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293DFF8F-1756-5D4D-9D99-3170B54E2ED2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A6A7B-4509-854D-860D-66B008F635B4}" type="datetimeFigureOut">
              <a:rPr lang="es-ES" smtClean="0"/>
              <a:t>17/2/16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DFF8F-1756-5D4D-9D99-3170B54E2ED2}" type="slidenum">
              <a:rPr lang="es-ES" smtClean="0"/>
              <a:t>‹Nr.›</a:t>
            </a:fld>
            <a:endParaRPr lang="es-E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79A6A7B-4509-854D-860D-66B008F635B4}" type="datetimeFigureOut">
              <a:rPr lang="es-ES" smtClean="0"/>
              <a:t>17/2/16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1024" y="6423585"/>
            <a:ext cx="51235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293DFF8F-1756-5D4D-9D99-3170B54E2ED2}" type="slidenum">
              <a:rPr lang="es-ES" smtClean="0"/>
              <a:t>‹Nr.›</a:t>
            </a:fld>
            <a:endParaRPr lang="es-ES"/>
          </a:p>
        </p:txBody>
      </p:sp>
      <p:pic>
        <p:nvPicPr>
          <p:cNvPr id="7" name="Imagen 6" descr="logo.png"/>
          <p:cNvPicPr>
            <a:picLocks noChangeAspect="1"/>
          </p:cNvPicPr>
          <p:nvPr userDrawn="1"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015"/>
          <a:stretch/>
        </p:blipFill>
        <p:spPr>
          <a:xfrm>
            <a:off x="0" y="5953685"/>
            <a:ext cx="1073070" cy="939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98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vocab.linkeddata.es/datosabiertos/" TargetMode="External"/><Relationship Id="rId4" Type="http://schemas.openxmlformats.org/officeDocument/2006/relationships/hyperlink" Target="http://opencitydata.es/web/guest/software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opencitydata/vocabularios-datos-abierto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136616" y="4624668"/>
            <a:ext cx="5702584" cy="933450"/>
          </a:xfrm>
        </p:spPr>
        <p:txBody>
          <a:bodyPr>
            <a:normAutofit/>
          </a:bodyPr>
          <a:lstStyle/>
          <a:p>
            <a:r>
              <a:rPr lang="es-ES" dirty="0" smtClean="0"/>
              <a:t>Planificación de actividades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136616" y="5562599"/>
            <a:ext cx="5702584" cy="748553"/>
          </a:xfrm>
        </p:spPr>
        <p:txBody>
          <a:bodyPr/>
          <a:lstStyle/>
          <a:p>
            <a:r>
              <a:rPr lang="es-ES" dirty="0" smtClean="0"/>
              <a:t>Oscar Corcho (17/02/2016)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45182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Actividades del 2016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Reuniones</a:t>
            </a:r>
          </a:p>
          <a:p>
            <a:pPr lvl="1"/>
            <a:r>
              <a:rPr lang="es-ES" dirty="0" smtClean="0"/>
              <a:t>General</a:t>
            </a:r>
          </a:p>
          <a:p>
            <a:pPr lvl="1"/>
            <a:r>
              <a:rPr lang="es-ES" dirty="0" smtClean="0"/>
              <a:t>Entre grupos</a:t>
            </a:r>
          </a:p>
          <a:p>
            <a:pPr lvl="1"/>
            <a:r>
              <a:rPr lang="es-ES" dirty="0" err="1" smtClean="0"/>
              <a:t>Workshops</a:t>
            </a:r>
            <a:r>
              <a:rPr lang="es-ES" dirty="0" smtClean="0"/>
              <a:t> científicos</a:t>
            </a:r>
          </a:p>
          <a:p>
            <a:pPr lvl="1"/>
            <a:r>
              <a:rPr lang="es-ES" dirty="0" err="1" smtClean="0"/>
              <a:t>Workshops</a:t>
            </a:r>
            <a:r>
              <a:rPr lang="es-ES" dirty="0" smtClean="0"/>
              <a:t> con ciudades</a:t>
            </a:r>
          </a:p>
          <a:p>
            <a:r>
              <a:rPr lang="es-ES" dirty="0" smtClean="0"/>
              <a:t>Movilidad</a:t>
            </a:r>
          </a:p>
          <a:p>
            <a:r>
              <a:rPr lang="es-ES" dirty="0" smtClean="0"/>
              <a:t>Repositorios</a:t>
            </a:r>
          </a:p>
          <a:p>
            <a:pPr lvl="1"/>
            <a:r>
              <a:rPr lang="es-ES" dirty="0" smtClean="0"/>
              <a:t>¿Datos?</a:t>
            </a:r>
          </a:p>
          <a:p>
            <a:pPr lvl="1"/>
            <a:r>
              <a:rPr lang="es-ES" dirty="0" smtClean="0"/>
              <a:t>Vocabularios (</a:t>
            </a:r>
            <a:r>
              <a:rPr lang="es-ES" dirty="0" err="1" smtClean="0"/>
              <a:t>vocab.linkeddata.es</a:t>
            </a:r>
            <a:r>
              <a:rPr lang="es-ES" dirty="0" smtClean="0"/>
              <a:t>/</a:t>
            </a:r>
            <a:r>
              <a:rPr lang="es-ES" dirty="0" err="1" smtClean="0"/>
              <a:t>datosabiertos</a:t>
            </a:r>
            <a:r>
              <a:rPr lang="es-ES" dirty="0" smtClean="0"/>
              <a:t>)</a:t>
            </a:r>
          </a:p>
          <a:p>
            <a:pPr lvl="1"/>
            <a:r>
              <a:rPr lang="es-ES" dirty="0" smtClean="0"/>
              <a:t>Software</a:t>
            </a:r>
          </a:p>
          <a:p>
            <a:pPr lvl="1"/>
            <a:r>
              <a:rPr lang="es-ES" dirty="0" smtClean="0"/>
              <a:t>Material educativo (¿</a:t>
            </a:r>
            <a:r>
              <a:rPr lang="es-ES" dirty="0" err="1" smtClean="0"/>
              <a:t>SlideWiki</a:t>
            </a:r>
            <a:r>
              <a:rPr lang="es-ES" dirty="0" smtClean="0"/>
              <a:t>?)</a:t>
            </a:r>
          </a:p>
          <a:p>
            <a:endParaRPr lang="es-ES" dirty="0" smtClean="0"/>
          </a:p>
          <a:p>
            <a:pPr lvl="1"/>
            <a:endParaRPr lang="es-ES" dirty="0" smtClean="0"/>
          </a:p>
          <a:p>
            <a:endParaRPr lang="es-ES" dirty="0" smtClean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09940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Reuniones (I)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Se propusieron dos reuniones globales del proyecto</a:t>
            </a:r>
          </a:p>
          <a:p>
            <a:pPr lvl="1"/>
            <a:r>
              <a:rPr lang="es-ES" dirty="0" smtClean="0"/>
              <a:t>Febrero 2016</a:t>
            </a:r>
          </a:p>
          <a:p>
            <a:pPr lvl="1"/>
            <a:r>
              <a:rPr lang="es-ES" dirty="0" smtClean="0"/>
              <a:t>¿Otra en Octubre, asociada al IODC2016?</a:t>
            </a:r>
          </a:p>
          <a:p>
            <a:pPr lvl="2"/>
            <a:r>
              <a:rPr lang="es-ES" dirty="0" smtClean="0"/>
              <a:t>4th International Open Data </a:t>
            </a:r>
            <a:r>
              <a:rPr lang="es-ES" dirty="0" err="1" smtClean="0"/>
              <a:t>Conference</a:t>
            </a:r>
            <a:endParaRPr lang="es-ES" dirty="0" smtClean="0"/>
          </a:p>
          <a:p>
            <a:pPr lvl="2"/>
            <a:r>
              <a:rPr lang="es-ES" dirty="0" smtClean="0"/>
              <a:t>Organizada </a:t>
            </a:r>
            <a:r>
              <a:rPr lang="es-ES" dirty="0"/>
              <a:t>por </a:t>
            </a:r>
            <a:r>
              <a:rPr lang="es-ES" dirty="0" err="1"/>
              <a:t>red.es</a:t>
            </a:r>
            <a:r>
              <a:rPr lang="es-ES" dirty="0"/>
              <a:t> (#iodc2016, @</a:t>
            </a:r>
            <a:r>
              <a:rPr lang="es-ES" dirty="0" err="1"/>
              <a:t>opendatacon</a:t>
            </a:r>
            <a:r>
              <a:rPr lang="es-ES" dirty="0" smtClean="0"/>
              <a:t>)</a:t>
            </a:r>
          </a:p>
          <a:p>
            <a:pPr lvl="2"/>
            <a:r>
              <a:rPr lang="es-ES" dirty="0" smtClean="0"/>
              <a:t>Madrid</a:t>
            </a:r>
            <a:r>
              <a:rPr lang="es-ES" dirty="0"/>
              <a:t>, 6-7 Octubre </a:t>
            </a:r>
            <a:r>
              <a:rPr lang="es-ES" dirty="0" smtClean="0"/>
              <a:t>2016</a:t>
            </a:r>
          </a:p>
          <a:p>
            <a:pPr lvl="2"/>
            <a:r>
              <a:rPr lang="es-ES" dirty="0" smtClean="0"/>
              <a:t>¿</a:t>
            </a:r>
            <a:r>
              <a:rPr lang="es-ES" dirty="0"/>
              <a:t>Organizamos algún </a:t>
            </a:r>
            <a:r>
              <a:rPr lang="es-ES" dirty="0" err="1"/>
              <a:t>workshop</a:t>
            </a:r>
            <a:r>
              <a:rPr lang="es-ES" dirty="0"/>
              <a:t>/tutorial</a:t>
            </a:r>
            <a:r>
              <a:rPr lang="es-ES" dirty="0" smtClean="0"/>
              <a:t>? ¿Qué están haciendo otras redes?</a:t>
            </a:r>
          </a:p>
          <a:p>
            <a:pPr lvl="1"/>
            <a:r>
              <a:rPr lang="es-ES" dirty="0" smtClean="0"/>
              <a:t>¿Alguna otra en algún otro sitio de España?</a:t>
            </a:r>
          </a:p>
          <a:p>
            <a:pPr lvl="2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30983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Reuniones (II)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propusieron 12 </a:t>
            </a:r>
            <a:r>
              <a:rPr lang="es-ES" dirty="0" err="1"/>
              <a:t>meetups</a:t>
            </a:r>
            <a:r>
              <a:rPr lang="es-ES" dirty="0"/>
              <a:t> tipo </a:t>
            </a:r>
            <a:r>
              <a:rPr lang="es-ES" dirty="0" err="1"/>
              <a:t>DataBeers</a:t>
            </a:r>
            <a:endParaRPr lang="es-ES" dirty="0"/>
          </a:p>
          <a:p>
            <a:pPr lvl="1"/>
            <a:r>
              <a:rPr lang="es-ES" dirty="0"/>
              <a:t>¿Experiencias en Zaragoza?</a:t>
            </a:r>
          </a:p>
          <a:p>
            <a:r>
              <a:rPr lang="es-ES" dirty="0"/>
              <a:t>Se propusieron 3 </a:t>
            </a:r>
            <a:r>
              <a:rPr lang="es-ES" dirty="0" err="1"/>
              <a:t>hackatones</a:t>
            </a:r>
            <a:endParaRPr lang="es-ES" dirty="0"/>
          </a:p>
          <a:p>
            <a:pPr lvl="1"/>
            <a:r>
              <a:rPr lang="es-ES" dirty="0"/>
              <a:t>Open Data Day (5 marzo)</a:t>
            </a:r>
          </a:p>
          <a:p>
            <a:pPr lvl="1"/>
            <a:r>
              <a:rPr lang="es-ES" dirty="0"/>
              <a:t>¿Alguno más</a:t>
            </a:r>
            <a:r>
              <a:rPr lang="es-ES" dirty="0" smtClean="0"/>
              <a:t>?</a:t>
            </a:r>
          </a:p>
          <a:p>
            <a:pPr lvl="1"/>
            <a:r>
              <a:rPr lang="es-ES" dirty="0" smtClean="0"/>
              <a:t>¿Qué podemos ofrecer como premio?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9886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Mailing</a:t>
            </a:r>
            <a:r>
              <a:rPr lang="es-ES" dirty="0" smtClean="0"/>
              <a:t> </a:t>
            </a:r>
            <a:r>
              <a:rPr lang="es-ES" dirty="0" err="1" smtClean="0"/>
              <a:t>list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¿La hacemos abierta?</a:t>
            </a:r>
          </a:p>
          <a:p>
            <a:pPr lvl="1"/>
            <a:r>
              <a:rPr lang="es-ES" dirty="0" smtClean="0"/>
              <a:t>Revisar las peticiones que hay ahora </a:t>
            </a:r>
            <a:r>
              <a:rPr lang="es-ES" smtClean="0"/>
              <a:t>mismo pendientes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68686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Movilidad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 propusieron cuatro convocatorias públicas, competitivas</a:t>
            </a:r>
          </a:p>
          <a:p>
            <a:r>
              <a:rPr lang="es-ES" dirty="0" smtClean="0"/>
              <a:t>¿Cómo las organizamos?</a:t>
            </a:r>
          </a:p>
          <a:p>
            <a:pPr lvl="1"/>
            <a:r>
              <a:rPr lang="es-ES" dirty="0" smtClean="0"/>
              <a:t>Propuesta: anuncio en la lista de correo y por </a:t>
            </a:r>
            <a:r>
              <a:rPr lang="es-ES" dirty="0" err="1" smtClean="0"/>
              <a:t>Twitter</a:t>
            </a:r>
            <a:endParaRPr lang="es-ES" dirty="0" smtClean="0"/>
          </a:p>
          <a:p>
            <a:pPr lvl="1"/>
            <a:r>
              <a:rPr lang="es-ES" dirty="0" smtClean="0"/>
              <a:t>Recepción de propuestas (1 página máximo, 2.000 euros máximo)</a:t>
            </a:r>
          </a:p>
          <a:p>
            <a:pPr lvl="1"/>
            <a:r>
              <a:rPr lang="es-ES" dirty="0" smtClean="0"/>
              <a:t>¿Algún interés que se pueda mostrar ahora mismo?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05138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Repositorios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¿Datos?</a:t>
            </a:r>
          </a:p>
          <a:p>
            <a:r>
              <a:rPr lang="es-ES" dirty="0" smtClean="0"/>
              <a:t>Vocabularios</a:t>
            </a:r>
          </a:p>
          <a:p>
            <a:pPr lvl="1"/>
            <a:r>
              <a:rPr lang="es-ES" dirty="0">
                <a:hlinkClick r:id="rId2"/>
              </a:rPr>
              <a:t>https://github.com/opencitydata/vocabularios-datos-</a:t>
            </a:r>
            <a:r>
              <a:rPr lang="es-ES" dirty="0" smtClean="0">
                <a:hlinkClick r:id="rId2"/>
              </a:rPr>
              <a:t>abiertos</a:t>
            </a:r>
            <a:endParaRPr lang="es-ES" dirty="0" smtClean="0"/>
          </a:p>
          <a:p>
            <a:pPr lvl="1"/>
            <a:r>
              <a:rPr lang="es-ES" dirty="0">
                <a:hlinkClick r:id="rId3"/>
              </a:rPr>
              <a:t>http://vocab.linkeddata.es/datosabiertos</a:t>
            </a:r>
            <a:r>
              <a:rPr lang="es-ES" dirty="0" smtClean="0">
                <a:hlinkClick r:id="rId3"/>
              </a:rPr>
              <a:t>/</a:t>
            </a:r>
            <a:endParaRPr lang="es-ES" dirty="0" smtClean="0"/>
          </a:p>
          <a:p>
            <a:r>
              <a:rPr lang="es-ES" dirty="0" smtClean="0"/>
              <a:t>¿Software? </a:t>
            </a:r>
          </a:p>
          <a:p>
            <a:pPr lvl="1"/>
            <a:r>
              <a:rPr lang="es-ES" dirty="0">
                <a:hlinkClick r:id="rId4"/>
              </a:rPr>
              <a:t>http://opencitydata.es/web/guest/</a:t>
            </a:r>
            <a:r>
              <a:rPr lang="es-ES" dirty="0" smtClean="0">
                <a:hlinkClick r:id="rId4"/>
              </a:rPr>
              <a:t>software</a:t>
            </a:r>
            <a:endParaRPr lang="es-ES" dirty="0" smtClean="0"/>
          </a:p>
          <a:p>
            <a:r>
              <a:rPr lang="es-ES" dirty="0" smtClean="0"/>
              <a:t>Material educativo</a:t>
            </a:r>
          </a:p>
          <a:p>
            <a:pPr lvl="1"/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95898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Ventaja">
  <a:themeElements>
    <a:clrScheme name="Ventaja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Ventaja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Ventaj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Ventaja.thmx</Template>
  <TotalTime>150</TotalTime>
  <Words>251</Words>
  <Application>Microsoft Macintosh PowerPoint</Application>
  <PresentationFormat>Presentación en pantalla (4:3)</PresentationFormat>
  <Paragraphs>49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Ventaja</vt:lpstr>
      <vt:lpstr>Planificación de actividades</vt:lpstr>
      <vt:lpstr>Actividades del 2016</vt:lpstr>
      <vt:lpstr>Reuniones (I)</vt:lpstr>
      <vt:lpstr>Reuniones (II)</vt:lpstr>
      <vt:lpstr>Mailing list</vt:lpstr>
      <vt:lpstr>Movilidad</vt:lpstr>
      <vt:lpstr>Repositorios</vt:lpstr>
    </vt:vector>
  </TitlesOfParts>
  <Company>UPM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la red temática de Open Data y Smart Cities</dc:title>
  <dc:creator>Oscar Corcho (UPM)</dc:creator>
  <cp:lastModifiedBy>Oscar Corcho (UPM)</cp:lastModifiedBy>
  <cp:revision>131</cp:revision>
  <dcterms:created xsi:type="dcterms:W3CDTF">2016-02-16T20:00:23Z</dcterms:created>
  <dcterms:modified xsi:type="dcterms:W3CDTF">2016-02-17T07:35:43Z</dcterms:modified>
</cp:coreProperties>
</file>