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8" r:id="rId3"/>
    <p:sldId id="274" r:id="rId4"/>
    <p:sldId id="277" r:id="rId5"/>
    <p:sldId id="276" r:id="rId6"/>
    <p:sldId id="275" r:id="rId7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8145" y="4624668"/>
            <a:ext cx="6161055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_tradnl" dirty="0" smtClean="0"/>
              <a:t>Clic para editar título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8145" y="5562599"/>
            <a:ext cx="6161055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www.opencitydata.es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3" name="Imagen 12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" y="346075"/>
            <a:ext cx="3834383" cy="939800"/>
          </a:xfrm>
          <a:prstGeom prst="rect">
            <a:avLst/>
          </a:prstGeom>
        </p:spPr>
      </p:pic>
      <p:pic>
        <p:nvPicPr>
          <p:cNvPr id="17" name="Imagen 16" descr="2011-Web-EconomiaC-63px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285" y="6072878"/>
            <a:ext cx="2966016" cy="785122"/>
          </a:xfrm>
          <a:prstGeom prst="rect">
            <a:avLst/>
          </a:prstGeom>
        </p:spPr>
      </p:pic>
      <p:sp>
        <p:nvSpPr>
          <p:cNvPr id="18" name="CuadroTexto 17"/>
          <p:cNvSpPr txBox="1"/>
          <p:nvPr userDrawn="1"/>
        </p:nvSpPr>
        <p:spPr>
          <a:xfrm>
            <a:off x="126128" y="6057003"/>
            <a:ext cx="6184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 smtClean="0"/>
              <a:t>La red temática española de Open Data y Smart </a:t>
            </a:r>
            <a:r>
              <a:rPr lang="es-ES" sz="1600" i="1" dirty="0" err="1" smtClean="0"/>
              <a:t>Cities</a:t>
            </a:r>
            <a:r>
              <a:rPr lang="es-ES" sz="1600" i="1" dirty="0" smtClean="0"/>
              <a:t> </a:t>
            </a:r>
            <a:br>
              <a:rPr lang="es-ES" sz="1600" i="1" dirty="0" smtClean="0"/>
            </a:br>
            <a:r>
              <a:rPr lang="es-ES" sz="1600" i="1" dirty="0" smtClean="0"/>
              <a:t>(</a:t>
            </a:r>
            <a:r>
              <a:rPr lang="es-ES" sz="1600" i="1" dirty="0" err="1" smtClean="0"/>
              <a:t>OpenCityData</a:t>
            </a:r>
            <a:r>
              <a:rPr lang="es-ES" sz="1600" i="1" dirty="0" smtClean="0"/>
              <a:t>) ha sido financiada por el Ministerio de </a:t>
            </a:r>
            <a:br>
              <a:rPr lang="es-ES" sz="1600" i="1" dirty="0" smtClean="0"/>
            </a:br>
            <a:r>
              <a:rPr lang="es-ES" sz="1600" i="1" dirty="0" smtClean="0"/>
              <a:t>Economía y Competitividad, con referencia TIN2014-53161-REDT</a:t>
            </a:r>
            <a:endParaRPr lang="es-ES" sz="1600" i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ágenes con título,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438" y="6423585"/>
            <a:ext cx="5082162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,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1024" y="6423585"/>
            <a:ext cx="5123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pic>
        <p:nvPicPr>
          <p:cNvPr id="7" name="Imagen 6" descr="logo.png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15"/>
          <a:stretch/>
        </p:blipFill>
        <p:spPr>
          <a:xfrm>
            <a:off x="0" y="5953685"/>
            <a:ext cx="1073070" cy="939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vocab.linkeddata.es/datosabiertos/" TargetMode="External"/><Relationship Id="rId4" Type="http://schemas.openxmlformats.org/officeDocument/2006/relationships/hyperlink" Target="http://opencitydata.es/web/guest/softwar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citydata/vocabularios-datos-abiert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36616" y="4624668"/>
            <a:ext cx="5702584" cy="933450"/>
          </a:xfrm>
        </p:spPr>
        <p:txBody>
          <a:bodyPr>
            <a:normAutofit/>
          </a:bodyPr>
          <a:lstStyle/>
          <a:p>
            <a:r>
              <a:rPr lang="es-ES" dirty="0" smtClean="0"/>
              <a:t>Planificaci</a:t>
            </a:r>
            <a:r>
              <a:rPr lang="es-ES" dirty="0" smtClean="0"/>
              <a:t>ón de actividades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36616" y="5562599"/>
            <a:ext cx="5702584" cy="748553"/>
          </a:xfrm>
        </p:spPr>
        <p:txBody>
          <a:bodyPr/>
          <a:lstStyle/>
          <a:p>
            <a:r>
              <a:rPr lang="es-ES" dirty="0" smtClean="0"/>
              <a:t>Oscar Corcho (17/02/2016)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5182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Actividades del 2016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Reuniones</a:t>
            </a:r>
          </a:p>
          <a:p>
            <a:pPr lvl="1"/>
            <a:r>
              <a:rPr lang="es-ES" dirty="0" smtClean="0"/>
              <a:t>General</a:t>
            </a:r>
          </a:p>
          <a:p>
            <a:pPr lvl="1"/>
            <a:r>
              <a:rPr lang="es-ES" dirty="0" smtClean="0"/>
              <a:t>Entre grupos</a:t>
            </a:r>
          </a:p>
          <a:p>
            <a:pPr lvl="1"/>
            <a:r>
              <a:rPr lang="es-ES" dirty="0" err="1" smtClean="0"/>
              <a:t>Workshops</a:t>
            </a:r>
            <a:r>
              <a:rPr lang="es-ES" dirty="0" smtClean="0"/>
              <a:t> cient</a:t>
            </a:r>
            <a:r>
              <a:rPr lang="es-ES" dirty="0" smtClean="0"/>
              <a:t>íficos</a:t>
            </a:r>
          </a:p>
          <a:p>
            <a:pPr lvl="1"/>
            <a:r>
              <a:rPr lang="es-ES" dirty="0" err="1" smtClean="0"/>
              <a:t>Workshops</a:t>
            </a:r>
            <a:r>
              <a:rPr lang="es-ES" dirty="0" smtClean="0"/>
              <a:t> con ciudades</a:t>
            </a:r>
          </a:p>
          <a:p>
            <a:r>
              <a:rPr lang="es-ES" dirty="0" smtClean="0"/>
              <a:t>Movilidad</a:t>
            </a:r>
          </a:p>
          <a:p>
            <a:r>
              <a:rPr lang="es-ES" dirty="0" smtClean="0"/>
              <a:t>Repositorios</a:t>
            </a:r>
          </a:p>
          <a:p>
            <a:pPr lvl="1"/>
            <a:r>
              <a:rPr lang="es-ES" dirty="0" smtClean="0"/>
              <a:t>¿Datos?</a:t>
            </a:r>
          </a:p>
          <a:p>
            <a:pPr lvl="1"/>
            <a:r>
              <a:rPr lang="es-ES" dirty="0" smtClean="0"/>
              <a:t>Vocabularios (</a:t>
            </a:r>
            <a:r>
              <a:rPr lang="es-ES" dirty="0" err="1" smtClean="0"/>
              <a:t>vocab.linkeddata.es</a:t>
            </a:r>
            <a:r>
              <a:rPr lang="es-ES" dirty="0" smtClean="0"/>
              <a:t>/</a:t>
            </a:r>
            <a:r>
              <a:rPr lang="es-ES" dirty="0" err="1" smtClean="0"/>
              <a:t>datosabiertos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Software</a:t>
            </a:r>
          </a:p>
          <a:p>
            <a:pPr lvl="1"/>
            <a:r>
              <a:rPr lang="es-ES" dirty="0" smtClean="0"/>
              <a:t>Material educativo (¿</a:t>
            </a:r>
            <a:r>
              <a:rPr lang="es-ES" dirty="0" err="1" smtClean="0"/>
              <a:t>SlideWiki</a:t>
            </a:r>
            <a:r>
              <a:rPr lang="es-ES" dirty="0" smtClean="0"/>
              <a:t>?)</a:t>
            </a:r>
          </a:p>
          <a:p>
            <a:endParaRPr lang="es-ES" dirty="0" smtClean="0"/>
          </a:p>
          <a:p>
            <a:pPr lvl="1"/>
            <a:endParaRPr lang="es-ES" dirty="0" smtClean="0"/>
          </a:p>
          <a:p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994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Reuniones (I)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 propusieron dos reuniones globales del proyecto</a:t>
            </a:r>
          </a:p>
          <a:p>
            <a:pPr lvl="1"/>
            <a:r>
              <a:rPr lang="es-ES" dirty="0" smtClean="0"/>
              <a:t>Febrero 2016</a:t>
            </a:r>
          </a:p>
          <a:p>
            <a:pPr lvl="1"/>
            <a:r>
              <a:rPr lang="es-ES" dirty="0" smtClean="0"/>
              <a:t>¿Otra en Octubre, asociada al IODC2016?</a:t>
            </a:r>
          </a:p>
          <a:p>
            <a:pPr lvl="2"/>
            <a:r>
              <a:rPr lang="es-ES" dirty="0" smtClean="0"/>
              <a:t>4th International Open Data </a:t>
            </a:r>
            <a:r>
              <a:rPr lang="es-ES" dirty="0" err="1" smtClean="0"/>
              <a:t>Conference</a:t>
            </a:r>
            <a:endParaRPr lang="es-ES" dirty="0" smtClean="0"/>
          </a:p>
          <a:p>
            <a:pPr lvl="2"/>
            <a:r>
              <a:rPr lang="es-ES" dirty="0" smtClean="0"/>
              <a:t>Organizada </a:t>
            </a:r>
            <a:r>
              <a:rPr lang="es-ES" dirty="0"/>
              <a:t>por </a:t>
            </a:r>
            <a:r>
              <a:rPr lang="es-ES" dirty="0" err="1"/>
              <a:t>red.es</a:t>
            </a:r>
            <a:r>
              <a:rPr lang="es-ES" dirty="0"/>
              <a:t> (#iodc2016, @</a:t>
            </a:r>
            <a:r>
              <a:rPr lang="es-ES" dirty="0" err="1"/>
              <a:t>opendatacon</a:t>
            </a:r>
            <a:r>
              <a:rPr lang="es-ES" dirty="0" smtClean="0"/>
              <a:t>)</a:t>
            </a:r>
          </a:p>
          <a:p>
            <a:pPr lvl="2"/>
            <a:r>
              <a:rPr lang="es-ES" dirty="0" smtClean="0"/>
              <a:t>Madrid</a:t>
            </a:r>
            <a:r>
              <a:rPr lang="es-ES" dirty="0"/>
              <a:t>, 6-7 Octubre </a:t>
            </a:r>
            <a:r>
              <a:rPr lang="es-ES" dirty="0" smtClean="0"/>
              <a:t>2016</a:t>
            </a:r>
          </a:p>
          <a:p>
            <a:pPr lvl="2"/>
            <a:r>
              <a:rPr lang="es-ES" dirty="0" smtClean="0"/>
              <a:t>¿</a:t>
            </a:r>
            <a:r>
              <a:rPr lang="es-ES" dirty="0"/>
              <a:t>Organizamos algún </a:t>
            </a:r>
            <a:r>
              <a:rPr lang="es-ES" dirty="0" err="1"/>
              <a:t>workshop</a:t>
            </a:r>
            <a:r>
              <a:rPr lang="es-ES" dirty="0"/>
              <a:t>/tutorial</a:t>
            </a:r>
            <a:r>
              <a:rPr lang="es-ES" dirty="0" smtClean="0"/>
              <a:t>? ¿Qu</a:t>
            </a:r>
            <a:r>
              <a:rPr lang="es-ES" dirty="0" smtClean="0"/>
              <a:t>é están haciendo otras redes?</a:t>
            </a:r>
            <a:endParaRPr lang="es-ES" dirty="0" smtClean="0"/>
          </a:p>
          <a:p>
            <a:pPr lvl="1"/>
            <a:r>
              <a:rPr lang="es-ES" dirty="0" smtClean="0"/>
              <a:t>¿Alguna otra en alg</a:t>
            </a:r>
            <a:r>
              <a:rPr lang="es-ES" dirty="0" smtClean="0"/>
              <a:t>ún otro sitio de España?</a:t>
            </a:r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098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Reuniones (II)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propusieron 12 </a:t>
            </a:r>
            <a:r>
              <a:rPr lang="es-ES" dirty="0" err="1"/>
              <a:t>meetups</a:t>
            </a:r>
            <a:r>
              <a:rPr lang="es-ES" dirty="0"/>
              <a:t> tipo </a:t>
            </a:r>
            <a:r>
              <a:rPr lang="es-ES" dirty="0" err="1"/>
              <a:t>DataBeers</a:t>
            </a:r>
            <a:endParaRPr lang="es-ES" dirty="0"/>
          </a:p>
          <a:p>
            <a:pPr lvl="1"/>
            <a:r>
              <a:rPr lang="es-ES" dirty="0"/>
              <a:t>¿Experiencias en Zaragoza?</a:t>
            </a:r>
          </a:p>
          <a:p>
            <a:r>
              <a:rPr lang="es-ES" dirty="0"/>
              <a:t>Se propusieron 3 </a:t>
            </a:r>
            <a:r>
              <a:rPr lang="es-ES" dirty="0" err="1"/>
              <a:t>hackatones</a:t>
            </a:r>
            <a:endParaRPr lang="es-ES" dirty="0"/>
          </a:p>
          <a:p>
            <a:pPr lvl="1"/>
            <a:r>
              <a:rPr lang="es-ES" dirty="0"/>
              <a:t>Open Data Day (5 marzo)</a:t>
            </a:r>
          </a:p>
          <a:p>
            <a:pPr lvl="1"/>
            <a:r>
              <a:rPr lang="es-ES" dirty="0"/>
              <a:t>¿Alguno más</a:t>
            </a:r>
            <a:r>
              <a:rPr lang="es-ES" dirty="0" smtClean="0"/>
              <a:t>?</a:t>
            </a:r>
          </a:p>
          <a:p>
            <a:pPr lvl="1"/>
            <a:r>
              <a:rPr lang="es-ES" dirty="0" smtClean="0"/>
              <a:t>¿Qu</a:t>
            </a:r>
            <a:r>
              <a:rPr lang="es-ES" dirty="0" smtClean="0"/>
              <a:t>é podemos ofrecer como premio?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88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Movilidad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propusieron cuatro convocatorias p</a:t>
            </a:r>
            <a:r>
              <a:rPr lang="es-ES" dirty="0" smtClean="0"/>
              <a:t>úblicas, competitivas</a:t>
            </a:r>
          </a:p>
          <a:p>
            <a:r>
              <a:rPr lang="es-ES" dirty="0" smtClean="0"/>
              <a:t>¿Cómo las organizamos?</a:t>
            </a:r>
          </a:p>
          <a:p>
            <a:pPr lvl="1"/>
            <a:r>
              <a:rPr lang="es-ES" dirty="0" smtClean="0"/>
              <a:t>Propuesta: anuncio en la lista de correo y por </a:t>
            </a:r>
            <a:r>
              <a:rPr lang="es-ES" dirty="0" err="1" smtClean="0"/>
              <a:t>Twitter</a:t>
            </a:r>
            <a:endParaRPr lang="es-ES" dirty="0" smtClean="0"/>
          </a:p>
          <a:p>
            <a:pPr lvl="1"/>
            <a:r>
              <a:rPr lang="es-ES" dirty="0" smtClean="0"/>
              <a:t>Recepción de propuestas (1 página máximo, 2.000 euros máximo)</a:t>
            </a:r>
          </a:p>
          <a:p>
            <a:pPr lvl="1"/>
            <a:r>
              <a:rPr lang="es-ES" dirty="0" smtClean="0"/>
              <a:t>¿Algún interés que se pueda mostrar ahora mismo?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513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Repositorios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¿Datos?</a:t>
            </a:r>
          </a:p>
          <a:p>
            <a:r>
              <a:rPr lang="es-ES" dirty="0" smtClean="0"/>
              <a:t>Vocabularios</a:t>
            </a:r>
          </a:p>
          <a:p>
            <a:pPr lvl="1"/>
            <a:r>
              <a:rPr lang="es-ES" dirty="0">
                <a:hlinkClick r:id="rId2"/>
              </a:rPr>
              <a:t>https://github.com/opencitydata/vocabularios-datos-</a:t>
            </a:r>
            <a:r>
              <a:rPr lang="es-ES" dirty="0" smtClean="0">
                <a:hlinkClick r:id="rId2"/>
              </a:rPr>
              <a:t>abiertos</a:t>
            </a:r>
            <a:endParaRPr lang="es-ES" dirty="0" smtClean="0"/>
          </a:p>
          <a:p>
            <a:pPr lvl="1"/>
            <a:r>
              <a:rPr lang="es-ES" dirty="0">
                <a:hlinkClick r:id="rId3"/>
              </a:rPr>
              <a:t>http://vocab.linkeddata.es/datosabiertos</a:t>
            </a:r>
            <a:r>
              <a:rPr lang="es-ES" dirty="0" smtClean="0">
                <a:hlinkClick r:id="rId3"/>
              </a:rPr>
              <a:t>/</a:t>
            </a:r>
            <a:endParaRPr lang="es-ES" dirty="0" smtClean="0"/>
          </a:p>
          <a:p>
            <a:r>
              <a:rPr lang="es-ES" dirty="0" smtClean="0"/>
              <a:t>¿Software? </a:t>
            </a:r>
          </a:p>
          <a:p>
            <a:pPr lvl="1"/>
            <a:r>
              <a:rPr lang="es-ES" dirty="0">
                <a:hlinkClick r:id="rId4"/>
              </a:rPr>
              <a:t>http://opencitydata.es/web/guest/</a:t>
            </a:r>
            <a:r>
              <a:rPr lang="es-ES" dirty="0" smtClean="0">
                <a:hlinkClick r:id="rId4"/>
              </a:rPr>
              <a:t>software</a:t>
            </a:r>
            <a:endParaRPr lang="es-ES" dirty="0" smtClean="0"/>
          </a:p>
          <a:p>
            <a:r>
              <a:rPr lang="es-ES" dirty="0" smtClean="0"/>
              <a:t>Material educativo</a:t>
            </a:r>
          </a:p>
          <a:p>
            <a:pPr lvl="1"/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5898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entaja">
  <a:themeElements>
    <a:clrScheme name="Ventaja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Ventaja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Ventaj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Ventaja.thmx</Template>
  <TotalTime>150</TotalTime>
  <Words>236</Words>
  <Application>Microsoft Macintosh PowerPoint</Application>
  <PresentationFormat>Presentación en pantalla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Ventaja</vt:lpstr>
      <vt:lpstr>Planificación de actividades</vt:lpstr>
      <vt:lpstr>Actividades del 2016</vt:lpstr>
      <vt:lpstr>Reuniones (I)</vt:lpstr>
      <vt:lpstr>Reuniones (II)</vt:lpstr>
      <vt:lpstr>Movilidad</vt:lpstr>
      <vt:lpstr>Repositorios</vt:lpstr>
    </vt:vector>
  </TitlesOfParts>
  <Company>UPM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la red temática de Open Data y Smart Cities</dc:title>
  <dc:creator>Oscar Corcho (UPM)</dc:creator>
  <cp:lastModifiedBy>Oscar Corcho (UPM)</cp:lastModifiedBy>
  <cp:revision>130</cp:revision>
  <dcterms:created xsi:type="dcterms:W3CDTF">2016-02-16T20:00:23Z</dcterms:created>
  <dcterms:modified xsi:type="dcterms:W3CDTF">2016-02-16T22:35:27Z</dcterms:modified>
</cp:coreProperties>
</file>