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6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34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0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9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2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4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1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60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3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rs4all.e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sweb.seap.minhap.es/descargas-eiel/index.php" TargetMode="External"/><Relationship Id="rId4" Type="http://schemas.openxmlformats.org/officeDocument/2006/relationships/hyperlink" Target="http://vocab.linkeddata.es/datosabiertos/def/urbanismo-infraestructuras/alumbrado-public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dia.nightlights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rs4all.eu" TargetMode="External"/><Relationship Id="rId3" Type="http://schemas.openxmlformats.org/officeDocument/2006/relationships/hyperlink" Target="http://www.opencitydata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Alumbrado público y contaminación lumínica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7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¿De Madrid al cielo?</a:t>
            </a:r>
            <a:endParaRPr lang="es-ES" dirty="0"/>
          </a:p>
        </p:txBody>
      </p:sp>
      <p:pic>
        <p:nvPicPr>
          <p:cNvPr id="6" name="Marcador de contenido 3" descr="MadridLightPollution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0" r="12060"/>
          <a:stretch>
            <a:fillRect/>
          </a:stretch>
        </p:blipFill>
        <p:spPr/>
      </p:pic>
      <p:pic>
        <p:nvPicPr>
          <p:cNvPr id="8" name="Marcador de contenido 7" descr="MadridAlCielo.jpe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1" t="7975" r="15562" b="36688"/>
          <a:stretch/>
        </p:blipFill>
        <p:spPr>
          <a:xfrm>
            <a:off x="461766" y="1600199"/>
            <a:ext cx="3848080" cy="4514877"/>
          </a:xfrm>
        </p:spPr>
      </p:pic>
    </p:spTree>
    <p:extLst>
      <p:ext uri="{BB962C8B-B14F-4D97-AF65-F5344CB8AC3E}">
        <p14:creationId xmlns:p14="http://schemas.microsoft.com/office/powerpoint/2010/main" val="205478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 largo plazo</a:t>
            </a:r>
          </a:p>
          <a:p>
            <a:pPr lvl="1"/>
            <a:r>
              <a:rPr lang="es-ES" dirty="0" smtClean="0"/>
              <a:t>Concienciar a los ciudadanos y ayuntamientos de la importancia de reducir la contaminación lumínica (</a:t>
            </a:r>
            <a:r>
              <a:rPr lang="es-ES" dirty="0" smtClean="0">
                <a:hlinkClick r:id="rId2"/>
              </a:rPr>
              <a:t>www.stars4all.eu</a:t>
            </a:r>
            <a:r>
              <a:rPr lang="es-ES" dirty="0" smtClean="0"/>
              <a:t>) </a:t>
            </a:r>
          </a:p>
          <a:p>
            <a:pPr lvl="1"/>
            <a:r>
              <a:rPr lang="es-ES" dirty="0" smtClean="0"/>
              <a:t>Reciente noticia en El Mundo:</a:t>
            </a:r>
          </a:p>
          <a:p>
            <a:r>
              <a:rPr lang="es-ES" dirty="0" smtClean="0"/>
              <a:t>A medio plazo</a:t>
            </a:r>
          </a:p>
          <a:p>
            <a:pPr lvl="1"/>
            <a:r>
              <a:rPr lang="es-ES" dirty="0" smtClean="0"/>
              <a:t>Conseguir que las ciudades publiquen sus datos sobre alumbrado público de manera homogénea</a:t>
            </a:r>
          </a:p>
          <a:p>
            <a:pPr lvl="2"/>
            <a:r>
              <a:rPr lang="es-ES" dirty="0" smtClean="0"/>
              <a:t>Preparando modelos de datos, </a:t>
            </a:r>
            <a:r>
              <a:rPr lang="es-ES" dirty="0" err="1" smtClean="0"/>
              <a:t>APIs</a:t>
            </a:r>
            <a:r>
              <a:rPr lang="es-ES" dirty="0" smtClean="0"/>
              <a:t> y varias utilidades</a:t>
            </a:r>
          </a:p>
          <a:p>
            <a:pPr lvl="1"/>
            <a:r>
              <a:rPr lang="es-ES" dirty="0" smtClean="0"/>
              <a:t>Crear aplicaciones para que los ciudadanos (incluidos los niños) podamos informar sobre luminarias que cumplen e incumplen las normas, conectado con servicios de quejas y sugerencias,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3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haremos hoy?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Dependerá del tamaño del equipo…</a:t>
            </a:r>
          </a:p>
          <a:p>
            <a:pPr lvl="1"/>
            <a:r>
              <a:rPr lang="es-ES" dirty="0" smtClean="0"/>
              <a:t>Catálogo de datos de alumbrado público en España y fuera de España</a:t>
            </a:r>
          </a:p>
          <a:p>
            <a:pPr lvl="2"/>
            <a:r>
              <a:rPr lang="es-ES" dirty="0" smtClean="0"/>
              <a:t>Cáceres, La Palma, ???</a:t>
            </a:r>
          </a:p>
          <a:p>
            <a:pPr lvl="2"/>
            <a:r>
              <a:rPr lang="es-ES" dirty="0" smtClean="0">
                <a:hlinkClick r:id="rId2"/>
              </a:rPr>
              <a:t>http://india.nightlights.io/</a:t>
            </a:r>
            <a:r>
              <a:rPr lang="es-ES" dirty="0" smtClean="0"/>
              <a:t> </a:t>
            </a:r>
          </a:p>
          <a:p>
            <a:pPr lvl="2"/>
            <a:r>
              <a:rPr lang="es-ES" u="sng" dirty="0">
                <a:hlinkClick r:id="rId3"/>
              </a:rPr>
              <a:t>https://ssweb.seap.minhap.es/descargas-eiel/</a:t>
            </a:r>
            <a:r>
              <a:rPr lang="es-ES" u="sng" dirty="0" smtClean="0">
                <a:hlinkClick r:id="rId3"/>
              </a:rPr>
              <a:t>index.php</a:t>
            </a:r>
            <a:r>
              <a:rPr lang="es-ES" u="sng" dirty="0" smtClean="0"/>
              <a:t> </a:t>
            </a:r>
            <a:endParaRPr lang="es-ES" dirty="0" smtClean="0"/>
          </a:p>
          <a:p>
            <a:pPr lvl="1"/>
            <a:r>
              <a:rPr lang="es-ES" dirty="0" smtClean="0"/>
              <a:t>Acordar estructuras de datos y vocabularios a utilizar para representar datos de alumbrado público</a:t>
            </a:r>
          </a:p>
          <a:p>
            <a:pPr lvl="2"/>
            <a:r>
              <a:rPr lang="es-ES" dirty="0" smtClean="0">
                <a:hlinkClick r:id="rId4"/>
              </a:rPr>
              <a:t>http://vocab.linkeddata.es/datosabiertos/def/urbanismo-infraestructuras/alumbrado-publico</a:t>
            </a:r>
            <a:endParaRPr lang="es-ES" dirty="0" smtClean="0"/>
          </a:p>
          <a:p>
            <a:pPr lvl="1"/>
            <a:r>
              <a:rPr lang="es-ES" dirty="0" smtClean="0"/>
              <a:t>Crear varios ejemplos sobre cómo se pueden generar estos datos</a:t>
            </a:r>
          </a:p>
          <a:p>
            <a:pPr lvl="1"/>
            <a:r>
              <a:rPr lang="es-ES" dirty="0" smtClean="0"/>
              <a:t>Crear alguna aplicación para que los ciudadanos ayudemos a subir fotos, caracterizar luminarias, etc.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313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luz</a:t>
            </a:r>
            <a:endParaRPr lang="es-ES" dirty="0"/>
          </a:p>
        </p:txBody>
      </p:sp>
      <p:pic>
        <p:nvPicPr>
          <p:cNvPr id="4" name="Grafik 7" descr="Gemeinderat Abb.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71221" r="-712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3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Vocabulario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- Censo farolas:</a:t>
            </a:r>
          </a:p>
          <a:p>
            <a:r>
              <a:rPr lang="es-ES" dirty="0" smtClean="0"/>
              <a:t>— Security </a:t>
            </a:r>
            <a:r>
              <a:rPr lang="es-ES" dirty="0" err="1" smtClean="0"/>
              <a:t>feeling</a:t>
            </a:r>
            <a:r>
              <a:rPr lang="es-ES" dirty="0" smtClean="0"/>
              <a:t> (</a:t>
            </a:r>
            <a:r>
              <a:rPr lang="es-ES" dirty="0" err="1" smtClean="0"/>
              <a:t>secure</a:t>
            </a:r>
            <a:r>
              <a:rPr lang="es-ES" dirty="0" smtClean="0"/>
              <a:t>, </a:t>
            </a:r>
            <a:r>
              <a:rPr lang="es-ES" dirty="0" err="1" smtClean="0"/>
              <a:t>unsecure</a:t>
            </a:r>
            <a:r>
              <a:rPr lang="es-ES" dirty="0" smtClean="0"/>
              <a:t>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Subjective</a:t>
            </a:r>
            <a:r>
              <a:rPr lang="es-ES" dirty="0" smtClean="0"/>
              <a:t> </a:t>
            </a:r>
            <a:r>
              <a:rPr lang="es-ES" dirty="0" err="1" smtClean="0"/>
              <a:t>intensity</a:t>
            </a:r>
            <a:r>
              <a:rPr lang="es-ES" dirty="0" smtClean="0"/>
              <a:t> (intense, no intense)</a:t>
            </a:r>
          </a:p>
          <a:p>
            <a:r>
              <a:rPr lang="es-ES" dirty="0" smtClean="0"/>
              <a:t>— Color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Technology</a:t>
            </a:r>
            <a:r>
              <a:rPr lang="es-ES" dirty="0" smtClean="0"/>
              <a:t> (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pressure</a:t>
            </a:r>
            <a:r>
              <a:rPr lang="es-ES" dirty="0" smtClean="0"/>
              <a:t> </a:t>
            </a:r>
            <a:r>
              <a:rPr lang="es-ES" dirty="0" err="1" smtClean="0"/>
              <a:t>sodium</a:t>
            </a:r>
            <a:r>
              <a:rPr lang="es-ES" dirty="0" smtClean="0"/>
              <a:t>, </a:t>
            </a:r>
            <a:r>
              <a:rPr lang="es-ES" dirty="0" err="1" smtClean="0"/>
              <a:t>led</a:t>
            </a:r>
            <a:r>
              <a:rPr lang="es-ES" dirty="0" smtClean="0"/>
              <a:t>, etc.)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Approximate</a:t>
            </a:r>
            <a:r>
              <a:rPr lang="es-ES" dirty="0" smtClean="0"/>
              <a:t> </a:t>
            </a:r>
            <a:r>
              <a:rPr lang="es-ES" dirty="0" err="1" smtClean="0"/>
              <a:t>upper</a:t>
            </a:r>
            <a:r>
              <a:rPr lang="es-ES" dirty="0" smtClean="0"/>
              <a:t> light </a:t>
            </a:r>
            <a:r>
              <a:rPr lang="es-ES" dirty="0" err="1" smtClean="0"/>
              <a:t>ration</a:t>
            </a:r>
            <a:r>
              <a:rPr lang="es-ES" dirty="0" smtClean="0"/>
              <a:t> (%)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Land</a:t>
            </a:r>
            <a:r>
              <a:rPr lang="es-ES" dirty="0" smtClean="0"/>
              <a:t> use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Dominant</a:t>
            </a:r>
            <a:r>
              <a:rPr lang="es-ES" dirty="0" smtClean="0"/>
              <a:t> </a:t>
            </a:r>
            <a:r>
              <a:rPr lang="es-ES" dirty="0" err="1" smtClean="0"/>
              <a:t>land</a:t>
            </a:r>
            <a:r>
              <a:rPr lang="es-ES" dirty="0" smtClean="0"/>
              <a:t> </a:t>
            </a:r>
            <a:r>
              <a:rPr lang="es-ES" dirty="0" err="1" smtClean="0"/>
              <a:t>cover</a:t>
            </a:r>
            <a:r>
              <a:rPr lang="es-ES" dirty="0" smtClean="0"/>
              <a:t> (concrete, </a:t>
            </a:r>
            <a:r>
              <a:rPr lang="es-ES" dirty="0" err="1" smtClean="0"/>
              <a:t>grass</a:t>
            </a:r>
            <a:r>
              <a:rPr lang="es-ES" dirty="0" smtClean="0"/>
              <a:t>, etc.)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Location</a:t>
            </a:r>
            <a:endParaRPr lang="es-ES" dirty="0" smtClean="0"/>
          </a:p>
          <a:p>
            <a:r>
              <a:rPr lang="es-ES" dirty="0" smtClean="0"/>
              <a:t>— Picture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Height</a:t>
            </a:r>
            <a:endParaRPr lang="es-ES" dirty="0" smtClean="0"/>
          </a:p>
          <a:p>
            <a:r>
              <a:rPr lang="es-ES" dirty="0" smtClean="0"/>
              <a:t>- Potencia</a:t>
            </a:r>
          </a:p>
          <a:p>
            <a:r>
              <a:rPr lang="es-ES" dirty="0" smtClean="0"/>
              <a:t>- Tipo de lámpara</a:t>
            </a:r>
          </a:p>
          <a:p>
            <a:r>
              <a:rPr lang="es-ES" dirty="0" smtClean="0"/>
              <a:t>- Tipo de luz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14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Agradecimientos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consorcio STARS4ALL (</a:t>
            </a:r>
            <a:r>
              <a:rPr lang="es-ES" dirty="0" smtClean="0">
                <a:hlinkClick r:id="rId2"/>
              </a:rPr>
              <a:t>www.stars4all.eu</a:t>
            </a:r>
            <a:r>
              <a:rPr lang="es-ES" dirty="0" smtClean="0"/>
              <a:t>) </a:t>
            </a:r>
          </a:p>
          <a:p>
            <a:r>
              <a:rPr lang="es-ES" dirty="0" smtClean="0"/>
              <a:t>La red temática sobre Open Data y Smart </a:t>
            </a:r>
            <a:r>
              <a:rPr lang="es-ES" dirty="0" err="1" smtClean="0"/>
              <a:t>Cities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www.opencitydata.es</a:t>
            </a:r>
            <a:r>
              <a:rPr lang="es-ES" dirty="0" smtClean="0"/>
              <a:t>) </a:t>
            </a:r>
          </a:p>
          <a:p>
            <a:pPr lvl="1"/>
            <a:r>
              <a:rPr lang="es-ES" dirty="0" smtClean="0"/>
              <a:t>Que traerá algo para picar para el equipo</a:t>
            </a:r>
          </a:p>
          <a:p>
            <a:r>
              <a:rPr lang="es-ES" dirty="0" smtClean="0"/>
              <a:t>Alejandro Sánchez @</a:t>
            </a:r>
            <a:r>
              <a:rPr lang="es-ES" dirty="0" err="1" smtClean="0"/>
              <a:t>pmission</a:t>
            </a:r>
            <a:endParaRPr lang="es-ES" dirty="0"/>
          </a:p>
          <a:p>
            <a:pPr lvl="1"/>
            <a:r>
              <a:rPr lang="es-ES" dirty="0" err="1" smtClean="0"/>
              <a:t>Cities</a:t>
            </a:r>
            <a:r>
              <a:rPr lang="es-ES" dirty="0" smtClean="0"/>
              <a:t> at </a:t>
            </a:r>
            <a:r>
              <a:rPr lang="es-ES" dirty="0" err="1" smtClean="0"/>
              <a:t>Night</a:t>
            </a:r>
            <a:r>
              <a:rPr lang="es-ES" dirty="0" smtClean="0"/>
              <a:t>, ideas de </a:t>
            </a:r>
            <a:r>
              <a:rPr lang="es-ES" dirty="0" err="1" smtClean="0"/>
              <a:t>EpicCollectPlus</a:t>
            </a:r>
            <a:r>
              <a:rPr lang="es-ES" dirty="0" smtClean="0"/>
              <a:t> y </a:t>
            </a:r>
            <a:r>
              <a:rPr lang="es-ES" dirty="0" err="1" smtClean="0"/>
              <a:t>streetlightcensus</a:t>
            </a:r>
            <a:endParaRPr lang="es-ES" dirty="0" smtClean="0"/>
          </a:p>
          <a:p>
            <a:r>
              <a:rPr lang="es-ES" dirty="0" smtClean="0"/>
              <a:t>Lucía García @</a:t>
            </a:r>
            <a:r>
              <a:rPr lang="es-ES" smtClean="0"/>
              <a:t>shedka</a:t>
            </a:r>
            <a:r>
              <a:rPr lang="es-ES" dirty="0" smtClean="0"/>
              <a:t> </a:t>
            </a:r>
            <a:endParaRPr lang="es-ES" dirty="0" smtClean="0"/>
          </a:p>
          <a:p>
            <a:pPr lvl="1"/>
            <a:r>
              <a:rPr lang="es-ES" dirty="0" smtClean="0"/>
              <a:t>Por la foto de Madrid al Cielo</a:t>
            </a:r>
          </a:p>
          <a:p>
            <a:r>
              <a:rPr lang="es-ES" dirty="0" err="1"/>
              <a:t>d</a:t>
            </a:r>
            <a:r>
              <a:rPr lang="es-ES" dirty="0" err="1" smtClean="0"/>
              <a:t>atos.madrid.es</a:t>
            </a:r>
            <a:endParaRPr lang="es-ES" dirty="0" smtClean="0"/>
          </a:p>
          <a:p>
            <a:pPr lvl="1"/>
            <a:r>
              <a:rPr lang="es-ES" dirty="0" smtClean="0"/>
              <a:t>Por haber intentado tener un </a:t>
            </a:r>
            <a:r>
              <a:rPr lang="es-ES" dirty="0" err="1" smtClean="0"/>
              <a:t>dataset</a:t>
            </a:r>
            <a:r>
              <a:rPr lang="es-ES" dirty="0" smtClean="0"/>
              <a:t> preparado. No fue posible pero ya han puesto en marcha un plan para conseguirlo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86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352</Words>
  <Application>Microsoft Macintosh PowerPoint</Application>
  <PresentationFormat>Presentación en pantalla (4:3)</PresentationFormat>
  <Paragraphs>46</Paragraphs>
  <Slides>7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Alumbrado público y contaminación lumínica</vt:lpstr>
      <vt:lpstr>¿De Madrid al cielo?</vt:lpstr>
      <vt:lpstr>Objetivos</vt:lpstr>
      <vt:lpstr>¿Qué haremos hoy?</vt:lpstr>
      <vt:lpstr>Tipos de luz</vt:lpstr>
      <vt:lpstr>Vocabulario</vt:lpstr>
      <vt:lpstr>Agradecimientos</vt:lpstr>
    </vt:vector>
  </TitlesOfParts>
  <Company>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 y contaminación lumínica</dc:title>
  <dc:creator>Oscar Corcho (UPM)</dc:creator>
  <cp:lastModifiedBy>Oscar Corcho (UPM)</cp:lastModifiedBy>
  <cp:revision>16</cp:revision>
  <dcterms:created xsi:type="dcterms:W3CDTF">2016-03-05T08:42:13Z</dcterms:created>
  <dcterms:modified xsi:type="dcterms:W3CDTF">2016-03-05T19:01:18Z</dcterms:modified>
</cp:coreProperties>
</file>