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65" autoAdjust="0"/>
  </p:normalViewPr>
  <p:slideViewPr>
    <p:cSldViewPr>
      <p:cViewPr varScale="1">
        <p:scale>
          <a:sx n="89" d="100"/>
          <a:sy n="89" d="100"/>
        </p:scale>
        <p:origin x="-120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142844" y="1285860"/>
            <a:ext cx="8929718" cy="5286412"/>
          </a:xfrm>
          <a:prstGeom prst="rect">
            <a:avLst/>
          </a:prstGeom>
        </p:spPr>
        <p:style>
          <a:lnRef idx="1">
            <a:schemeClr val="accent5"/>
          </a:lnRef>
          <a:fillRef idx="1001">
            <a:schemeClr val="lt2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57158" y="1428736"/>
            <a:ext cx="8572560" cy="22145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57158" y="4857760"/>
            <a:ext cx="8572560" cy="15716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28596" y="2500307"/>
            <a:ext cx="4929222" cy="1071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hadoop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429256" y="2500307"/>
            <a:ext cx="1500198" cy="1071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35" name="L 形 34"/>
          <p:cNvSpPr/>
          <p:nvPr/>
        </p:nvSpPr>
        <p:spPr>
          <a:xfrm rot="10800000">
            <a:off x="428596" y="1500173"/>
            <a:ext cx="8429684" cy="2071701"/>
          </a:xfrm>
          <a:prstGeom prst="corner">
            <a:avLst>
              <a:gd name="adj1" fmla="val 43312"/>
              <a:gd name="adj2" fmla="val 9013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71868" y="178592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easystor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57158" y="3929066"/>
            <a:ext cx="8501122" cy="7143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vmware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28596" y="4929198"/>
            <a:ext cx="5000660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CloudStack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28596" y="5643578"/>
            <a:ext cx="5000660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Centos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500694" y="4929198"/>
            <a:ext cx="3357586" cy="1357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windows</a:t>
            </a:r>
            <a:endParaRPr lang="zh-CN" altLang="en-US" dirty="0"/>
          </a:p>
        </p:txBody>
      </p:sp>
      <p:sp>
        <p:nvSpPr>
          <p:cNvPr id="42" name="上箭头 41"/>
          <p:cNvSpPr/>
          <p:nvPr/>
        </p:nvSpPr>
        <p:spPr>
          <a:xfrm>
            <a:off x="1643042" y="4572008"/>
            <a:ext cx="500066" cy="28575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上箭头 42"/>
          <p:cNvSpPr/>
          <p:nvPr/>
        </p:nvSpPr>
        <p:spPr>
          <a:xfrm>
            <a:off x="6500826" y="4572008"/>
            <a:ext cx="500066" cy="28575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上箭头 44"/>
          <p:cNvSpPr/>
          <p:nvPr/>
        </p:nvSpPr>
        <p:spPr>
          <a:xfrm>
            <a:off x="1643042" y="3643314"/>
            <a:ext cx="571504" cy="28575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上箭头 45"/>
          <p:cNvSpPr/>
          <p:nvPr/>
        </p:nvSpPr>
        <p:spPr>
          <a:xfrm>
            <a:off x="6500826" y="3643314"/>
            <a:ext cx="500066" cy="28575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42844" y="357166"/>
            <a:ext cx="4500594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714876" y="357166"/>
            <a:ext cx="4357718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142844" y="1285860"/>
            <a:ext cx="8929718" cy="528641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5"/>
          </a:lnRef>
          <a:fillRef idx="1001">
            <a:schemeClr val="lt2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57158" y="1428736"/>
            <a:ext cx="8572560" cy="221457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57158" y="4857760"/>
            <a:ext cx="8572560" cy="157163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28596" y="2500307"/>
            <a:ext cx="4929222" cy="107157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hadoop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429256" y="2500307"/>
            <a:ext cx="1500198" cy="107157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35" name="L 形 34"/>
          <p:cNvSpPr/>
          <p:nvPr/>
        </p:nvSpPr>
        <p:spPr>
          <a:xfrm rot="10800000">
            <a:off x="428596" y="1500173"/>
            <a:ext cx="8429684" cy="2071701"/>
          </a:xfrm>
          <a:prstGeom prst="corner">
            <a:avLst>
              <a:gd name="adj1" fmla="val 43312"/>
              <a:gd name="adj2" fmla="val 90137"/>
            </a:avLst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oftRound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71868" y="1785926"/>
            <a:ext cx="1214446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easystor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57158" y="3929066"/>
            <a:ext cx="8501122" cy="7143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vmware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28596" y="4929198"/>
            <a:ext cx="5000660" cy="64294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CloudStack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28596" y="5643578"/>
            <a:ext cx="5000660" cy="64294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Centos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500694" y="4929198"/>
            <a:ext cx="3357586" cy="135732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windows</a:t>
            </a:r>
            <a:endParaRPr lang="zh-CN" altLang="en-US" dirty="0"/>
          </a:p>
        </p:txBody>
      </p:sp>
      <p:sp>
        <p:nvSpPr>
          <p:cNvPr id="42" name="上箭头 41"/>
          <p:cNvSpPr/>
          <p:nvPr/>
        </p:nvSpPr>
        <p:spPr>
          <a:xfrm>
            <a:off x="1643042" y="4572008"/>
            <a:ext cx="500066" cy="285752"/>
          </a:xfrm>
          <a:prstGeom prst="upArrow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上箭头 42"/>
          <p:cNvSpPr/>
          <p:nvPr/>
        </p:nvSpPr>
        <p:spPr>
          <a:xfrm>
            <a:off x="6500826" y="4572008"/>
            <a:ext cx="500066" cy="285752"/>
          </a:xfrm>
          <a:prstGeom prst="upArrow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上箭头 44"/>
          <p:cNvSpPr/>
          <p:nvPr/>
        </p:nvSpPr>
        <p:spPr>
          <a:xfrm>
            <a:off x="1643042" y="3643314"/>
            <a:ext cx="571504" cy="285752"/>
          </a:xfrm>
          <a:prstGeom prst="upArrow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上箭头 45"/>
          <p:cNvSpPr/>
          <p:nvPr/>
        </p:nvSpPr>
        <p:spPr>
          <a:xfrm>
            <a:off x="6500826" y="3643314"/>
            <a:ext cx="500066" cy="285752"/>
          </a:xfrm>
          <a:prstGeom prst="upArrow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42844" y="357166"/>
            <a:ext cx="4500594" cy="8572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714876" y="357166"/>
            <a:ext cx="4357718" cy="8572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18</Words>
  <PresentationFormat>全屏显示(4:3)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</cp:lastModifiedBy>
  <cp:revision>13</cp:revision>
  <dcterms:created xsi:type="dcterms:W3CDTF">2014-06-09T05:58:50Z</dcterms:created>
  <dcterms:modified xsi:type="dcterms:W3CDTF">2014-06-09T07:14:35Z</dcterms:modified>
</cp:coreProperties>
</file>