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91" r:id="rId2"/>
    <p:sldId id="578" r:id="rId3"/>
    <p:sldId id="593" r:id="rId4"/>
    <p:sldId id="583" r:id="rId5"/>
    <p:sldId id="591" r:id="rId6"/>
    <p:sldId id="582" r:id="rId7"/>
    <p:sldId id="592" r:id="rId8"/>
    <p:sldId id="587" r:id="rId9"/>
    <p:sldId id="589" r:id="rId10"/>
    <p:sldId id="590" r:id="rId11"/>
    <p:sldId id="537" r:id="rId12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8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Simon" initials="AS" lastIdx="1" clrIdx="0">
    <p:extLst>
      <p:ext uri="{19B8F6BF-5375-455C-9EA6-DF929625EA0E}">
        <p15:presenceInfo xmlns:p15="http://schemas.microsoft.com/office/powerpoint/2012/main" userId="S-1-5-21-1228130778-1155475972-4145888261-4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83E"/>
    <a:srgbClr val="007A4C"/>
    <a:srgbClr val="343534"/>
    <a:srgbClr val="EDCD30"/>
    <a:srgbClr val="EBD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8" autoAdjust="0"/>
  </p:normalViewPr>
  <p:slideViewPr>
    <p:cSldViewPr>
      <p:cViewPr varScale="1">
        <p:scale>
          <a:sx n="99" d="100"/>
          <a:sy n="99" d="100"/>
        </p:scale>
        <p:origin x="90" y="306"/>
      </p:cViewPr>
      <p:guideLst>
        <p:guide orient="horz" pos="4218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786"/>
    </p:cViewPr>
  </p:sorterViewPr>
  <p:notesViewPr>
    <p:cSldViewPr>
      <p:cViewPr varScale="1">
        <p:scale>
          <a:sx n="80" d="100"/>
          <a:sy n="80" d="100"/>
        </p:scale>
        <p:origin x="27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688D2-3724-48B8-A066-F94E097070B8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18339-781A-4EB7-A7DE-176530FE32B2}">
      <dgm:prSet phldrT="[Text]"/>
      <dgm:spPr/>
      <dgm:t>
        <a:bodyPr/>
        <a:lstStyle/>
        <a:p>
          <a:r>
            <a:rPr lang="en-US" dirty="0"/>
            <a:t>initialize</a:t>
          </a:r>
        </a:p>
      </dgm:t>
    </dgm:pt>
    <dgm:pt modelId="{74837890-7868-4563-88A3-1E7AA0F939BC}" type="parTrans" cxnId="{A6F6CF7D-BE90-4553-BF8D-E83257C680E8}">
      <dgm:prSet/>
      <dgm:spPr/>
      <dgm:t>
        <a:bodyPr/>
        <a:lstStyle/>
        <a:p>
          <a:endParaRPr lang="en-US"/>
        </a:p>
      </dgm:t>
    </dgm:pt>
    <dgm:pt modelId="{EEB569C0-3A24-4645-BE4A-64AEA11BBC2B}" type="sibTrans" cxnId="{A6F6CF7D-BE90-4553-BF8D-E83257C680E8}">
      <dgm:prSet/>
      <dgm:spPr/>
      <dgm:t>
        <a:bodyPr/>
        <a:lstStyle/>
        <a:p>
          <a:endParaRPr lang="en-US"/>
        </a:p>
      </dgm:t>
    </dgm:pt>
    <dgm:pt modelId="{4114E790-046E-44C1-9A60-8DB82AB6F578}">
      <dgm:prSet phldrT="[Text]"/>
      <dgm:spPr/>
      <dgm:t>
        <a:bodyPr/>
        <a:lstStyle/>
        <a:p>
          <a:r>
            <a:rPr lang="en-US" dirty="0"/>
            <a:t>stack</a:t>
          </a:r>
        </a:p>
      </dgm:t>
    </dgm:pt>
    <dgm:pt modelId="{6D9E6D12-AF37-4CFA-911E-AC32174535BB}" type="parTrans" cxnId="{68C3BAFC-3360-4C05-8ACA-A79C9971B6AA}">
      <dgm:prSet/>
      <dgm:spPr/>
      <dgm:t>
        <a:bodyPr/>
        <a:lstStyle/>
        <a:p>
          <a:endParaRPr lang="en-US"/>
        </a:p>
      </dgm:t>
    </dgm:pt>
    <dgm:pt modelId="{EF860A56-2C1C-4CB7-BD30-5AD09FC6DF95}" type="sibTrans" cxnId="{68C3BAFC-3360-4C05-8ACA-A79C9971B6AA}">
      <dgm:prSet/>
      <dgm:spPr/>
      <dgm:t>
        <a:bodyPr/>
        <a:lstStyle/>
        <a:p>
          <a:endParaRPr lang="en-US"/>
        </a:p>
      </dgm:t>
    </dgm:pt>
    <dgm:pt modelId="{E3EA32E1-D96D-4E8A-994C-8EEA76D7FE01}">
      <dgm:prSet phldrT="[Text]"/>
      <dgm:spPr/>
      <dgm:t>
        <a:bodyPr/>
        <a:lstStyle/>
        <a:p>
          <a:r>
            <a:rPr lang="en-US" dirty="0"/>
            <a:t>build in resources</a:t>
          </a:r>
        </a:p>
      </dgm:t>
    </dgm:pt>
    <dgm:pt modelId="{46986903-0F17-4423-B269-7B06B1B48710}" type="parTrans" cxnId="{B2E919DC-67AF-450D-866F-23A4FDB486DB}">
      <dgm:prSet/>
      <dgm:spPr/>
      <dgm:t>
        <a:bodyPr/>
        <a:lstStyle/>
        <a:p>
          <a:endParaRPr lang="en-US"/>
        </a:p>
      </dgm:t>
    </dgm:pt>
    <dgm:pt modelId="{B43000FF-FCEF-4F64-AC60-DC062BBD33D1}" type="sibTrans" cxnId="{B2E919DC-67AF-450D-866F-23A4FDB486DB}">
      <dgm:prSet/>
      <dgm:spPr/>
      <dgm:t>
        <a:bodyPr/>
        <a:lstStyle/>
        <a:p>
          <a:endParaRPr lang="en-US"/>
        </a:p>
      </dgm:t>
    </dgm:pt>
    <dgm:pt modelId="{CE87454A-A160-4CE6-B45F-AED2B676F4E5}">
      <dgm:prSet phldrT="[Text]"/>
      <dgm:spPr/>
      <dgm:t>
        <a:bodyPr/>
        <a:lstStyle/>
        <a:p>
          <a:r>
            <a:rPr lang="en-US" dirty="0"/>
            <a:t>Run (wait on callback)</a:t>
          </a:r>
        </a:p>
      </dgm:t>
    </dgm:pt>
    <dgm:pt modelId="{DCF4A4B2-D8C0-4055-B923-93110BC59B23}" type="parTrans" cxnId="{5C939552-10FE-45B2-AB39-C1FD46367CF2}">
      <dgm:prSet/>
      <dgm:spPr/>
      <dgm:t>
        <a:bodyPr/>
        <a:lstStyle/>
        <a:p>
          <a:endParaRPr lang="en-US"/>
        </a:p>
      </dgm:t>
    </dgm:pt>
    <dgm:pt modelId="{7F52288B-D823-4F16-89B4-8A38469D68B8}" type="sibTrans" cxnId="{5C939552-10FE-45B2-AB39-C1FD46367CF2}">
      <dgm:prSet/>
      <dgm:spPr/>
      <dgm:t>
        <a:bodyPr/>
        <a:lstStyle/>
        <a:p>
          <a:endParaRPr lang="en-US"/>
        </a:p>
      </dgm:t>
    </dgm:pt>
    <dgm:pt modelId="{ADCA4810-1599-4476-9E38-DCC0A0068B6C}">
      <dgm:prSet phldrT="[Text]"/>
      <dgm:spPr/>
      <dgm:t>
        <a:bodyPr/>
        <a:lstStyle/>
        <a:p>
          <a:r>
            <a:rPr lang="en-US" dirty="0"/>
            <a:t>GET: create response</a:t>
          </a:r>
        </a:p>
      </dgm:t>
    </dgm:pt>
    <dgm:pt modelId="{919F2C1A-6FD5-45DA-A2EB-77ADF84E2718}" type="parTrans" cxnId="{705C4400-71B7-4531-80DA-8233D9C59B3F}">
      <dgm:prSet/>
      <dgm:spPr/>
      <dgm:t>
        <a:bodyPr/>
        <a:lstStyle/>
        <a:p>
          <a:endParaRPr lang="en-US"/>
        </a:p>
      </dgm:t>
    </dgm:pt>
    <dgm:pt modelId="{500E9834-0D7E-4E63-AE89-F64FC36BAFD8}" type="sibTrans" cxnId="{705C4400-71B7-4531-80DA-8233D9C59B3F}">
      <dgm:prSet/>
      <dgm:spPr/>
      <dgm:t>
        <a:bodyPr/>
        <a:lstStyle/>
        <a:p>
          <a:endParaRPr lang="en-US"/>
        </a:p>
      </dgm:t>
    </dgm:pt>
    <dgm:pt modelId="{BC97BABD-7BF5-4E7F-8313-D7209B3BE198}">
      <dgm:prSet phldrT="[Text]"/>
      <dgm:spPr/>
      <dgm:t>
        <a:bodyPr/>
        <a:lstStyle/>
        <a:p>
          <a:r>
            <a:rPr lang="en-US" dirty="0"/>
            <a:t>POST:</a:t>
          </a:r>
        </a:p>
      </dgm:t>
    </dgm:pt>
    <dgm:pt modelId="{E3FFD3CC-8F8C-4144-BBDB-9799EEDA3E0F}" type="parTrans" cxnId="{C63D5A6A-52AD-4B96-828F-38BF6281ED7F}">
      <dgm:prSet/>
      <dgm:spPr/>
      <dgm:t>
        <a:bodyPr/>
        <a:lstStyle/>
        <a:p>
          <a:endParaRPr lang="en-US"/>
        </a:p>
      </dgm:t>
    </dgm:pt>
    <dgm:pt modelId="{2FD0DC36-007D-4468-8C70-017E9317D509}" type="sibTrans" cxnId="{C63D5A6A-52AD-4B96-828F-38BF6281ED7F}">
      <dgm:prSet/>
      <dgm:spPr/>
      <dgm:t>
        <a:bodyPr/>
        <a:lstStyle/>
        <a:p>
          <a:endParaRPr lang="en-US"/>
        </a:p>
      </dgm:t>
    </dgm:pt>
    <dgm:pt modelId="{4C6FCFF9-5D85-43F0-AEF6-72653E517F62}">
      <dgm:prSet phldrT="[Text]"/>
      <dgm:spPr/>
      <dgm:t>
        <a:bodyPr/>
        <a:lstStyle/>
        <a:p>
          <a:r>
            <a:rPr lang="en-US" dirty="0"/>
            <a:t>application specific resources</a:t>
          </a:r>
        </a:p>
      </dgm:t>
    </dgm:pt>
    <dgm:pt modelId="{C4752055-8B7B-4570-BD23-080F6C9E5952}" type="parTrans" cxnId="{AB270961-9041-40E1-8C4A-551D01DB47AE}">
      <dgm:prSet/>
      <dgm:spPr/>
      <dgm:t>
        <a:bodyPr/>
        <a:lstStyle/>
        <a:p>
          <a:endParaRPr lang="en-US"/>
        </a:p>
      </dgm:t>
    </dgm:pt>
    <dgm:pt modelId="{2E35D471-C50C-4706-B9E1-8E95FE5F4B8E}" type="sibTrans" cxnId="{AB270961-9041-40E1-8C4A-551D01DB47AE}">
      <dgm:prSet/>
      <dgm:spPr/>
      <dgm:t>
        <a:bodyPr/>
        <a:lstStyle/>
        <a:p>
          <a:endParaRPr lang="en-US"/>
        </a:p>
      </dgm:t>
    </dgm:pt>
    <dgm:pt modelId="{6338B104-9DFA-4F3D-9912-88EEEA539409}">
      <dgm:prSet phldrT="[Text]"/>
      <dgm:spPr/>
      <dgm:t>
        <a:bodyPr/>
        <a:lstStyle/>
        <a:p>
          <a:r>
            <a:rPr lang="en-US" dirty="0"/>
            <a:t>Process (assign) input</a:t>
          </a:r>
        </a:p>
      </dgm:t>
    </dgm:pt>
    <dgm:pt modelId="{67647E2C-A87C-41C2-BBCC-D7442E941F58}" type="parTrans" cxnId="{BBC52E42-55BF-42C2-A9BD-9C07294CBAEF}">
      <dgm:prSet/>
      <dgm:spPr/>
      <dgm:t>
        <a:bodyPr/>
        <a:lstStyle/>
        <a:p>
          <a:endParaRPr lang="en-US"/>
        </a:p>
      </dgm:t>
    </dgm:pt>
    <dgm:pt modelId="{03E60192-DB97-4378-9E96-C5526C882B60}" type="sibTrans" cxnId="{BBC52E42-55BF-42C2-A9BD-9C07294CBAEF}">
      <dgm:prSet/>
      <dgm:spPr/>
      <dgm:t>
        <a:bodyPr/>
        <a:lstStyle/>
        <a:p>
          <a:endParaRPr lang="en-US"/>
        </a:p>
      </dgm:t>
    </dgm:pt>
    <dgm:pt modelId="{589A23BF-B3C0-4AA4-BE28-458A98453CB6}">
      <dgm:prSet phldrT="[Text]"/>
      <dgm:spPr/>
      <dgm:t>
        <a:bodyPr/>
        <a:lstStyle/>
        <a:p>
          <a:r>
            <a:rPr lang="en-US" dirty="0"/>
            <a:t>Check input</a:t>
          </a:r>
        </a:p>
      </dgm:t>
    </dgm:pt>
    <dgm:pt modelId="{7E940401-2116-4228-B55C-30284E119869}" type="parTrans" cxnId="{E2DA328B-1060-4615-BA80-FA5B0B825046}">
      <dgm:prSet/>
      <dgm:spPr/>
      <dgm:t>
        <a:bodyPr/>
        <a:lstStyle/>
        <a:p>
          <a:endParaRPr lang="en-US"/>
        </a:p>
      </dgm:t>
    </dgm:pt>
    <dgm:pt modelId="{90AD0ECE-2DF1-4973-A86C-1F8C13D81AE9}" type="sibTrans" cxnId="{E2DA328B-1060-4615-BA80-FA5B0B825046}">
      <dgm:prSet/>
      <dgm:spPr/>
      <dgm:t>
        <a:bodyPr/>
        <a:lstStyle/>
        <a:p>
          <a:endParaRPr lang="en-US"/>
        </a:p>
      </dgm:t>
    </dgm:pt>
    <dgm:pt modelId="{675F44AA-9906-47B2-9F42-C0E3BE2E76C5}">
      <dgm:prSet phldrT="[Text]"/>
      <dgm:spPr/>
      <dgm:t>
        <a:bodyPr/>
        <a:lstStyle/>
        <a:p>
          <a:r>
            <a:rPr lang="en-US" dirty="0"/>
            <a:t>Create response</a:t>
          </a:r>
        </a:p>
      </dgm:t>
    </dgm:pt>
    <dgm:pt modelId="{D045124E-7C57-4139-A84E-DA31FF1AD8BF}" type="parTrans" cxnId="{F2B6985E-9883-4714-9F26-C4BA1FF05C30}">
      <dgm:prSet/>
      <dgm:spPr/>
      <dgm:t>
        <a:bodyPr/>
        <a:lstStyle/>
        <a:p>
          <a:endParaRPr lang="en-US"/>
        </a:p>
      </dgm:t>
    </dgm:pt>
    <dgm:pt modelId="{0F997A24-D2E7-4BEF-904C-42F3ED47FEFD}" type="sibTrans" cxnId="{F2B6985E-9883-4714-9F26-C4BA1FF05C30}">
      <dgm:prSet/>
      <dgm:spPr/>
      <dgm:t>
        <a:bodyPr/>
        <a:lstStyle/>
        <a:p>
          <a:endParaRPr lang="en-US"/>
        </a:p>
      </dgm:t>
    </dgm:pt>
    <dgm:pt modelId="{734D1177-E272-4165-AD77-2261A088F918}" type="pres">
      <dgm:prSet presAssocID="{FF6688D2-3724-48B8-A066-F94E097070B8}" presName="linearFlow" presStyleCnt="0">
        <dgm:presLayoutVars>
          <dgm:dir/>
          <dgm:animLvl val="lvl"/>
          <dgm:resizeHandles/>
        </dgm:presLayoutVars>
      </dgm:prSet>
      <dgm:spPr/>
    </dgm:pt>
    <dgm:pt modelId="{246AFD35-4945-4C4A-AA68-5E2D644A84B3}" type="pres">
      <dgm:prSet presAssocID="{7A018339-781A-4EB7-A7DE-176530FE32B2}" presName="compositeNode" presStyleCnt="0">
        <dgm:presLayoutVars>
          <dgm:bulletEnabled val="1"/>
        </dgm:presLayoutVars>
      </dgm:prSet>
      <dgm:spPr/>
    </dgm:pt>
    <dgm:pt modelId="{98312AC0-40E5-4FFB-957C-A83F62113EE0}" type="pres">
      <dgm:prSet presAssocID="{7A018339-781A-4EB7-A7DE-176530FE32B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4363D2E-4155-415C-93F3-4BBE418D4792}" type="pres">
      <dgm:prSet presAssocID="{7A018339-781A-4EB7-A7DE-176530FE32B2}" presName="childNode" presStyleLbl="node1" presStyleIdx="0" presStyleCnt="2">
        <dgm:presLayoutVars>
          <dgm:bulletEnabled val="1"/>
        </dgm:presLayoutVars>
      </dgm:prSet>
      <dgm:spPr/>
    </dgm:pt>
    <dgm:pt modelId="{9E4F2E72-9248-49B7-9488-6CF9EEBB9DDE}" type="pres">
      <dgm:prSet presAssocID="{7A018339-781A-4EB7-A7DE-176530FE32B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071F581E-DF12-483D-9B2F-A790F03552B7}" type="pres">
      <dgm:prSet presAssocID="{EEB569C0-3A24-4645-BE4A-64AEA11BBC2B}" presName="sibTrans" presStyleCnt="0"/>
      <dgm:spPr/>
    </dgm:pt>
    <dgm:pt modelId="{A62CEA84-9DA2-44B5-AEAB-2C1594C13825}" type="pres">
      <dgm:prSet presAssocID="{CE87454A-A160-4CE6-B45F-AED2B676F4E5}" presName="compositeNode" presStyleCnt="0">
        <dgm:presLayoutVars>
          <dgm:bulletEnabled val="1"/>
        </dgm:presLayoutVars>
      </dgm:prSet>
      <dgm:spPr/>
    </dgm:pt>
    <dgm:pt modelId="{FE5D12C3-A278-4E86-BBFA-E39EE9D43CAC}" type="pres">
      <dgm:prSet presAssocID="{CE87454A-A160-4CE6-B45F-AED2B676F4E5}" presName="imag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7C36B6C-33D9-4840-B7A0-69E1585FD78B}" type="pres">
      <dgm:prSet presAssocID="{CE87454A-A160-4CE6-B45F-AED2B676F4E5}" presName="childNode" presStyleLbl="node1" presStyleIdx="1" presStyleCnt="2">
        <dgm:presLayoutVars>
          <dgm:bulletEnabled val="1"/>
        </dgm:presLayoutVars>
      </dgm:prSet>
      <dgm:spPr/>
    </dgm:pt>
    <dgm:pt modelId="{CB691CCB-ACBA-46F3-BEC3-29113E70193E}" type="pres">
      <dgm:prSet presAssocID="{CE87454A-A160-4CE6-B45F-AED2B676F4E5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05C4400-71B7-4531-80DA-8233D9C59B3F}" srcId="{CE87454A-A160-4CE6-B45F-AED2B676F4E5}" destId="{ADCA4810-1599-4476-9E38-DCC0A0068B6C}" srcOrd="0" destOrd="0" parTransId="{919F2C1A-6FD5-45DA-A2EB-77ADF84E2718}" sibTransId="{500E9834-0D7E-4E63-AE89-F64FC36BAFD8}"/>
    <dgm:cxn modelId="{1B1C820D-9FEF-44C5-8DED-1370AB40F5EF}" type="presOf" srcId="{FF6688D2-3724-48B8-A066-F94E097070B8}" destId="{734D1177-E272-4165-AD77-2261A088F918}" srcOrd="0" destOrd="0" presId="urn:microsoft.com/office/officeart/2005/8/layout/hList2"/>
    <dgm:cxn modelId="{28435D26-26E1-4C55-A74F-EA7AE345ACFC}" type="presOf" srcId="{BC97BABD-7BF5-4E7F-8313-D7209B3BE198}" destId="{47C36B6C-33D9-4840-B7A0-69E1585FD78B}" srcOrd="0" destOrd="1" presId="urn:microsoft.com/office/officeart/2005/8/layout/hList2"/>
    <dgm:cxn modelId="{F2B6985E-9883-4714-9F26-C4BA1FF05C30}" srcId="{BC97BABD-7BF5-4E7F-8313-D7209B3BE198}" destId="{675F44AA-9906-47B2-9F42-C0E3BE2E76C5}" srcOrd="2" destOrd="0" parTransId="{D045124E-7C57-4139-A84E-DA31FF1AD8BF}" sibTransId="{0F997A24-D2E7-4BEF-904C-42F3ED47FEFD}"/>
    <dgm:cxn modelId="{AB270961-9041-40E1-8C4A-551D01DB47AE}" srcId="{7A018339-781A-4EB7-A7DE-176530FE32B2}" destId="{4C6FCFF9-5D85-43F0-AEF6-72653E517F62}" srcOrd="2" destOrd="0" parTransId="{C4752055-8B7B-4570-BD23-080F6C9E5952}" sibTransId="{2E35D471-C50C-4706-B9E1-8E95FE5F4B8E}"/>
    <dgm:cxn modelId="{0AA13261-83F5-43A4-A5E7-D8E1AF1570AC}" type="presOf" srcId="{589A23BF-B3C0-4AA4-BE28-458A98453CB6}" destId="{47C36B6C-33D9-4840-B7A0-69E1585FD78B}" srcOrd="0" destOrd="2" presId="urn:microsoft.com/office/officeart/2005/8/layout/hList2"/>
    <dgm:cxn modelId="{BBC52E42-55BF-42C2-A9BD-9C07294CBAEF}" srcId="{BC97BABD-7BF5-4E7F-8313-D7209B3BE198}" destId="{6338B104-9DFA-4F3D-9912-88EEEA539409}" srcOrd="1" destOrd="0" parTransId="{67647E2C-A87C-41C2-BBCC-D7442E941F58}" sibTransId="{03E60192-DB97-4378-9E96-C5526C882B60}"/>
    <dgm:cxn modelId="{C63D5A6A-52AD-4B96-828F-38BF6281ED7F}" srcId="{CE87454A-A160-4CE6-B45F-AED2B676F4E5}" destId="{BC97BABD-7BF5-4E7F-8313-D7209B3BE198}" srcOrd="1" destOrd="0" parTransId="{E3FFD3CC-8F8C-4144-BBDB-9799EEDA3E0F}" sibTransId="{2FD0DC36-007D-4468-8C70-017E9317D509}"/>
    <dgm:cxn modelId="{5C939552-10FE-45B2-AB39-C1FD46367CF2}" srcId="{FF6688D2-3724-48B8-A066-F94E097070B8}" destId="{CE87454A-A160-4CE6-B45F-AED2B676F4E5}" srcOrd="1" destOrd="0" parTransId="{DCF4A4B2-D8C0-4055-B923-93110BC59B23}" sibTransId="{7F52288B-D823-4F16-89B4-8A38469D68B8}"/>
    <dgm:cxn modelId="{0E204B57-5D31-4FAF-A05D-AFB6CD74EF75}" type="presOf" srcId="{ADCA4810-1599-4476-9E38-DCC0A0068B6C}" destId="{47C36B6C-33D9-4840-B7A0-69E1585FD78B}" srcOrd="0" destOrd="0" presId="urn:microsoft.com/office/officeart/2005/8/layout/hList2"/>
    <dgm:cxn modelId="{68FB9759-4F8C-4B0F-9721-722888F808F0}" type="presOf" srcId="{CE87454A-A160-4CE6-B45F-AED2B676F4E5}" destId="{CB691CCB-ACBA-46F3-BEC3-29113E70193E}" srcOrd="0" destOrd="0" presId="urn:microsoft.com/office/officeart/2005/8/layout/hList2"/>
    <dgm:cxn modelId="{A6F6CF7D-BE90-4553-BF8D-E83257C680E8}" srcId="{FF6688D2-3724-48B8-A066-F94E097070B8}" destId="{7A018339-781A-4EB7-A7DE-176530FE32B2}" srcOrd="0" destOrd="0" parTransId="{74837890-7868-4563-88A3-1E7AA0F939BC}" sibTransId="{EEB569C0-3A24-4645-BE4A-64AEA11BBC2B}"/>
    <dgm:cxn modelId="{E2DA328B-1060-4615-BA80-FA5B0B825046}" srcId="{BC97BABD-7BF5-4E7F-8313-D7209B3BE198}" destId="{589A23BF-B3C0-4AA4-BE28-458A98453CB6}" srcOrd="0" destOrd="0" parTransId="{7E940401-2116-4228-B55C-30284E119869}" sibTransId="{90AD0ECE-2DF1-4973-A86C-1F8C13D81AE9}"/>
    <dgm:cxn modelId="{B71B669B-8B0E-46A2-8E83-7489F1C8F319}" type="presOf" srcId="{7A018339-781A-4EB7-A7DE-176530FE32B2}" destId="{9E4F2E72-9248-49B7-9488-6CF9EEBB9DDE}" srcOrd="0" destOrd="0" presId="urn:microsoft.com/office/officeart/2005/8/layout/hList2"/>
    <dgm:cxn modelId="{3424C8AC-FB7C-4A60-BD11-9441E841EBC9}" type="presOf" srcId="{4C6FCFF9-5D85-43F0-AEF6-72653E517F62}" destId="{E4363D2E-4155-415C-93F3-4BBE418D4792}" srcOrd="0" destOrd="2" presId="urn:microsoft.com/office/officeart/2005/8/layout/hList2"/>
    <dgm:cxn modelId="{BED79DBC-C6EC-420E-A008-FCFCAE4BCBF1}" type="presOf" srcId="{6338B104-9DFA-4F3D-9912-88EEEA539409}" destId="{47C36B6C-33D9-4840-B7A0-69E1585FD78B}" srcOrd="0" destOrd="3" presId="urn:microsoft.com/office/officeart/2005/8/layout/hList2"/>
    <dgm:cxn modelId="{363D4ED7-D63C-4EE6-9563-5EE94122DEDD}" type="presOf" srcId="{E3EA32E1-D96D-4E8A-994C-8EEA76D7FE01}" destId="{E4363D2E-4155-415C-93F3-4BBE418D4792}" srcOrd="0" destOrd="1" presId="urn:microsoft.com/office/officeart/2005/8/layout/hList2"/>
    <dgm:cxn modelId="{9382B1D8-6450-4413-93E5-FA48ED813D29}" type="presOf" srcId="{675F44AA-9906-47B2-9F42-C0E3BE2E76C5}" destId="{47C36B6C-33D9-4840-B7A0-69E1585FD78B}" srcOrd="0" destOrd="4" presId="urn:microsoft.com/office/officeart/2005/8/layout/hList2"/>
    <dgm:cxn modelId="{B2E919DC-67AF-450D-866F-23A4FDB486DB}" srcId="{7A018339-781A-4EB7-A7DE-176530FE32B2}" destId="{E3EA32E1-D96D-4E8A-994C-8EEA76D7FE01}" srcOrd="1" destOrd="0" parTransId="{46986903-0F17-4423-B269-7B06B1B48710}" sibTransId="{B43000FF-FCEF-4F64-AC60-DC062BBD33D1}"/>
    <dgm:cxn modelId="{38FF12E7-D98A-4804-8816-9290B78223DB}" type="presOf" srcId="{4114E790-046E-44C1-9A60-8DB82AB6F578}" destId="{E4363D2E-4155-415C-93F3-4BBE418D4792}" srcOrd="0" destOrd="0" presId="urn:microsoft.com/office/officeart/2005/8/layout/hList2"/>
    <dgm:cxn modelId="{68C3BAFC-3360-4C05-8ACA-A79C9971B6AA}" srcId="{7A018339-781A-4EB7-A7DE-176530FE32B2}" destId="{4114E790-046E-44C1-9A60-8DB82AB6F578}" srcOrd="0" destOrd="0" parTransId="{6D9E6D12-AF37-4CFA-911E-AC32174535BB}" sibTransId="{EF860A56-2C1C-4CB7-BD30-5AD09FC6DF95}"/>
    <dgm:cxn modelId="{F40D1563-5276-4DC5-B5D9-55655AA0082A}" type="presParOf" srcId="{734D1177-E272-4165-AD77-2261A088F918}" destId="{246AFD35-4945-4C4A-AA68-5E2D644A84B3}" srcOrd="0" destOrd="0" presId="urn:microsoft.com/office/officeart/2005/8/layout/hList2"/>
    <dgm:cxn modelId="{F333B101-E3D1-4460-8872-66F9E1E924FB}" type="presParOf" srcId="{246AFD35-4945-4C4A-AA68-5E2D644A84B3}" destId="{98312AC0-40E5-4FFB-957C-A83F62113EE0}" srcOrd="0" destOrd="0" presId="urn:microsoft.com/office/officeart/2005/8/layout/hList2"/>
    <dgm:cxn modelId="{0074AF38-B9CF-4360-8EBD-F09268446CE9}" type="presParOf" srcId="{246AFD35-4945-4C4A-AA68-5E2D644A84B3}" destId="{E4363D2E-4155-415C-93F3-4BBE418D4792}" srcOrd="1" destOrd="0" presId="urn:microsoft.com/office/officeart/2005/8/layout/hList2"/>
    <dgm:cxn modelId="{A5096F73-DA55-4D7F-9A02-85AF6CA6352C}" type="presParOf" srcId="{246AFD35-4945-4C4A-AA68-5E2D644A84B3}" destId="{9E4F2E72-9248-49B7-9488-6CF9EEBB9DDE}" srcOrd="2" destOrd="0" presId="urn:microsoft.com/office/officeart/2005/8/layout/hList2"/>
    <dgm:cxn modelId="{CD295498-D8BB-4A18-9373-4689DEEC1DFB}" type="presParOf" srcId="{734D1177-E272-4165-AD77-2261A088F918}" destId="{071F581E-DF12-483D-9B2F-A790F03552B7}" srcOrd="1" destOrd="0" presId="urn:microsoft.com/office/officeart/2005/8/layout/hList2"/>
    <dgm:cxn modelId="{AE9A8234-9753-436B-981B-7A73AD235C42}" type="presParOf" srcId="{734D1177-E272-4165-AD77-2261A088F918}" destId="{A62CEA84-9DA2-44B5-AEAB-2C1594C13825}" srcOrd="2" destOrd="0" presId="urn:microsoft.com/office/officeart/2005/8/layout/hList2"/>
    <dgm:cxn modelId="{1EEFA504-E356-4AD2-898E-9BDF34A4BDAF}" type="presParOf" srcId="{A62CEA84-9DA2-44B5-AEAB-2C1594C13825}" destId="{FE5D12C3-A278-4E86-BBFA-E39EE9D43CAC}" srcOrd="0" destOrd="0" presId="urn:microsoft.com/office/officeart/2005/8/layout/hList2"/>
    <dgm:cxn modelId="{685D72A3-DF37-4DAC-9545-A0E7D6573E8B}" type="presParOf" srcId="{A62CEA84-9DA2-44B5-AEAB-2C1594C13825}" destId="{47C36B6C-33D9-4840-B7A0-69E1585FD78B}" srcOrd="1" destOrd="0" presId="urn:microsoft.com/office/officeart/2005/8/layout/hList2"/>
    <dgm:cxn modelId="{CE8A7DA1-83B5-4E89-9710-8EDE1A6F3A10}" type="presParOf" srcId="{A62CEA84-9DA2-44B5-AEAB-2C1594C13825}" destId="{CB691CCB-ACBA-46F3-BEC3-29113E70193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F2E72-9248-49B7-9488-6CF9EEBB9DDE}">
      <dsp:nvSpPr>
        <dsp:cNvPr id="0" name=""/>
        <dsp:cNvSpPr/>
      </dsp:nvSpPr>
      <dsp:spPr>
        <a:xfrm rot="16200000">
          <a:off x="-1394176" y="2486924"/>
          <a:ext cx="3685032" cy="7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87499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initialize</a:t>
          </a:r>
        </a:p>
      </dsp:txBody>
      <dsp:txXfrm>
        <a:off x="-1394176" y="2486924"/>
        <a:ext cx="3685032" cy="779526"/>
      </dsp:txXfrm>
    </dsp:sp>
    <dsp:sp modelId="{E4363D2E-4155-415C-93F3-4BBE418D4792}">
      <dsp:nvSpPr>
        <dsp:cNvPr id="0" name=""/>
        <dsp:cNvSpPr/>
      </dsp:nvSpPr>
      <dsp:spPr>
        <a:xfrm>
          <a:off x="838102" y="1034171"/>
          <a:ext cx="4247831" cy="3685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687499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stack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build in resources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application specific resources</a:t>
          </a:r>
        </a:p>
      </dsp:txBody>
      <dsp:txXfrm>
        <a:off x="838102" y="1034171"/>
        <a:ext cx="4247831" cy="3685032"/>
      </dsp:txXfrm>
    </dsp:sp>
    <dsp:sp modelId="{98312AC0-40E5-4FFB-957C-A83F62113EE0}">
      <dsp:nvSpPr>
        <dsp:cNvPr id="0" name=""/>
        <dsp:cNvSpPr/>
      </dsp:nvSpPr>
      <dsp:spPr>
        <a:xfrm>
          <a:off x="58576" y="5196"/>
          <a:ext cx="1559052" cy="1559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91CCB-ACBA-46F3-BEC3-29113E70193E}">
      <dsp:nvSpPr>
        <dsp:cNvPr id="0" name=""/>
        <dsp:cNvSpPr/>
      </dsp:nvSpPr>
      <dsp:spPr>
        <a:xfrm rot="16200000">
          <a:off x="4738913" y="2486924"/>
          <a:ext cx="3685032" cy="7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87499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Run (wait on callback)</a:t>
          </a:r>
        </a:p>
      </dsp:txBody>
      <dsp:txXfrm>
        <a:off x="4738913" y="2486924"/>
        <a:ext cx="3685032" cy="779526"/>
      </dsp:txXfrm>
    </dsp:sp>
    <dsp:sp modelId="{47C36B6C-33D9-4840-B7A0-69E1585FD78B}">
      <dsp:nvSpPr>
        <dsp:cNvPr id="0" name=""/>
        <dsp:cNvSpPr/>
      </dsp:nvSpPr>
      <dsp:spPr>
        <a:xfrm>
          <a:off x="6971192" y="1034171"/>
          <a:ext cx="4247831" cy="3685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687499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GET: create response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POST: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Check input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Process (assign) input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Create response</a:t>
          </a:r>
        </a:p>
      </dsp:txBody>
      <dsp:txXfrm>
        <a:off x="6971192" y="1034171"/>
        <a:ext cx="4247831" cy="3685032"/>
      </dsp:txXfrm>
    </dsp:sp>
    <dsp:sp modelId="{FE5D12C3-A278-4E86-BBFA-E39EE9D43CAC}">
      <dsp:nvSpPr>
        <dsp:cNvPr id="0" name=""/>
        <dsp:cNvSpPr/>
      </dsp:nvSpPr>
      <dsp:spPr>
        <a:xfrm>
          <a:off x="6191666" y="5196"/>
          <a:ext cx="1559052" cy="1559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F4FD0-EEB3-E54D-9EAC-5C2F873504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301AC-E07C-274C-A432-7FB6442EF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1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0944-10E6-A94E-B66A-48C837D9B59C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CF2-646B-420C-ADB7-48BD65092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presentation subtitle</a:t>
            </a:r>
          </a:p>
        </p:txBody>
      </p:sp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13" name="Picture 12" descr="Cover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6" name="Picture 5" descr="OCF_4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7" name="Picture 6" descr="Cover_Ico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</a:t>
            </a:r>
          </a:p>
        </p:txBody>
      </p:sp>
      <p:pic>
        <p:nvPicPr>
          <p:cNvPr id="6" name="Picture 5" descr="Cover_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5" name="Picture 4" descr="Cover_Ic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82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119" y="1447800"/>
            <a:ext cx="11277600" cy="4724400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>
              <a:defRPr sz="2000" b="0" i="0">
                <a:solidFill>
                  <a:schemeClr val="tx1"/>
                </a:solidFill>
                <a:latin typeface="Century Gothic"/>
                <a:cs typeface="Century Gothic"/>
              </a:defRPr>
            </a:lvl2pPr>
            <a:lvl3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3pPr>
            <a:lvl4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4pPr>
            <a:lvl5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1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41325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319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521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</p:spTree>
    <p:extLst>
      <p:ext uri="{BB962C8B-B14F-4D97-AF65-F5344CB8AC3E}">
        <p14:creationId xmlns:p14="http://schemas.microsoft.com/office/powerpoint/2010/main" val="115588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55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  <p:pic>
        <p:nvPicPr>
          <p:cNvPr id="3" name="Picture 2" descr="OCF_4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2423319" y="6477001"/>
            <a:ext cx="6629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pic>
        <p:nvPicPr>
          <p:cNvPr id="14" name="Picture 13" descr="OCF_4C_Icon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2" name="Round Single Corner Rectangle 11"/>
          <p:cNvSpPr/>
          <p:nvPr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118" y="152400"/>
            <a:ext cx="10363201" cy="1066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19" y="1447800"/>
            <a:ext cx="112776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7719" y="6477001"/>
            <a:ext cx="1066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small" baseline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442119" y="6477000"/>
            <a:ext cx="1981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March 8, 2018</a:t>
            </a: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pic>
        <p:nvPicPr>
          <p:cNvPr id="13" name="Picture 12" descr="OCF_4C_Icon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5" name="Round Single Corner Rectangle 14"/>
          <p:cNvSpPr/>
          <p:nvPr userDrawn="1"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59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i="0" kern="1200" baseline="0">
          <a:solidFill>
            <a:schemeClr val="tx2"/>
          </a:solidFill>
          <a:latin typeface="Century Gothic"/>
          <a:ea typeface="+mj-ea"/>
          <a:cs typeface="Century Gothic"/>
        </a:defRPr>
      </a:lvl1pPr>
    </p:titleStyle>
    <p:bodyStyle>
      <a:lvl1pPr marL="274320" indent="-274320" algn="l" defTabSz="914400" rtl="0" eaLnBrk="1" latinLnBrk="0" hangingPunct="1">
        <a:spcBef>
          <a:spcPts val="1800"/>
        </a:spcBef>
        <a:spcAft>
          <a:spcPts val="0"/>
        </a:spcAft>
        <a:buClr>
          <a:schemeClr val="accent2"/>
        </a:buClr>
        <a:buFont typeface="Arial"/>
        <a:buChar char="•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4864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/>
        <a:buChar char="•"/>
        <a:defRPr sz="2000" b="0" i="0" kern="1200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82296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/>
        <a:buChar char="•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09728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37160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»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19" y="3429000"/>
            <a:ext cx="8153024" cy="1143000"/>
          </a:xfrm>
        </p:spPr>
        <p:txBody>
          <a:bodyPr/>
          <a:lstStyle/>
          <a:p>
            <a:r>
              <a:rPr lang="en-US" dirty="0" err="1"/>
              <a:t>ToolChain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19" y="4572000"/>
            <a:ext cx="9067800" cy="609600"/>
          </a:xfrm>
        </p:spPr>
        <p:txBody>
          <a:bodyPr>
            <a:normAutofit/>
          </a:bodyPr>
          <a:lstStyle/>
          <a:p>
            <a:r>
              <a:rPr lang="en-US" dirty="0" err="1"/>
              <a:t>IOTivity</a:t>
            </a:r>
            <a:r>
              <a:rPr lang="en-US" dirty="0"/>
              <a:t>-Lite Code explained</a:t>
            </a:r>
          </a:p>
        </p:txBody>
      </p:sp>
    </p:spTree>
    <p:extLst>
      <p:ext uri="{BB962C8B-B14F-4D97-AF65-F5344CB8AC3E}">
        <p14:creationId xmlns:p14="http://schemas.microsoft.com/office/powerpoint/2010/main" val="209858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Each endpoint can have an UPDATE function:</a:t>
            </a:r>
          </a:p>
          <a:p>
            <a:r>
              <a:rPr lang="en-GB" dirty="0"/>
              <a:t>Naming convention: post_&lt;path&gt;</a:t>
            </a:r>
          </a:p>
          <a:p>
            <a:r>
              <a:rPr lang="en-GB" dirty="0"/>
              <a:t>Function that interprets the payload when “</a:t>
            </a:r>
            <a:r>
              <a:rPr lang="en-GB" dirty="0" err="1"/>
              <a:t>coap</a:t>
            </a:r>
            <a:r>
              <a:rPr lang="en-GB" dirty="0"/>
              <a:t>-post” is called</a:t>
            </a:r>
          </a:p>
          <a:p>
            <a:r>
              <a:rPr lang="en-GB" dirty="0"/>
              <a:t>Function checks if the properties are correct and within the limits.</a:t>
            </a:r>
          </a:p>
          <a:p>
            <a:r>
              <a:rPr lang="en-GB" dirty="0"/>
              <a:t>If all properties are correct, then the values of the post are assigned to the global variables for that specific endpoint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Implementation specific: 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after assigning the value to the member variables, one can interact with the HW, using the newly assigned member variables.</a:t>
            </a:r>
            <a:endParaRPr lang="en-GB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Update (POST)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9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err="1"/>
              <a:t>IOTivity-Lite</a:t>
            </a:r>
            <a:r>
              <a:rPr lang="en-GB" sz="2800" dirty="0"/>
              <a:t> API</a:t>
            </a:r>
          </a:p>
          <a:p>
            <a:r>
              <a:rPr lang="en-GB" sz="2800" dirty="0"/>
              <a:t>Main </a:t>
            </a:r>
          </a:p>
          <a:p>
            <a:r>
              <a:rPr lang="en-GB" sz="2800" dirty="0"/>
              <a:t>Supported functions</a:t>
            </a:r>
          </a:p>
          <a:p>
            <a:r>
              <a:rPr lang="en-GB" sz="2800" dirty="0"/>
              <a:t>Global variables for each resource</a:t>
            </a:r>
          </a:p>
          <a:p>
            <a:r>
              <a:rPr lang="en-GB" sz="2800" dirty="0"/>
              <a:t>Handler implementation for each resource-method</a:t>
            </a:r>
          </a:p>
          <a:p>
            <a:endParaRPr lang="en-GB" sz="2800" dirty="0"/>
          </a:p>
          <a:p>
            <a:endParaRPr lang="en-GB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Generated </a:t>
            </a:r>
            <a:r>
              <a:rPr lang="en-US" dirty="0" err="1"/>
              <a:t>IOTivity</a:t>
            </a:r>
            <a:r>
              <a:rPr lang="en-US" dirty="0"/>
              <a:t>-Lite code explained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7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06820B-2D7B-45F1-AD98-880181D63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52720"/>
              </p:ext>
            </p:extLst>
          </p:nvPr>
        </p:nvGraphicFramePr>
        <p:xfrm>
          <a:off x="442913" y="1447800"/>
          <a:ext cx="11277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3A3A808-4DD7-4990-A7A4-EA617320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stages, setup and running of the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019BE-4347-48A0-B6DF-4E06BC2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8,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305DA-6422-4198-BC8D-0D2D3325D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8EA6-9C0F-4B6C-9021-958199BE25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r>
              <a:rPr lang="en-GB" sz="2400" dirty="0"/>
              <a:t>Set of APIs to create an OCF device (or client)</a:t>
            </a:r>
          </a:p>
          <a:p>
            <a:r>
              <a:rPr lang="en-GB" dirty="0"/>
              <a:t>Has a set of “build-in” resources:</a:t>
            </a:r>
          </a:p>
          <a:p>
            <a:pPr lvl="1"/>
            <a:r>
              <a:rPr lang="en-GB" dirty="0" err="1"/>
              <a:t>oic</a:t>
            </a:r>
            <a:r>
              <a:rPr lang="en-GB" dirty="0"/>
              <a:t>/res</a:t>
            </a:r>
          </a:p>
          <a:p>
            <a:pPr lvl="1"/>
            <a:r>
              <a:rPr lang="en-GB" dirty="0" err="1"/>
              <a:t>oic</a:t>
            </a:r>
            <a:r>
              <a:rPr lang="en-GB" dirty="0"/>
              <a:t>/p</a:t>
            </a:r>
          </a:p>
          <a:p>
            <a:pPr lvl="1"/>
            <a:r>
              <a:rPr lang="en-GB" dirty="0" err="1"/>
              <a:t>oic</a:t>
            </a:r>
            <a:r>
              <a:rPr lang="en-GB" dirty="0"/>
              <a:t>/d</a:t>
            </a:r>
          </a:p>
          <a:p>
            <a:pPr lvl="1"/>
            <a:r>
              <a:rPr lang="en-GB" dirty="0"/>
              <a:t>Security resources</a:t>
            </a:r>
          </a:p>
          <a:p>
            <a:pPr lvl="1"/>
            <a:r>
              <a:rPr lang="en-GB" dirty="0"/>
              <a:t>introspection</a:t>
            </a:r>
          </a:p>
          <a:p>
            <a:pPr marL="0" indent="0">
              <a:buNone/>
            </a:pPr>
            <a:r>
              <a:rPr lang="en-GB" dirty="0"/>
              <a:t>The entity handler of these resources will be handled by the stack.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IOTivity</a:t>
            </a:r>
            <a:r>
              <a:rPr lang="en-US" dirty="0"/>
              <a:t>-lite  build in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7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r>
              <a:rPr lang="en-GB" sz="2800" dirty="0"/>
              <a:t>Main </a:t>
            </a:r>
          </a:p>
          <a:p>
            <a:pPr lvl="1"/>
            <a:r>
              <a:rPr lang="en-GB" sz="2400" dirty="0"/>
              <a:t>Starts the platform</a:t>
            </a:r>
          </a:p>
          <a:p>
            <a:pPr lvl="1"/>
            <a:r>
              <a:rPr lang="en-GB" sz="2400" dirty="0"/>
              <a:t>Register the device and platform, e.g. initializes </a:t>
            </a:r>
            <a:r>
              <a:rPr lang="en-GB" sz="2400" dirty="0" err="1"/>
              <a:t>oic</a:t>
            </a:r>
            <a:r>
              <a:rPr lang="en-GB" sz="2400" dirty="0"/>
              <a:t>/d and </a:t>
            </a:r>
            <a:r>
              <a:rPr lang="en-GB" sz="2400" dirty="0" err="1"/>
              <a:t>oic</a:t>
            </a:r>
            <a:r>
              <a:rPr lang="en-GB" sz="2400" dirty="0"/>
              <a:t>/p</a:t>
            </a:r>
          </a:p>
          <a:p>
            <a:pPr lvl="1"/>
            <a:r>
              <a:rPr lang="en-GB" sz="2400" dirty="0"/>
              <a:t>Create all application specific resources</a:t>
            </a:r>
            <a:endParaRPr lang="en-GB" sz="2200" dirty="0"/>
          </a:p>
          <a:p>
            <a:pPr lvl="1"/>
            <a:r>
              <a:rPr lang="en-GB" sz="2400" dirty="0"/>
              <a:t>Message pump</a:t>
            </a:r>
          </a:p>
          <a:p>
            <a:pPr lvl="2"/>
            <a:r>
              <a:rPr lang="en-GB" sz="2200" dirty="0"/>
              <a:t>A loop that handles the incoming messages, e.g. GET and POST</a:t>
            </a:r>
          </a:p>
          <a:p>
            <a:pPr lvl="3"/>
            <a:r>
              <a:rPr lang="en-GB" sz="2400" dirty="0"/>
              <a:t>Calls the installed </a:t>
            </a:r>
            <a:r>
              <a:rPr lang="en-GB" sz="2400" dirty="0" err="1"/>
              <a:t>callbacks</a:t>
            </a:r>
            <a:r>
              <a:rPr lang="en-GB" sz="2400" dirty="0"/>
              <a:t> for each resource.</a:t>
            </a:r>
          </a:p>
          <a:p>
            <a:pPr lvl="2"/>
            <a:r>
              <a:rPr lang="en-GB" sz="2200" dirty="0"/>
              <a:t>This loop makes sure that all access to the functions/global variables are not concurrent.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err="1"/>
              <a:t>app_init</a:t>
            </a:r>
            <a:r>
              <a:rPr lang="en-GB" sz="2800" dirty="0"/>
              <a:t> function sets the device (</a:t>
            </a:r>
            <a:r>
              <a:rPr lang="en-GB" sz="2800" dirty="0" err="1"/>
              <a:t>oic</a:t>
            </a:r>
            <a:r>
              <a:rPr lang="en-GB" sz="2800" dirty="0"/>
              <a:t>/d) information like:</a:t>
            </a:r>
          </a:p>
          <a:p>
            <a:r>
              <a:rPr lang="en-GB" dirty="0"/>
              <a:t>Device type</a:t>
            </a:r>
          </a:p>
          <a:p>
            <a:r>
              <a:rPr lang="en-GB" dirty="0"/>
              <a:t>Device name</a:t>
            </a:r>
          </a:p>
          <a:p>
            <a:r>
              <a:rPr lang="en-GB" dirty="0"/>
              <a:t>Data model versions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 specific things that is being set the platform</a:t>
            </a:r>
          </a:p>
          <a:p>
            <a:pPr marL="0" indent="0">
              <a:buNone/>
            </a:pPr>
            <a:r>
              <a:rPr lang="en-GB" dirty="0"/>
              <a:t>- Only name</a:t>
            </a:r>
          </a:p>
          <a:p>
            <a:endParaRPr lang="en-GB" dirty="0"/>
          </a:p>
          <a:p>
            <a:pPr marL="274320" lvl="1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device (</a:t>
            </a:r>
            <a:r>
              <a:rPr lang="en-US" dirty="0" err="1"/>
              <a:t>app_init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err="1"/>
              <a:t>register_resources</a:t>
            </a:r>
            <a:r>
              <a:rPr lang="en-GB" sz="2800" dirty="0"/>
              <a:t> function sets for each endpoint:</a:t>
            </a:r>
          </a:p>
          <a:p>
            <a:r>
              <a:rPr lang="en-GB" sz="2800" dirty="0"/>
              <a:t>Resource type</a:t>
            </a:r>
          </a:p>
          <a:p>
            <a:r>
              <a:rPr lang="en-GB" sz="2800" dirty="0"/>
              <a:t>Interface, including the default interface</a:t>
            </a:r>
          </a:p>
          <a:p>
            <a:r>
              <a:rPr lang="en-GB" sz="2800" dirty="0"/>
              <a:t>Discoverable</a:t>
            </a:r>
          </a:p>
          <a:p>
            <a:r>
              <a:rPr lang="en-GB" sz="2800" dirty="0"/>
              <a:t>Observable</a:t>
            </a:r>
          </a:p>
          <a:p>
            <a:r>
              <a:rPr lang="en-GB" sz="2800" dirty="0"/>
              <a:t>And the GET/POST request handlers</a:t>
            </a:r>
            <a:endParaRPr lang="en-GB" dirty="0"/>
          </a:p>
          <a:p>
            <a:endParaRPr lang="en-GB" dirty="0"/>
          </a:p>
          <a:p>
            <a:pPr marL="274320" lvl="1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4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Each end point has a set of variables:</a:t>
            </a:r>
          </a:p>
          <a:p>
            <a:r>
              <a:rPr lang="en-US" dirty="0"/>
              <a:t>The property name</a:t>
            </a:r>
          </a:p>
          <a:p>
            <a:pPr lvl="1"/>
            <a:r>
              <a:rPr lang="en-US" dirty="0"/>
              <a:t>naming convention: g_&lt;path&gt;_RESOURCE_PROPERTY_NAME_&lt;</a:t>
            </a:r>
            <a:r>
              <a:rPr lang="en-US" dirty="0" err="1"/>
              <a:t>propertyname</a:t>
            </a:r>
            <a:r>
              <a:rPr lang="en-US" dirty="0"/>
              <a:t>&gt;</a:t>
            </a:r>
          </a:p>
          <a:p>
            <a:r>
              <a:rPr lang="en-US" dirty="0"/>
              <a:t>The actual value of the property, which is typed from the </a:t>
            </a:r>
            <a:r>
              <a:rPr lang="en-US" dirty="0" err="1"/>
              <a:t>json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naming convention: g_&lt;path&gt;_&lt;</a:t>
            </a:r>
            <a:r>
              <a:rPr lang="en-US" dirty="0" err="1"/>
              <a:t>propertyname</a:t>
            </a:r>
            <a:r>
              <a:rPr lang="en-US" dirty="0"/>
              <a:t>&gt;</a:t>
            </a:r>
          </a:p>
          <a:p>
            <a:r>
              <a:rPr lang="en-US" dirty="0"/>
              <a:t>The path in a variable:</a:t>
            </a:r>
          </a:p>
          <a:p>
            <a:pPr lvl="1"/>
            <a:r>
              <a:rPr lang="en-US" dirty="0"/>
              <a:t>naming convention: g_&lt;path&gt;_RESOURCE_ENDPOINT</a:t>
            </a:r>
          </a:p>
          <a:p>
            <a:r>
              <a:rPr lang="en-US" dirty="0"/>
              <a:t>Array of interfaces, where by the first will be set as default interface</a:t>
            </a:r>
          </a:p>
          <a:p>
            <a:pPr lvl="1"/>
            <a:r>
              <a:rPr lang="en-US" dirty="0"/>
              <a:t>naming convention g_&lt;path&gt;_RESOURCE_INTERFACE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global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Each endpoint can have an Retrieve (GET) operation:</a:t>
            </a:r>
          </a:p>
          <a:p>
            <a:r>
              <a:rPr lang="en-GB" sz="2800" dirty="0"/>
              <a:t>Naming convention: get_&lt;path&gt;</a:t>
            </a:r>
          </a:p>
          <a:p>
            <a:r>
              <a:rPr lang="en-GB" sz="2800" dirty="0"/>
              <a:t>Function returns the payload when “</a:t>
            </a:r>
            <a:r>
              <a:rPr lang="en-GB" sz="2800" dirty="0" err="1"/>
              <a:t>coap</a:t>
            </a:r>
            <a:r>
              <a:rPr lang="en-GB" sz="2800" dirty="0"/>
              <a:t>-get” is called</a:t>
            </a:r>
          </a:p>
          <a:p>
            <a:r>
              <a:rPr lang="en-GB" sz="2800" dirty="0"/>
              <a:t>Function adds the global variables of that specific endpoint to the payload that will be returned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Implementation specific: 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before assigning the member variables to the payload, one can update the member variables from the HW.</a:t>
            </a:r>
            <a:endParaRPr lang="en-GB" sz="2000" dirty="0">
              <a:solidFill>
                <a:srgbClr val="00B0F0"/>
              </a:solidFill>
            </a:endParaRPr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Retrieve (GET)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587"/>
      </p:ext>
    </p:extLst>
  </p:cSld>
  <p:clrMapOvr>
    <a:masterClrMapping/>
  </p:clrMapOvr>
</p:sld>
</file>

<file path=ppt/theme/theme1.xml><?xml version="1.0" encoding="utf-8"?>
<a:theme xmlns:a="http://schemas.openxmlformats.org/drawingml/2006/main" name="OCF">
  <a:themeElements>
    <a:clrScheme name="Custom 6">
      <a:dk1>
        <a:srgbClr val="000000"/>
      </a:dk1>
      <a:lt1>
        <a:srgbClr val="FFFFFF"/>
      </a:lt1>
      <a:dk2>
        <a:srgbClr val="005D83"/>
      </a:dk2>
      <a:lt2>
        <a:srgbClr val="FFFFFF"/>
      </a:lt2>
      <a:accent1>
        <a:srgbClr val="0090B7"/>
      </a:accent1>
      <a:accent2>
        <a:srgbClr val="68B953"/>
      </a:accent2>
      <a:accent3>
        <a:srgbClr val="717271"/>
      </a:accent3>
      <a:accent4>
        <a:srgbClr val="00B1EB"/>
      </a:accent4>
      <a:accent5>
        <a:srgbClr val="F06C19"/>
      </a:accent5>
      <a:accent6>
        <a:srgbClr val="FCC500"/>
      </a:accent6>
      <a:hlink>
        <a:srgbClr val="00B1EB"/>
      </a:hlink>
      <a:folHlink>
        <a:srgbClr val="68B95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F - B" id="{675AB949-5BDB-40AA-9154-C531EF6F7547}" vid="{ADC53D70-75BC-410A-B996-90B1AF48D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9097</TotalTime>
  <Words>610</Words>
  <Application>Microsoft Office PowerPoint</Application>
  <PresentationFormat>Custom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OCF</vt:lpstr>
      <vt:lpstr>ToolChain</vt:lpstr>
      <vt:lpstr>The Generated IOTivity-Lite code explained</vt:lpstr>
      <vt:lpstr>Typical stages, setup and running of the stack</vt:lpstr>
      <vt:lpstr>IOTivity-lite  build in resources</vt:lpstr>
      <vt:lpstr>Main</vt:lpstr>
      <vt:lpstr>Register device (app_init)</vt:lpstr>
      <vt:lpstr>Register resources</vt:lpstr>
      <vt:lpstr>Resource global variables</vt:lpstr>
      <vt:lpstr>Handling the Retrieve (GET) operation</vt:lpstr>
      <vt:lpstr>Handling the Update (POST) operation</vt:lpstr>
      <vt:lpstr>  </vt:lpstr>
    </vt:vector>
  </TitlesOfParts>
  <Company>VTM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Group Status Reports</dc:title>
  <dc:creator>Lindsay Adamson</dc:creator>
  <cp:lastModifiedBy>Wouter van der Beek (wovander)</cp:lastModifiedBy>
  <cp:revision>486</cp:revision>
  <dcterms:created xsi:type="dcterms:W3CDTF">2016-05-17T18:07:16Z</dcterms:created>
  <dcterms:modified xsi:type="dcterms:W3CDTF">2019-02-22T12:19:07Z</dcterms:modified>
</cp:coreProperties>
</file>