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handoutMasterIdLst>
    <p:handoutMasterId r:id="rId16"/>
  </p:handoutMasterIdLst>
  <p:sldIdLst>
    <p:sldId id="277" r:id="rId2"/>
    <p:sldId id="278" r:id="rId3"/>
    <p:sldId id="282" r:id="rId4"/>
    <p:sldId id="283" r:id="rId5"/>
    <p:sldId id="284" r:id="rId6"/>
    <p:sldId id="286" r:id="rId7"/>
    <p:sldId id="295" r:id="rId8"/>
    <p:sldId id="285" r:id="rId9"/>
    <p:sldId id="287" r:id="rId10"/>
    <p:sldId id="296" r:id="rId11"/>
    <p:sldId id="297" r:id="rId12"/>
    <p:sldId id="298" r:id="rId13"/>
    <p:sldId id="281" r:id="rId14"/>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A83E"/>
    <a:srgbClr val="007A4C"/>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6" autoAdjust="0"/>
    <p:restoredTop sz="94700" autoAdjust="0"/>
  </p:normalViewPr>
  <p:slideViewPr>
    <p:cSldViewPr snapToGrid="0">
      <p:cViewPr varScale="1">
        <p:scale>
          <a:sx n="105" d="100"/>
          <a:sy n="105" d="100"/>
        </p:scale>
        <p:origin x="456" y="96"/>
      </p:cViewPr>
      <p:guideLst>
        <p:guide orient="horz" pos="4218"/>
        <p:guide pos="392"/>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B7E22-5DAD-468C-8B8F-D4C56229ACE6}"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s-ES"/>
        </a:p>
      </dgm:t>
    </dgm:pt>
    <dgm:pt modelId="{C6D1C1DD-3C0F-487A-ACAA-AA2F97D4F26F}">
      <dgm:prSet phldrT="[Texto]"/>
      <dgm:spPr/>
      <dgm:t>
        <a:bodyPr/>
        <a:lstStyle/>
        <a:p>
          <a:r>
            <a:rPr lang="es-ES"/>
            <a:t>OTGC main code (C / C++)</a:t>
          </a:r>
        </a:p>
      </dgm:t>
    </dgm:pt>
    <dgm:pt modelId="{0400C9FC-78A1-4B84-9E1C-3294AF021AA0}" type="parTrans" cxnId="{DCEF64A8-3093-41E3-BE12-BC07EAA4D29D}">
      <dgm:prSet/>
      <dgm:spPr/>
      <dgm:t>
        <a:bodyPr/>
        <a:lstStyle/>
        <a:p>
          <a:endParaRPr lang="es-ES"/>
        </a:p>
      </dgm:t>
    </dgm:pt>
    <dgm:pt modelId="{D66557CF-82D1-4791-B580-19B265E0E0FD}" type="sibTrans" cxnId="{DCEF64A8-3093-41E3-BE12-BC07EAA4D29D}">
      <dgm:prSet/>
      <dgm:spPr/>
      <dgm:t>
        <a:bodyPr/>
        <a:lstStyle/>
        <a:p>
          <a:endParaRPr lang="es-ES"/>
        </a:p>
      </dgm:t>
    </dgm:pt>
    <dgm:pt modelId="{D30648C0-42FB-4342-9A97-4E6D2A1ADA04}">
      <dgm:prSet phldrT="[Texto]"/>
      <dgm:spPr/>
      <dgm:t>
        <a:bodyPr/>
        <a:lstStyle/>
        <a:p>
          <a:r>
            <a:rPr lang="es-ES"/>
            <a:t>OS dependent code</a:t>
          </a:r>
        </a:p>
        <a:p>
          <a:r>
            <a:rPr lang="es-ES"/>
            <a:t>(Android)</a:t>
          </a:r>
        </a:p>
      </dgm:t>
    </dgm:pt>
    <dgm:pt modelId="{716135E0-5AFD-4AD1-84AA-524965CA8783}" type="parTrans" cxnId="{4B62B049-3791-4E67-9849-9363EA71AD5C}">
      <dgm:prSet/>
      <dgm:spPr/>
      <dgm:t>
        <a:bodyPr/>
        <a:lstStyle/>
        <a:p>
          <a:endParaRPr lang="es-ES"/>
        </a:p>
      </dgm:t>
    </dgm:pt>
    <dgm:pt modelId="{893D4330-42BD-4FCA-BEFB-00D1F65C8D22}" type="sibTrans" cxnId="{4B62B049-3791-4E67-9849-9363EA71AD5C}">
      <dgm:prSet/>
      <dgm:spPr/>
      <dgm:t>
        <a:bodyPr/>
        <a:lstStyle/>
        <a:p>
          <a:endParaRPr lang="es-ES"/>
        </a:p>
      </dgm:t>
    </dgm:pt>
    <dgm:pt modelId="{1140893B-5AF7-4988-9FAD-DAC086F6CEB2}">
      <dgm:prSet phldrT="[Texto]"/>
      <dgm:spPr/>
      <dgm:t>
        <a:bodyPr/>
        <a:lstStyle/>
        <a:p>
          <a:r>
            <a:rPr lang="es-ES"/>
            <a:t>OS dependent code </a:t>
          </a:r>
        </a:p>
        <a:p>
          <a:r>
            <a:rPr lang="es-ES"/>
            <a:t>(iOS)</a:t>
          </a:r>
        </a:p>
      </dgm:t>
    </dgm:pt>
    <dgm:pt modelId="{76FD2EA0-AE5D-458E-9685-7C40A138857D}" type="parTrans" cxnId="{1FCE6EB9-9EA5-4625-9110-0BF1E8237830}">
      <dgm:prSet/>
      <dgm:spPr/>
      <dgm:t>
        <a:bodyPr/>
        <a:lstStyle/>
        <a:p>
          <a:endParaRPr lang="es-ES"/>
        </a:p>
      </dgm:t>
    </dgm:pt>
    <dgm:pt modelId="{55D7ED56-D9E3-427F-BB0A-BEB4D2055890}" type="sibTrans" cxnId="{1FCE6EB9-9EA5-4625-9110-0BF1E8237830}">
      <dgm:prSet/>
      <dgm:spPr/>
      <dgm:t>
        <a:bodyPr/>
        <a:lstStyle/>
        <a:p>
          <a:endParaRPr lang="es-ES"/>
        </a:p>
      </dgm:t>
    </dgm:pt>
    <dgm:pt modelId="{31C35A2D-A29B-4E0D-9D08-962D46A442F3}">
      <dgm:prSet phldrT="[Texto]"/>
      <dgm:spPr/>
      <dgm:t>
        <a:bodyPr/>
        <a:lstStyle/>
        <a:p>
          <a:r>
            <a:rPr lang="es-ES"/>
            <a:t>OS dependent code</a:t>
          </a:r>
        </a:p>
        <a:p>
          <a:r>
            <a:rPr lang="es-ES"/>
            <a:t>(Windows)</a:t>
          </a:r>
        </a:p>
      </dgm:t>
    </dgm:pt>
    <dgm:pt modelId="{4698778B-D129-4DCE-AFC8-2731B08A379A}" type="parTrans" cxnId="{64FDD5F3-AA78-4871-B756-FA1B6441F9D6}">
      <dgm:prSet/>
      <dgm:spPr/>
      <dgm:t>
        <a:bodyPr/>
        <a:lstStyle/>
        <a:p>
          <a:endParaRPr lang="es-ES"/>
        </a:p>
      </dgm:t>
    </dgm:pt>
    <dgm:pt modelId="{1E50FA2F-57E9-4088-A0B9-DCFFA4F1DE5E}" type="sibTrans" cxnId="{64FDD5F3-AA78-4871-B756-FA1B6441F9D6}">
      <dgm:prSet/>
      <dgm:spPr/>
      <dgm:t>
        <a:bodyPr/>
        <a:lstStyle/>
        <a:p>
          <a:endParaRPr lang="es-ES"/>
        </a:p>
      </dgm:t>
    </dgm:pt>
    <dgm:pt modelId="{813A5BA0-E699-4ACC-8F2B-E2F37CCEA5AB}">
      <dgm:prSet phldrT="[Texto]"/>
      <dgm:spPr/>
      <dgm:t>
        <a:bodyPr/>
        <a:lstStyle/>
        <a:p>
          <a:r>
            <a:rPr lang="es-ES" dirty="0"/>
            <a:t>OS </a:t>
          </a:r>
          <a:r>
            <a:rPr lang="es-ES" dirty="0" err="1"/>
            <a:t>dependent</a:t>
          </a:r>
          <a:r>
            <a:rPr lang="es-ES" dirty="0"/>
            <a:t> </a:t>
          </a:r>
          <a:r>
            <a:rPr lang="es-ES" dirty="0" err="1"/>
            <a:t>code</a:t>
          </a:r>
          <a:endParaRPr lang="es-ES" dirty="0"/>
        </a:p>
        <a:p>
          <a:r>
            <a:rPr lang="es-ES" dirty="0"/>
            <a:t>(Linux)</a:t>
          </a:r>
        </a:p>
      </dgm:t>
    </dgm:pt>
    <dgm:pt modelId="{5CCBC3C4-5D48-4E58-8337-BAF83B1E8ECF}" type="parTrans" cxnId="{3C579961-454D-4671-918E-08FE9E39D65C}">
      <dgm:prSet/>
      <dgm:spPr/>
      <dgm:t>
        <a:bodyPr/>
        <a:lstStyle/>
        <a:p>
          <a:endParaRPr lang="es-ES"/>
        </a:p>
      </dgm:t>
    </dgm:pt>
    <dgm:pt modelId="{496AC937-31D3-478E-B995-6D56C8815F04}" type="sibTrans" cxnId="{3C579961-454D-4671-918E-08FE9E39D65C}">
      <dgm:prSet/>
      <dgm:spPr/>
      <dgm:t>
        <a:bodyPr/>
        <a:lstStyle/>
        <a:p>
          <a:endParaRPr lang="es-ES"/>
        </a:p>
      </dgm:t>
    </dgm:pt>
    <dgm:pt modelId="{CB56454F-13C1-4C06-9D81-8911F3AF8E16}" type="pres">
      <dgm:prSet presAssocID="{418B7E22-5DAD-468C-8B8F-D4C56229ACE6}" presName="Name0" presStyleCnt="0">
        <dgm:presLayoutVars>
          <dgm:chPref val="1"/>
          <dgm:dir/>
          <dgm:animOne val="branch"/>
          <dgm:animLvl val="lvl"/>
          <dgm:resizeHandles/>
        </dgm:presLayoutVars>
      </dgm:prSet>
      <dgm:spPr/>
      <dgm:t>
        <a:bodyPr/>
        <a:lstStyle/>
        <a:p>
          <a:endParaRPr lang="es-ES"/>
        </a:p>
      </dgm:t>
    </dgm:pt>
    <dgm:pt modelId="{AF091A73-6CBD-4219-94B4-06430EFC4403}" type="pres">
      <dgm:prSet presAssocID="{C6D1C1DD-3C0F-487A-ACAA-AA2F97D4F26F}" presName="vertOne" presStyleCnt="0"/>
      <dgm:spPr/>
    </dgm:pt>
    <dgm:pt modelId="{13A32037-D211-4F4C-815C-82B81362B1D3}" type="pres">
      <dgm:prSet presAssocID="{C6D1C1DD-3C0F-487A-ACAA-AA2F97D4F26F}" presName="txOne" presStyleLbl="node0" presStyleIdx="0" presStyleCnt="1">
        <dgm:presLayoutVars>
          <dgm:chPref val="3"/>
        </dgm:presLayoutVars>
      </dgm:prSet>
      <dgm:spPr/>
      <dgm:t>
        <a:bodyPr/>
        <a:lstStyle/>
        <a:p>
          <a:endParaRPr lang="es-ES"/>
        </a:p>
      </dgm:t>
    </dgm:pt>
    <dgm:pt modelId="{BEF0CC78-A937-4DDD-83FD-64EAD80FF074}" type="pres">
      <dgm:prSet presAssocID="{C6D1C1DD-3C0F-487A-ACAA-AA2F97D4F26F}" presName="parTransOne" presStyleCnt="0"/>
      <dgm:spPr/>
    </dgm:pt>
    <dgm:pt modelId="{7C3DFCFD-9E07-4BAB-98E7-58786D6603D9}" type="pres">
      <dgm:prSet presAssocID="{C6D1C1DD-3C0F-487A-ACAA-AA2F97D4F26F}" presName="horzOne" presStyleCnt="0"/>
      <dgm:spPr/>
    </dgm:pt>
    <dgm:pt modelId="{2EB723A8-03A4-4D60-A1A0-0C914E00240D}" type="pres">
      <dgm:prSet presAssocID="{D30648C0-42FB-4342-9A97-4E6D2A1ADA04}" presName="vertTwo" presStyleCnt="0"/>
      <dgm:spPr/>
    </dgm:pt>
    <dgm:pt modelId="{46C92CF5-AEE7-44FA-A6B6-6D54720E132E}" type="pres">
      <dgm:prSet presAssocID="{D30648C0-42FB-4342-9A97-4E6D2A1ADA04}" presName="txTwo" presStyleLbl="node2" presStyleIdx="0" presStyleCnt="4">
        <dgm:presLayoutVars>
          <dgm:chPref val="3"/>
        </dgm:presLayoutVars>
      </dgm:prSet>
      <dgm:spPr/>
      <dgm:t>
        <a:bodyPr/>
        <a:lstStyle/>
        <a:p>
          <a:endParaRPr lang="es-ES"/>
        </a:p>
      </dgm:t>
    </dgm:pt>
    <dgm:pt modelId="{66305EDB-B2F2-4984-9E62-0787C01C87F5}" type="pres">
      <dgm:prSet presAssocID="{D30648C0-42FB-4342-9A97-4E6D2A1ADA04}" presName="horzTwo" presStyleCnt="0"/>
      <dgm:spPr/>
    </dgm:pt>
    <dgm:pt modelId="{2D71225A-DFF1-4E78-90A0-3D8A6007018A}" type="pres">
      <dgm:prSet presAssocID="{893D4330-42BD-4FCA-BEFB-00D1F65C8D22}" presName="sibSpaceTwo" presStyleCnt="0"/>
      <dgm:spPr/>
    </dgm:pt>
    <dgm:pt modelId="{92F2ED40-1072-4D52-AA19-E7C4DFB114F2}" type="pres">
      <dgm:prSet presAssocID="{1140893B-5AF7-4988-9FAD-DAC086F6CEB2}" presName="vertTwo" presStyleCnt="0"/>
      <dgm:spPr/>
    </dgm:pt>
    <dgm:pt modelId="{1D5CF17C-2C5B-429E-9A46-6617B761E3FB}" type="pres">
      <dgm:prSet presAssocID="{1140893B-5AF7-4988-9FAD-DAC086F6CEB2}" presName="txTwo" presStyleLbl="node2" presStyleIdx="1" presStyleCnt="4">
        <dgm:presLayoutVars>
          <dgm:chPref val="3"/>
        </dgm:presLayoutVars>
      </dgm:prSet>
      <dgm:spPr/>
      <dgm:t>
        <a:bodyPr/>
        <a:lstStyle/>
        <a:p>
          <a:endParaRPr lang="es-ES"/>
        </a:p>
      </dgm:t>
    </dgm:pt>
    <dgm:pt modelId="{EABAC766-096D-4C00-AFAB-47EE423A0E40}" type="pres">
      <dgm:prSet presAssocID="{1140893B-5AF7-4988-9FAD-DAC086F6CEB2}" presName="horzTwo" presStyleCnt="0"/>
      <dgm:spPr/>
    </dgm:pt>
    <dgm:pt modelId="{F39D9D77-79AB-4A14-87BD-639412D31026}" type="pres">
      <dgm:prSet presAssocID="{55D7ED56-D9E3-427F-BB0A-BEB4D2055890}" presName="sibSpaceTwo" presStyleCnt="0"/>
      <dgm:spPr/>
    </dgm:pt>
    <dgm:pt modelId="{7F9CF920-451E-4BCE-BBEE-89AAE6B2ED8F}" type="pres">
      <dgm:prSet presAssocID="{31C35A2D-A29B-4E0D-9D08-962D46A442F3}" presName="vertTwo" presStyleCnt="0"/>
      <dgm:spPr/>
    </dgm:pt>
    <dgm:pt modelId="{066667E1-60DF-4193-906E-CB3614DA9912}" type="pres">
      <dgm:prSet presAssocID="{31C35A2D-A29B-4E0D-9D08-962D46A442F3}" presName="txTwo" presStyleLbl="node2" presStyleIdx="2" presStyleCnt="4">
        <dgm:presLayoutVars>
          <dgm:chPref val="3"/>
        </dgm:presLayoutVars>
      </dgm:prSet>
      <dgm:spPr/>
      <dgm:t>
        <a:bodyPr/>
        <a:lstStyle/>
        <a:p>
          <a:endParaRPr lang="es-ES"/>
        </a:p>
      </dgm:t>
    </dgm:pt>
    <dgm:pt modelId="{CFDD700A-6449-45D6-896E-AE7A4D42EA51}" type="pres">
      <dgm:prSet presAssocID="{31C35A2D-A29B-4E0D-9D08-962D46A442F3}" presName="horzTwo" presStyleCnt="0"/>
      <dgm:spPr/>
    </dgm:pt>
    <dgm:pt modelId="{2ADFD8A2-2313-4D82-B998-324B1CFB6411}" type="pres">
      <dgm:prSet presAssocID="{1E50FA2F-57E9-4088-A0B9-DCFFA4F1DE5E}" presName="sibSpaceTwo" presStyleCnt="0"/>
      <dgm:spPr/>
    </dgm:pt>
    <dgm:pt modelId="{21A947B3-65F8-44D6-8156-3137B1FC0728}" type="pres">
      <dgm:prSet presAssocID="{813A5BA0-E699-4ACC-8F2B-E2F37CCEA5AB}" presName="vertTwo" presStyleCnt="0"/>
      <dgm:spPr/>
    </dgm:pt>
    <dgm:pt modelId="{DA9627DB-5771-4822-8BD8-3568B4ADF48B}" type="pres">
      <dgm:prSet presAssocID="{813A5BA0-E699-4ACC-8F2B-E2F37CCEA5AB}" presName="txTwo" presStyleLbl="node2" presStyleIdx="3" presStyleCnt="4">
        <dgm:presLayoutVars>
          <dgm:chPref val="3"/>
        </dgm:presLayoutVars>
      </dgm:prSet>
      <dgm:spPr/>
      <dgm:t>
        <a:bodyPr/>
        <a:lstStyle/>
        <a:p>
          <a:endParaRPr lang="es-ES"/>
        </a:p>
      </dgm:t>
    </dgm:pt>
    <dgm:pt modelId="{A4B401E0-70CA-40DA-8C2C-B8E696C6391F}" type="pres">
      <dgm:prSet presAssocID="{813A5BA0-E699-4ACC-8F2B-E2F37CCEA5AB}" presName="horzTwo" presStyleCnt="0"/>
      <dgm:spPr/>
    </dgm:pt>
  </dgm:ptLst>
  <dgm:cxnLst>
    <dgm:cxn modelId="{8DB4B6D6-CD04-44DC-AF63-4B1A873304FA}" type="presOf" srcId="{813A5BA0-E699-4ACC-8F2B-E2F37CCEA5AB}" destId="{DA9627DB-5771-4822-8BD8-3568B4ADF48B}" srcOrd="0" destOrd="0" presId="urn:microsoft.com/office/officeart/2005/8/layout/hierarchy4"/>
    <dgm:cxn modelId="{3C579961-454D-4671-918E-08FE9E39D65C}" srcId="{C6D1C1DD-3C0F-487A-ACAA-AA2F97D4F26F}" destId="{813A5BA0-E699-4ACC-8F2B-E2F37CCEA5AB}" srcOrd="3" destOrd="0" parTransId="{5CCBC3C4-5D48-4E58-8337-BAF83B1E8ECF}" sibTransId="{496AC937-31D3-478E-B995-6D56C8815F04}"/>
    <dgm:cxn modelId="{C583A35B-1962-479C-9321-A40315AA1439}" type="presOf" srcId="{418B7E22-5DAD-468C-8B8F-D4C56229ACE6}" destId="{CB56454F-13C1-4C06-9D81-8911F3AF8E16}" srcOrd="0" destOrd="0" presId="urn:microsoft.com/office/officeart/2005/8/layout/hierarchy4"/>
    <dgm:cxn modelId="{E1D0CF45-C7D2-4C1D-9973-24714B186FB6}" type="presOf" srcId="{D30648C0-42FB-4342-9A97-4E6D2A1ADA04}" destId="{46C92CF5-AEE7-44FA-A6B6-6D54720E132E}" srcOrd="0" destOrd="0" presId="urn:microsoft.com/office/officeart/2005/8/layout/hierarchy4"/>
    <dgm:cxn modelId="{DCEF64A8-3093-41E3-BE12-BC07EAA4D29D}" srcId="{418B7E22-5DAD-468C-8B8F-D4C56229ACE6}" destId="{C6D1C1DD-3C0F-487A-ACAA-AA2F97D4F26F}" srcOrd="0" destOrd="0" parTransId="{0400C9FC-78A1-4B84-9E1C-3294AF021AA0}" sibTransId="{D66557CF-82D1-4791-B580-19B265E0E0FD}"/>
    <dgm:cxn modelId="{1FCE6EB9-9EA5-4625-9110-0BF1E8237830}" srcId="{C6D1C1DD-3C0F-487A-ACAA-AA2F97D4F26F}" destId="{1140893B-5AF7-4988-9FAD-DAC086F6CEB2}" srcOrd="1" destOrd="0" parTransId="{76FD2EA0-AE5D-458E-9685-7C40A138857D}" sibTransId="{55D7ED56-D9E3-427F-BB0A-BEB4D2055890}"/>
    <dgm:cxn modelId="{0D8C104C-417D-4C76-82C3-A35C2446EC26}" type="presOf" srcId="{C6D1C1DD-3C0F-487A-ACAA-AA2F97D4F26F}" destId="{13A32037-D211-4F4C-815C-82B81362B1D3}" srcOrd="0" destOrd="0" presId="urn:microsoft.com/office/officeart/2005/8/layout/hierarchy4"/>
    <dgm:cxn modelId="{4B62B049-3791-4E67-9849-9363EA71AD5C}" srcId="{C6D1C1DD-3C0F-487A-ACAA-AA2F97D4F26F}" destId="{D30648C0-42FB-4342-9A97-4E6D2A1ADA04}" srcOrd="0" destOrd="0" parTransId="{716135E0-5AFD-4AD1-84AA-524965CA8783}" sibTransId="{893D4330-42BD-4FCA-BEFB-00D1F65C8D22}"/>
    <dgm:cxn modelId="{64FDD5F3-AA78-4871-B756-FA1B6441F9D6}" srcId="{C6D1C1DD-3C0F-487A-ACAA-AA2F97D4F26F}" destId="{31C35A2D-A29B-4E0D-9D08-962D46A442F3}" srcOrd="2" destOrd="0" parTransId="{4698778B-D129-4DCE-AFC8-2731B08A379A}" sibTransId="{1E50FA2F-57E9-4088-A0B9-DCFFA4F1DE5E}"/>
    <dgm:cxn modelId="{E01ECBB6-B5E1-4E37-9D8A-C10F44793C05}" type="presOf" srcId="{31C35A2D-A29B-4E0D-9D08-962D46A442F3}" destId="{066667E1-60DF-4193-906E-CB3614DA9912}" srcOrd="0" destOrd="0" presId="urn:microsoft.com/office/officeart/2005/8/layout/hierarchy4"/>
    <dgm:cxn modelId="{10751021-C825-40F5-A002-F770DCD95577}" type="presOf" srcId="{1140893B-5AF7-4988-9FAD-DAC086F6CEB2}" destId="{1D5CF17C-2C5B-429E-9A46-6617B761E3FB}" srcOrd="0" destOrd="0" presId="urn:microsoft.com/office/officeart/2005/8/layout/hierarchy4"/>
    <dgm:cxn modelId="{F98EE273-42E4-4745-A9BC-003FD939F4D1}" type="presParOf" srcId="{CB56454F-13C1-4C06-9D81-8911F3AF8E16}" destId="{AF091A73-6CBD-4219-94B4-06430EFC4403}" srcOrd="0" destOrd="0" presId="urn:microsoft.com/office/officeart/2005/8/layout/hierarchy4"/>
    <dgm:cxn modelId="{8C266203-AC4B-481B-B855-A9A51FBD0A2D}" type="presParOf" srcId="{AF091A73-6CBD-4219-94B4-06430EFC4403}" destId="{13A32037-D211-4F4C-815C-82B81362B1D3}" srcOrd="0" destOrd="0" presId="urn:microsoft.com/office/officeart/2005/8/layout/hierarchy4"/>
    <dgm:cxn modelId="{CFD7EBFA-92D7-479A-BDD5-F1DFBEF0E482}" type="presParOf" srcId="{AF091A73-6CBD-4219-94B4-06430EFC4403}" destId="{BEF0CC78-A937-4DDD-83FD-64EAD80FF074}" srcOrd="1" destOrd="0" presId="urn:microsoft.com/office/officeart/2005/8/layout/hierarchy4"/>
    <dgm:cxn modelId="{6B5A6188-0DB6-445B-9654-54CD323247A9}" type="presParOf" srcId="{AF091A73-6CBD-4219-94B4-06430EFC4403}" destId="{7C3DFCFD-9E07-4BAB-98E7-58786D6603D9}" srcOrd="2" destOrd="0" presId="urn:microsoft.com/office/officeart/2005/8/layout/hierarchy4"/>
    <dgm:cxn modelId="{4A4CC9FC-9D84-4714-9BCC-79BA6E50293B}" type="presParOf" srcId="{7C3DFCFD-9E07-4BAB-98E7-58786D6603D9}" destId="{2EB723A8-03A4-4D60-A1A0-0C914E00240D}" srcOrd="0" destOrd="0" presId="urn:microsoft.com/office/officeart/2005/8/layout/hierarchy4"/>
    <dgm:cxn modelId="{5BED1E5A-9823-4C5A-BBA5-A92DB96E3A8C}" type="presParOf" srcId="{2EB723A8-03A4-4D60-A1A0-0C914E00240D}" destId="{46C92CF5-AEE7-44FA-A6B6-6D54720E132E}" srcOrd="0" destOrd="0" presId="urn:microsoft.com/office/officeart/2005/8/layout/hierarchy4"/>
    <dgm:cxn modelId="{2EB40C96-BA2E-42D7-A466-696D62CDBA31}" type="presParOf" srcId="{2EB723A8-03A4-4D60-A1A0-0C914E00240D}" destId="{66305EDB-B2F2-4984-9E62-0787C01C87F5}" srcOrd="1" destOrd="0" presId="urn:microsoft.com/office/officeart/2005/8/layout/hierarchy4"/>
    <dgm:cxn modelId="{48D7EE12-BD55-478C-B253-F241102B9EE1}" type="presParOf" srcId="{7C3DFCFD-9E07-4BAB-98E7-58786D6603D9}" destId="{2D71225A-DFF1-4E78-90A0-3D8A6007018A}" srcOrd="1" destOrd="0" presId="urn:microsoft.com/office/officeart/2005/8/layout/hierarchy4"/>
    <dgm:cxn modelId="{93177DEF-28B3-4008-ADB9-1371A94809D4}" type="presParOf" srcId="{7C3DFCFD-9E07-4BAB-98E7-58786D6603D9}" destId="{92F2ED40-1072-4D52-AA19-E7C4DFB114F2}" srcOrd="2" destOrd="0" presId="urn:microsoft.com/office/officeart/2005/8/layout/hierarchy4"/>
    <dgm:cxn modelId="{2A907313-FF95-4E00-B0DA-66C0FF22B542}" type="presParOf" srcId="{92F2ED40-1072-4D52-AA19-E7C4DFB114F2}" destId="{1D5CF17C-2C5B-429E-9A46-6617B761E3FB}" srcOrd="0" destOrd="0" presId="urn:microsoft.com/office/officeart/2005/8/layout/hierarchy4"/>
    <dgm:cxn modelId="{BA921818-D79F-4666-B1BE-5D516E3320E4}" type="presParOf" srcId="{92F2ED40-1072-4D52-AA19-E7C4DFB114F2}" destId="{EABAC766-096D-4C00-AFAB-47EE423A0E40}" srcOrd="1" destOrd="0" presId="urn:microsoft.com/office/officeart/2005/8/layout/hierarchy4"/>
    <dgm:cxn modelId="{5C8A9ABA-EB6F-4983-B27B-546CFB0641AD}" type="presParOf" srcId="{7C3DFCFD-9E07-4BAB-98E7-58786D6603D9}" destId="{F39D9D77-79AB-4A14-87BD-639412D31026}" srcOrd="3" destOrd="0" presId="urn:microsoft.com/office/officeart/2005/8/layout/hierarchy4"/>
    <dgm:cxn modelId="{0453140B-0127-40D6-922E-4F175D6E140F}" type="presParOf" srcId="{7C3DFCFD-9E07-4BAB-98E7-58786D6603D9}" destId="{7F9CF920-451E-4BCE-BBEE-89AAE6B2ED8F}" srcOrd="4" destOrd="0" presId="urn:microsoft.com/office/officeart/2005/8/layout/hierarchy4"/>
    <dgm:cxn modelId="{3D73C994-0F0B-429E-B3BB-A48B03D87148}" type="presParOf" srcId="{7F9CF920-451E-4BCE-BBEE-89AAE6B2ED8F}" destId="{066667E1-60DF-4193-906E-CB3614DA9912}" srcOrd="0" destOrd="0" presId="urn:microsoft.com/office/officeart/2005/8/layout/hierarchy4"/>
    <dgm:cxn modelId="{64337616-F81C-40E1-BC1B-9DE81FEAAA9E}" type="presParOf" srcId="{7F9CF920-451E-4BCE-BBEE-89AAE6B2ED8F}" destId="{CFDD700A-6449-45D6-896E-AE7A4D42EA51}" srcOrd="1" destOrd="0" presId="urn:microsoft.com/office/officeart/2005/8/layout/hierarchy4"/>
    <dgm:cxn modelId="{50F35632-C039-4FF8-BF50-ECB061698AE4}" type="presParOf" srcId="{7C3DFCFD-9E07-4BAB-98E7-58786D6603D9}" destId="{2ADFD8A2-2313-4D82-B998-324B1CFB6411}" srcOrd="5" destOrd="0" presId="urn:microsoft.com/office/officeart/2005/8/layout/hierarchy4"/>
    <dgm:cxn modelId="{D960A4C8-DE9E-4D90-B12C-E2157B16E518}" type="presParOf" srcId="{7C3DFCFD-9E07-4BAB-98E7-58786D6603D9}" destId="{21A947B3-65F8-44D6-8156-3137B1FC0728}" srcOrd="6" destOrd="0" presId="urn:microsoft.com/office/officeart/2005/8/layout/hierarchy4"/>
    <dgm:cxn modelId="{8A015139-965F-410D-AF09-3A651F3719BD}" type="presParOf" srcId="{21A947B3-65F8-44D6-8156-3137B1FC0728}" destId="{DA9627DB-5771-4822-8BD8-3568B4ADF48B}" srcOrd="0" destOrd="0" presId="urn:microsoft.com/office/officeart/2005/8/layout/hierarchy4"/>
    <dgm:cxn modelId="{39AEDB57-2C2E-4BC3-B429-BA0546253F52}" type="presParOf" srcId="{21A947B3-65F8-44D6-8156-3137B1FC0728}" destId="{A4B401E0-70CA-40DA-8C2C-B8E696C6391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32037-D211-4F4C-815C-82B81362B1D3}">
      <dsp:nvSpPr>
        <dsp:cNvPr id="0" name=""/>
        <dsp:cNvSpPr/>
      </dsp:nvSpPr>
      <dsp:spPr>
        <a:xfrm>
          <a:off x="1321" y="640"/>
          <a:ext cx="8171539" cy="17412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s-ES" sz="4500" kern="1200"/>
            <a:t>OTGC main code (C / C++)</a:t>
          </a:r>
        </a:p>
      </dsp:txBody>
      <dsp:txXfrm>
        <a:off x="52319" y="51638"/>
        <a:ext cx="8069543" cy="1639212"/>
      </dsp:txXfrm>
    </dsp:sp>
    <dsp:sp modelId="{46C92CF5-AEE7-44FA-A6B6-6D54720E132E}">
      <dsp:nvSpPr>
        <dsp:cNvPr id="0" name=""/>
        <dsp:cNvSpPr/>
      </dsp:nvSpPr>
      <dsp:spPr>
        <a:xfrm>
          <a:off x="1321" y="1957315"/>
          <a:ext cx="1921810" cy="17412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 sz="2300" kern="1200"/>
            <a:t>OS dependent code</a:t>
          </a:r>
        </a:p>
        <a:p>
          <a:pPr lvl="0" algn="ctr" defTabSz="1022350">
            <a:lnSpc>
              <a:spcPct val="90000"/>
            </a:lnSpc>
            <a:spcBef>
              <a:spcPct val="0"/>
            </a:spcBef>
            <a:spcAft>
              <a:spcPct val="35000"/>
            </a:spcAft>
          </a:pPr>
          <a:r>
            <a:rPr lang="es-ES" sz="2300" kern="1200"/>
            <a:t>(Android)</a:t>
          </a:r>
        </a:p>
      </dsp:txBody>
      <dsp:txXfrm>
        <a:off x="52319" y="2008313"/>
        <a:ext cx="1819814" cy="1639212"/>
      </dsp:txXfrm>
    </dsp:sp>
    <dsp:sp modelId="{1D5CF17C-2C5B-429E-9A46-6617B761E3FB}">
      <dsp:nvSpPr>
        <dsp:cNvPr id="0" name=""/>
        <dsp:cNvSpPr/>
      </dsp:nvSpPr>
      <dsp:spPr>
        <a:xfrm>
          <a:off x="2084564" y="1957315"/>
          <a:ext cx="1921810" cy="17412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 sz="2300" kern="1200"/>
            <a:t>OS dependent code </a:t>
          </a:r>
        </a:p>
        <a:p>
          <a:pPr lvl="0" algn="ctr" defTabSz="1022350">
            <a:lnSpc>
              <a:spcPct val="90000"/>
            </a:lnSpc>
            <a:spcBef>
              <a:spcPct val="0"/>
            </a:spcBef>
            <a:spcAft>
              <a:spcPct val="35000"/>
            </a:spcAft>
          </a:pPr>
          <a:r>
            <a:rPr lang="es-ES" sz="2300" kern="1200"/>
            <a:t>(iOS)</a:t>
          </a:r>
        </a:p>
      </dsp:txBody>
      <dsp:txXfrm>
        <a:off x="2135562" y="2008313"/>
        <a:ext cx="1819814" cy="1639212"/>
      </dsp:txXfrm>
    </dsp:sp>
    <dsp:sp modelId="{066667E1-60DF-4193-906E-CB3614DA9912}">
      <dsp:nvSpPr>
        <dsp:cNvPr id="0" name=""/>
        <dsp:cNvSpPr/>
      </dsp:nvSpPr>
      <dsp:spPr>
        <a:xfrm>
          <a:off x="4167807" y="1957315"/>
          <a:ext cx="1921810" cy="17412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 sz="2300" kern="1200"/>
            <a:t>OS dependent code</a:t>
          </a:r>
        </a:p>
        <a:p>
          <a:pPr lvl="0" algn="ctr" defTabSz="1022350">
            <a:lnSpc>
              <a:spcPct val="90000"/>
            </a:lnSpc>
            <a:spcBef>
              <a:spcPct val="0"/>
            </a:spcBef>
            <a:spcAft>
              <a:spcPct val="35000"/>
            </a:spcAft>
          </a:pPr>
          <a:r>
            <a:rPr lang="es-ES" sz="2300" kern="1200"/>
            <a:t>(Windows)</a:t>
          </a:r>
        </a:p>
      </dsp:txBody>
      <dsp:txXfrm>
        <a:off x="4218805" y="2008313"/>
        <a:ext cx="1819814" cy="1639212"/>
      </dsp:txXfrm>
    </dsp:sp>
    <dsp:sp modelId="{DA9627DB-5771-4822-8BD8-3568B4ADF48B}">
      <dsp:nvSpPr>
        <dsp:cNvPr id="0" name=""/>
        <dsp:cNvSpPr/>
      </dsp:nvSpPr>
      <dsp:spPr>
        <a:xfrm>
          <a:off x="6251050" y="1957315"/>
          <a:ext cx="1921810" cy="17412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ES" sz="2300" kern="1200" dirty="0"/>
            <a:t>OS </a:t>
          </a:r>
          <a:r>
            <a:rPr lang="es-ES" sz="2300" kern="1200" dirty="0" err="1"/>
            <a:t>dependent</a:t>
          </a:r>
          <a:r>
            <a:rPr lang="es-ES" sz="2300" kern="1200" dirty="0"/>
            <a:t> </a:t>
          </a:r>
          <a:r>
            <a:rPr lang="es-ES" sz="2300" kern="1200" dirty="0" err="1"/>
            <a:t>code</a:t>
          </a:r>
          <a:endParaRPr lang="es-ES" sz="2300" kern="1200" dirty="0"/>
        </a:p>
        <a:p>
          <a:pPr lvl="0" algn="ctr" defTabSz="1022350">
            <a:lnSpc>
              <a:spcPct val="90000"/>
            </a:lnSpc>
            <a:spcBef>
              <a:spcPct val="0"/>
            </a:spcBef>
            <a:spcAft>
              <a:spcPct val="35000"/>
            </a:spcAft>
          </a:pPr>
          <a:r>
            <a:rPr lang="es-ES" sz="2300" kern="1200" dirty="0"/>
            <a:t>(Linux)</a:t>
          </a:r>
        </a:p>
      </dsp:txBody>
      <dsp:txXfrm>
        <a:off x="6302048" y="2008313"/>
        <a:ext cx="1819814" cy="16392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2/27/2019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‹Nº›</a:t>
            </a:fld>
            <a:endParaRPr lang="en-US"/>
          </a:p>
        </p:txBody>
      </p:sp>
    </p:spTree>
    <p:extLst>
      <p:ext uri="{BB962C8B-B14F-4D97-AF65-F5344CB8AC3E}">
        <p14:creationId xmlns:p14="http://schemas.microsoft.com/office/powerpoint/2010/main" val="1973759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2/27/2019</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‹Nº›</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717372"/>
            <a:ext cx="8153024" cy="1470025"/>
          </a:xfrm>
        </p:spPr>
        <p:txBody>
          <a:bodyPr>
            <a:normAutofit/>
          </a:bodyPr>
          <a:lstStyle>
            <a:lvl1pPr>
              <a:defRPr sz="3200" b="1" i="0">
                <a:solidFill>
                  <a:schemeClr val="tx2"/>
                </a:solidFill>
                <a:latin typeface="Century Gothic"/>
                <a:cs typeface="Century Gothic"/>
              </a:defRPr>
            </a:lvl1pPr>
          </a:lstStyle>
          <a:p>
            <a:r>
              <a:rPr lang="en-US" dirty="0"/>
              <a:t>Click to edit Master title style</a:t>
            </a:r>
          </a:p>
        </p:txBody>
      </p:sp>
      <p:sp>
        <p:nvSpPr>
          <p:cNvPr id="3" name="Subtitle 2"/>
          <p:cNvSpPr>
            <a:spLocks noGrp="1"/>
          </p:cNvSpPr>
          <p:nvPr>
            <p:ph type="subTitle" idx="1"/>
          </p:nvPr>
        </p:nvSpPr>
        <p:spPr>
          <a:xfrm>
            <a:off x="482600" y="5197285"/>
            <a:ext cx="9050452" cy="679559"/>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23100" y="0"/>
            <a:ext cx="5138738" cy="6423422"/>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7512" y="1993392"/>
            <a:ext cx="5331968" cy="1133856"/>
          </a:xfrm>
          <a:prstGeom prst="rect">
            <a:avLst/>
          </a:prstGeom>
        </p:spPr>
      </p:pic>
    </p:spTree>
    <p:extLst>
      <p:ext uri="{BB962C8B-B14F-4D97-AF65-F5344CB8AC3E}">
        <p14:creationId xmlns:p14="http://schemas.microsoft.com/office/powerpoint/2010/main" val="45532578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46" y="1600204"/>
            <a:ext cx="11200912" cy="4525963"/>
          </a:xfrm>
        </p:spPr>
        <p:txBody>
          <a:bodyPr/>
          <a:lstStyle>
            <a:lvl1pPr>
              <a:defRPr sz="2400" b="0" i="0">
                <a:solidFill>
                  <a:schemeClr val="tx1"/>
                </a:solidFill>
                <a:latin typeface="Century Gothic"/>
                <a:cs typeface="Century Gothic"/>
              </a:defRPr>
            </a:lvl1pPr>
            <a:lvl2pPr>
              <a:defRPr sz="2400" b="0" i="0">
                <a:solidFill>
                  <a:schemeClr val="tx1"/>
                </a:solidFill>
                <a:latin typeface="Century Gothic"/>
                <a:cs typeface="Century Gothic"/>
              </a:defRPr>
            </a:lvl2pPr>
            <a:lvl3pPr>
              <a:defRPr sz="2000" b="0" i="0">
                <a:solidFill>
                  <a:schemeClr val="tx1"/>
                </a:solidFill>
                <a:latin typeface="Century Gothic"/>
                <a:cs typeface="Century Gothic"/>
              </a:defRPr>
            </a:lvl3pPr>
            <a:lvl4pPr>
              <a:defRPr sz="2000" b="0" i="0">
                <a:solidFill>
                  <a:schemeClr val="tx1"/>
                </a:solidFill>
                <a:latin typeface="Century Gothic"/>
                <a:cs typeface="Century Gothic"/>
              </a:defRPr>
            </a:lvl4pPr>
            <a:lvl5pPr>
              <a:defRPr sz="2000" b="0" i="0">
                <a:solidFill>
                  <a:schemeClr val="tx1"/>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p:nvPr>
        </p:nvSpPr>
        <p:spPr/>
        <p:txBody>
          <a:bodyPr/>
          <a:lstStyle/>
          <a:p>
            <a:r>
              <a:rPr lang="en-US" dirty="0"/>
              <a:t>Click to edit Master title style</a:t>
            </a:r>
          </a:p>
        </p:txBody>
      </p:sp>
      <p:sp>
        <p:nvSpPr>
          <p:cNvPr id="7" name="Date Placeholder 6"/>
          <p:cNvSpPr>
            <a:spLocks noGrp="1"/>
          </p:cNvSpPr>
          <p:nvPr>
            <p:ph type="dt" sz="half" idx="10"/>
          </p:nvPr>
        </p:nvSpPr>
        <p:spPr/>
        <p:txBody>
          <a:bodyPr/>
          <a:lstStyle/>
          <a:p>
            <a:r>
              <a:rPr lang="en-US" dirty="0" smtClean="0"/>
              <a:t>May </a:t>
            </a:r>
            <a:r>
              <a:rPr lang="en-US" dirty="0"/>
              <a:t>17, 2017</a:t>
            </a:r>
          </a:p>
        </p:txBody>
      </p:sp>
      <p:sp>
        <p:nvSpPr>
          <p:cNvPr id="8" name="Slide Number Placeholder 7"/>
          <p:cNvSpPr>
            <a:spLocks noGrp="1"/>
          </p:cNvSpPr>
          <p:nvPr>
            <p:ph type="sldNum" sz="quarter" idx="11"/>
          </p:nvPr>
        </p:nvSpPr>
        <p:spPr/>
        <p:txBody>
          <a:bodyPr/>
          <a:lstStyle/>
          <a:p>
            <a:fld id="{17A5C656-E050-4F3D-A0DB-0D19E9E83691}"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30730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45" y="83439"/>
            <a:ext cx="10430955" cy="1059561"/>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91045" y="1600204"/>
            <a:ext cx="5488525"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2268" y="1600204"/>
            <a:ext cx="5509690"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r>
              <a:rPr lang="en-US" dirty="0"/>
              <a:t>May 17, 2017</a:t>
            </a:r>
          </a:p>
        </p:txBody>
      </p:sp>
      <p:sp>
        <p:nvSpPr>
          <p:cNvPr id="9" name="Slide Number Placeholder 8"/>
          <p:cNvSpPr>
            <a:spLocks noGrp="1"/>
          </p:cNvSpPr>
          <p:nvPr>
            <p:ph type="sldNum" sz="quarter" idx="11"/>
          </p:nvPr>
        </p:nvSpPr>
        <p:spPr/>
        <p:txBody>
          <a:bodyPr/>
          <a:lstStyle/>
          <a:p>
            <a:fld id="{17A5C656-E050-4F3D-A0DB-0D19E9E83691}" type="slidenum">
              <a:rPr lang="en-US" smtClean="0"/>
              <a:pPr/>
              <a:t>‹Nº›</a:t>
            </a:fld>
            <a:endParaRPr lang="en-US" dirty="0"/>
          </a:p>
        </p:txBody>
      </p:sp>
      <p:sp>
        <p:nvSpPr>
          <p:cNvPr id="10" name="Footer Placeholder 9"/>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220857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91045" y="1535113"/>
            <a:ext cx="5490639"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1045" y="2297112"/>
            <a:ext cx="5490639" cy="3951288"/>
          </a:xfrm>
        </p:spPr>
        <p:txBody>
          <a:bodyPr/>
          <a:lstStyle>
            <a:lvl1pPr>
              <a:buFont typeface="Arial"/>
              <a:buChar char="•"/>
              <a:defRPr sz="2200" baseline="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8047" y="1535113"/>
            <a:ext cx="5513911"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8047" y="2286000"/>
            <a:ext cx="5513911" cy="3951288"/>
          </a:xfrm>
        </p:spPr>
        <p:txBody>
          <a:bodyPr/>
          <a:lstStyle>
            <a:lvl1pPr>
              <a:buFont typeface="Arial"/>
              <a:buChar char="•"/>
              <a:defRPr sz="220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r>
              <a:rPr lang="en-US" dirty="0"/>
              <a:t>May 17, 2017</a:t>
            </a:r>
          </a:p>
        </p:txBody>
      </p:sp>
      <p:sp>
        <p:nvSpPr>
          <p:cNvPr id="11" name="Slide Number Placeholder 10"/>
          <p:cNvSpPr>
            <a:spLocks noGrp="1"/>
          </p:cNvSpPr>
          <p:nvPr>
            <p:ph type="sldNum" sz="quarter" idx="11"/>
          </p:nvPr>
        </p:nvSpPr>
        <p:spPr/>
        <p:txBody>
          <a:bodyPr/>
          <a:lstStyle/>
          <a:p>
            <a:fld id="{17A5C656-E050-4F3D-A0DB-0D19E9E83691}" type="slidenum">
              <a:rPr lang="en-US" smtClean="0"/>
              <a:pPr/>
              <a:t>‹Nº›</a:t>
            </a:fld>
            <a:endParaRPr lang="en-US" dirty="0"/>
          </a:p>
        </p:txBody>
      </p:sp>
      <p:sp>
        <p:nvSpPr>
          <p:cNvPr id="12" name="Footer Placeholder 11"/>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35586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p>
            <a:r>
              <a:rPr lang="en-US" dirty="0"/>
              <a:t>Click to edit Master title style</a:t>
            </a:r>
          </a:p>
        </p:txBody>
      </p:sp>
      <p:sp>
        <p:nvSpPr>
          <p:cNvPr id="6" name="Date Placeholder 5"/>
          <p:cNvSpPr>
            <a:spLocks noGrp="1"/>
          </p:cNvSpPr>
          <p:nvPr>
            <p:ph type="dt" sz="half" idx="10"/>
          </p:nvPr>
        </p:nvSpPr>
        <p:spPr/>
        <p:txBody>
          <a:bodyPr/>
          <a:lstStyle/>
          <a:p>
            <a:r>
              <a:rPr lang="en-US" dirty="0"/>
              <a:t>May 17, 2017</a:t>
            </a:r>
          </a:p>
        </p:txBody>
      </p:sp>
      <p:sp>
        <p:nvSpPr>
          <p:cNvPr id="7" name="Slide Number Placeholder 6"/>
          <p:cNvSpPr>
            <a:spLocks noGrp="1"/>
          </p:cNvSpPr>
          <p:nvPr>
            <p:ph type="sldNum" sz="quarter" idx="11"/>
          </p:nvPr>
        </p:nvSpPr>
        <p:spPr/>
        <p:txBody>
          <a:bodyPr/>
          <a:lstStyle/>
          <a:p>
            <a:fld id="{17A5C656-E050-4F3D-A0DB-0D19E9E83691}" type="slidenum">
              <a:rPr lang="en-US" smtClean="0"/>
              <a:pPr/>
              <a:t>‹Nº›</a:t>
            </a:fld>
            <a:endParaRPr lang="en-US" dirty="0"/>
          </a:p>
        </p:txBody>
      </p:sp>
      <p:sp>
        <p:nvSpPr>
          <p:cNvPr id="8" name="Footer Placeholder 7"/>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3025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46" y="273050"/>
            <a:ext cx="4629404" cy="1162050"/>
          </a:xfrm>
        </p:spPr>
        <p:txBody>
          <a:bodyPr anchor="b">
            <a:normAutofit/>
          </a:bodyPr>
          <a:lstStyle>
            <a:lvl1pPr algn="l">
              <a:defRPr sz="24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23455" y="1413732"/>
            <a:ext cx="6268503" cy="4712435"/>
          </a:xfrm>
        </p:spPr>
        <p:txBody>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1046" y="1435103"/>
            <a:ext cx="462940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r>
              <a:rPr lang="en-US" dirty="0"/>
              <a:t>May 17, 2017</a:t>
            </a:r>
          </a:p>
        </p:txBody>
      </p:sp>
      <p:sp>
        <p:nvSpPr>
          <p:cNvPr id="9" name="Slide Number Placeholder 8"/>
          <p:cNvSpPr>
            <a:spLocks noGrp="1"/>
          </p:cNvSpPr>
          <p:nvPr>
            <p:ph type="sldNum" sz="quarter" idx="11"/>
          </p:nvPr>
        </p:nvSpPr>
        <p:spPr/>
        <p:txBody>
          <a:bodyPr/>
          <a:lstStyle/>
          <a:p>
            <a:fld id="{17A5C656-E050-4F3D-A0DB-0D19E9E83691}" type="slidenum">
              <a:rPr lang="en-US" smtClean="0"/>
              <a:pPr/>
              <a:t>‹Nº›</a:t>
            </a:fld>
            <a:endParaRPr lang="en-US" dirty="0"/>
          </a:p>
        </p:txBody>
      </p:sp>
      <p:sp>
        <p:nvSpPr>
          <p:cNvPr id="10" name="Footer Placeholder 9"/>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4631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r>
              <a:rPr lang="en-US" dirty="0"/>
              <a:t>May 17, 2017</a:t>
            </a:r>
          </a:p>
        </p:txBody>
      </p:sp>
      <p:sp>
        <p:nvSpPr>
          <p:cNvPr id="11" name="Slide Number Placeholder 10"/>
          <p:cNvSpPr>
            <a:spLocks noGrp="1"/>
          </p:cNvSpPr>
          <p:nvPr>
            <p:ph type="sldNum" sz="quarter" idx="11"/>
          </p:nvPr>
        </p:nvSpPr>
        <p:spPr/>
        <p:txBody>
          <a:bodyPr/>
          <a:lstStyle/>
          <a:p>
            <a:fld id="{17A5C656-E050-4F3D-A0DB-0D19E9E83691}" type="slidenum">
              <a:rPr lang="en-US" smtClean="0"/>
              <a:pPr/>
              <a:t>‹Nº›</a:t>
            </a:fld>
            <a:endParaRPr lang="en-US" dirty="0"/>
          </a:p>
        </p:txBody>
      </p:sp>
      <p:sp>
        <p:nvSpPr>
          <p:cNvPr id="12" name="Footer Placeholder 11"/>
          <p:cNvSpPr>
            <a:spLocks noGrp="1"/>
          </p:cNvSpPr>
          <p:nvPr>
            <p:ph type="ftr" sz="quarter" idx="12"/>
          </p:nvPr>
        </p:nvSpPr>
        <p:spPr/>
        <p:txBody>
          <a:bodyPr/>
          <a:lstStyle/>
          <a:p>
            <a:r>
              <a:rPr lang="en-US"/>
              <a:t>OPEN CONNECTIVITY FOUNDATION MEMBER CONFIDENTIAL INFORMATION</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907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Vertical Title 1"/>
          <p:cNvSpPr>
            <a:spLocks noGrp="1"/>
          </p:cNvSpPr>
          <p:nvPr>
            <p:ph type="title" orient="vert"/>
          </p:nvPr>
        </p:nvSpPr>
        <p:spPr>
          <a:xfrm>
            <a:off x="8745446" y="274642"/>
            <a:ext cx="2736414" cy="5851525"/>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536206" y="274642"/>
            <a:ext cx="8006543" cy="5851525"/>
          </a:xfrm>
        </p:spPr>
        <p:txBody>
          <a:bodyPr vert="eaVert"/>
          <a:lstStyle>
            <a:lvl1pPr>
              <a:defRPr>
                <a:solidFill>
                  <a:srgbClr val="78777A"/>
                </a:solidFill>
              </a:defRPr>
            </a:lvl1pPr>
            <a:lvl2pPr>
              <a:defRPr>
                <a:solidFill>
                  <a:srgbClr val="78777A"/>
                </a:solidFill>
              </a:defRPr>
            </a:lvl2pPr>
            <a:lvl3pPr>
              <a:defRPr>
                <a:solidFill>
                  <a:srgbClr val="78777A"/>
                </a:solidFill>
              </a:defRPr>
            </a:lvl3pPr>
            <a:lvl4pPr>
              <a:defRPr>
                <a:solidFill>
                  <a:srgbClr val="78777A"/>
                </a:solidFill>
              </a:defRPr>
            </a:lvl4pPr>
            <a:lvl5pPr>
              <a:defRPr>
                <a:solidFill>
                  <a:srgbClr val="78777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r>
              <a:rPr lang="en-US" dirty="0"/>
              <a:t>May 17, 2017</a:t>
            </a:r>
          </a:p>
        </p:txBody>
      </p:sp>
      <p:sp>
        <p:nvSpPr>
          <p:cNvPr id="11" name="Slide Number Placeholder 10"/>
          <p:cNvSpPr>
            <a:spLocks noGrp="1"/>
          </p:cNvSpPr>
          <p:nvPr>
            <p:ph type="sldNum" sz="quarter" idx="11"/>
          </p:nvPr>
        </p:nvSpPr>
        <p:spPr/>
        <p:txBody>
          <a:bodyPr/>
          <a:lstStyle/>
          <a:p>
            <a:fld id="{17A5C656-E050-4F3D-A0DB-0D19E9E83691}" type="slidenum">
              <a:rPr lang="en-US" smtClean="0"/>
              <a:pPr/>
              <a:t>‹Nº›</a:t>
            </a:fld>
            <a:endParaRPr lang="en-US" dirty="0"/>
          </a:p>
        </p:txBody>
      </p:sp>
      <p:sp>
        <p:nvSpPr>
          <p:cNvPr id="12" name="Footer Placeholder 11"/>
          <p:cNvSpPr>
            <a:spLocks noGrp="1"/>
          </p:cNvSpPr>
          <p:nvPr>
            <p:ph type="ftr" sz="quarter" idx="12"/>
          </p:nvPr>
        </p:nvSpPr>
        <p:spPr/>
        <p:txBody>
          <a:bodyPr/>
          <a:lstStyle/>
          <a:p>
            <a:r>
              <a:rPr lang="en-US"/>
              <a:t>OPEN CONNECTIVITY FOUNDATION MEMBER CONFIDENTIAL INFORMATION</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4258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6296" y="2373110"/>
            <a:ext cx="9009246" cy="1915839"/>
          </a:xfrm>
          <a:prstGeom prst="rect">
            <a:avLst/>
          </a:prstGeom>
        </p:spPr>
      </p:pic>
    </p:spTree>
    <p:extLst>
      <p:ext uri="{BB962C8B-B14F-4D97-AF65-F5344CB8AC3E}">
        <p14:creationId xmlns:p14="http://schemas.microsoft.com/office/powerpoint/2010/main" val="1629292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988604" y="6493026"/>
            <a:ext cx="5723220" cy="256546"/>
          </a:xfrm>
          <a:prstGeom prst="rect">
            <a:avLst/>
          </a:prstGeom>
        </p:spPr>
        <p:txBody>
          <a:bodyPr vert="horz" lIns="91440" tIns="45720" rIns="91440" bIns="45720" rtlCol="0" anchor="t"/>
          <a:lstStyle>
            <a:lvl1pPr algn="ctr">
              <a:defRPr sz="1200">
                <a:solidFill>
                  <a:schemeClr val="bg1"/>
                </a:solidFill>
              </a:defRPr>
            </a:lvl1pPr>
          </a:lstStyle>
          <a:p>
            <a:r>
              <a:rPr lang="en-US" dirty="0"/>
              <a:t>OPEN CONNECTIVITY FOUNDATION MEMBER CONFIDENTIAL INFORMATION</a:t>
            </a:r>
          </a:p>
        </p:txBody>
      </p: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
        <p:nvSpPr>
          <p:cNvPr id="12" name="Round Single Corner Rectangle 11"/>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91046" y="83439"/>
            <a:ext cx="10295018" cy="10595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91044" y="1600204"/>
            <a:ext cx="11200913" cy="452596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0400" y="6493026"/>
            <a:ext cx="1221390" cy="348441"/>
          </a:xfrm>
          <a:prstGeom prst="rect">
            <a:avLst/>
          </a:prstGeom>
        </p:spPr>
        <p:txBody>
          <a:bodyPr vert="horz" lIns="91440" tIns="45720" rIns="91440" bIns="45720" rtlCol="0" anchor="t"/>
          <a:lstStyle>
            <a:lvl1pPr algn="r">
              <a:defRPr sz="1200" b="0" i="0">
                <a:solidFill>
                  <a:schemeClr val="bg1"/>
                </a:solidFill>
                <a:latin typeface="Century Gothic"/>
                <a:cs typeface="Century Gothic"/>
              </a:defRPr>
            </a:lvl1pPr>
          </a:lstStyle>
          <a:p>
            <a:fld id="{17A5C656-E050-4F3D-A0DB-0D19E9E83691}" type="slidenum">
              <a:rPr lang="en-US" smtClean="0"/>
              <a:pPr/>
              <a:t>‹Nº›</a:t>
            </a:fld>
            <a:endParaRPr lang="en-US" dirty="0"/>
          </a:p>
        </p:txBody>
      </p:sp>
      <p:sp>
        <p:nvSpPr>
          <p:cNvPr id="17" name="Date Placeholder 16"/>
          <p:cNvSpPr>
            <a:spLocks noGrp="1"/>
          </p:cNvSpPr>
          <p:nvPr>
            <p:ph type="dt" sz="half" idx="2"/>
          </p:nvPr>
        </p:nvSpPr>
        <p:spPr>
          <a:xfrm>
            <a:off x="491045" y="6492875"/>
            <a:ext cx="2319766" cy="263525"/>
          </a:xfrm>
          <a:prstGeom prst="rect">
            <a:avLst/>
          </a:prstGeom>
        </p:spPr>
        <p:txBody>
          <a:bodyPr vert="horz" lIns="91440" tIns="45720" rIns="91440" bIns="45720" rtlCol="0" anchor="t"/>
          <a:lstStyle>
            <a:lvl1pPr algn="l">
              <a:defRPr sz="1200" b="1">
                <a:solidFill>
                  <a:schemeClr val="bg1"/>
                </a:solidFill>
              </a:defRPr>
            </a:lvl1pPr>
          </a:lstStyle>
          <a:p>
            <a:r>
              <a:rPr lang="en-US" dirty="0" smtClean="0"/>
              <a:t>September 17, 2018</a:t>
            </a:r>
            <a:endParaRPr lang="en-US" dirty="0"/>
          </a:p>
        </p:txBody>
      </p:sp>
    </p:spTree>
    <p:extLst>
      <p:ext uri="{BB962C8B-B14F-4D97-AF65-F5344CB8AC3E}">
        <p14:creationId xmlns:p14="http://schemas.microsoft.com/office/powerpoint/2010/main" val="310379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9" r:id="rId7"/>
    <p:sldLayoutId id="2147483670" r:id="rId8"/>
    <p:sldLayoutId id="2147483671" r:id="rId9"/>
  </p:sldLayoutIdLst>
  <p:hf hdr="0"/>
  <p:txStyles>
    <p:titleStyle>
      <a:lvl1pPr algn="l" defTabSz="914400" rtl="0" eaLnBrk="1" latinLnBrk="0" hangingPunct="1">
        <a:spcBef>
          <a:spcPct val="0"/>
        </a:spcBef>
        <a:buNone/>
        <a:defRPr sz="3200" b="1" i="0" kern="1200">
          <a:solidFill>
            <a:schemeClr val="tx2"/>
          </a:solidFill>
          <a:latin typeface="Century Gothic"/>
          <a:ea typeface="+mj-ea"/>
          <a:cs typeface="Century Gothic"/>
        </a:defRPr>
      </a:lvl1pPr>
    </p:titleStyle>
    <p:bodyStyle>
      <a:lvl1pPr marL="228600" indent="-228600" algn="l" defTabSz="914400" rtl="0" eaLnBrk="1" latinLnBrk="0" hangingPunct="1">
        <a:spcBef>
          <a:spcPct val="20000"/>
        </a:spcBef>
        <a:spcAft>
          <a:spcPts val="600"/>
        </a:spcAft>
        <a:buClr>
          <a:schemeClr val="accent2"/>
        </a:buClr>
        <a:buFont typeface="Arial"/>
        <a:buChar char="•"/>
        <a:defRPr sz="2400" b="0" i="0" kern="1200">
          <a:solidFill>
            <a:schemeClr val="tx1"/>
          </a:solidFill>
          <a:latin typeface="Century Gothic"/>
          <a:ea typeface="+mn-ea"/>
          <a:cs typeface="Century Gothic"/>
        </a:defRPr>
      </a:lvl1pPr>
      <a:lvl2pPr marL="455613" indent="-222250" algn="l" defTabSz="914400" rtl="0" eaLnBrk="1" latinLnBrk="0" hangingPunct="1">
        <a:spcBef>
          <a:spcPct val="20000"/>
        </a:spcBef>
        <a:spcAft>
          <a:spcPts val="600"/>
        </a:spcAft>
        <a:buClr>
          <a:schemeClr val="accent2"/>
        </a:buClr>
        <a:buFont typeface="Arial"/>
        <a:buChar char="•"/>
        <a:defRPr sz="2400" b="0" i="0" kern="1200" baseline="0">
          <a:solidFill>
            <a:schemeClr val="tx1"/>
          </a:solidFill>
          <a:latin typeface="Century Gothic"/>
          <a:ea typeface="+mn-ea"/>
          <a:cs typeface="Century Gothic"/>
        </a:defRPr>
      </a:lvl2pPr>
      <a:lvl3pPr marL="742950" indent="-168275" algn="l" defTabSz="914400" rtl="0" eaLnBrk="1" latinLnBrk="0" hangingPunct="1">
        <a:spcBef>
          <a:spcPct val="20000"/>
        </a:spcBef>
        <a:spcAft>
          <a:spcPts val="600"/>
        </a:spcAft>
        <a:buClr>
          <a:schemeClr val="accent2"/>
        </a:buClr>
        <a:buFont typeface="Arial"/>
        <a:buChar char="•"/>
        <a:defRPr sz="2000" b="0" i="0" kern="1200">
          <a:solidFill>
            <a:schemeClr val="tx1"/>
          </a:solidFill>
          <a:latin typeface="Century Gothic"/>
          <a:ea typeface="+mn-ea"/>
          <a:cs typeface="Century Gothic"/>
        </a:defRPr>
      </a:lvl3pPr>
      <a:lvl4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4pPr>
      <a:lvl5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diego.bartolome@dekra.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connectivity/otgc-android" TargetMode="External"/><Relationship Id="rId2" Type="http://schemas.openxmlformats.org/officeDocument/2006/relationships/hyperlink" Target="https://github.com/openconnectivityfoundation/development-support/tree/master/otgc" TargetMode="External"/><Relationship Id="rId1" Type="http://schemas.openxmlformats.org/officeDocument/2006/relationships/slideLayout" Target="../slideLayouts/slideLayout2.xml"/><Relationship Id="rId5" Type="http://schemas.openxmlformats.org/officeDocument/2006/relationships/hyperlink" Target="https://github.com/openconnectivity/1.3-rel-iotivity-otgc" TargetMode="External"/><Relationship Id="rId4" Type="http://schemas.openxmlformats.org/officeDocument/2006/relationships/hyperlink" Target="https://github.com/openconnectivity/otgc-linu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246120"/>
            <a:ext cx="8153024" cy="1649221"/>
          </a:xfrm>
        </p:spPr>
        <p:txBody>
          <a:bodyPr>
            <a:normAutofit fontScale="90000"/>
          </a:bodyPr>
          <a:lstStyle/>
          <a:p>
            <a:r>
              <a:rPr lang="en-US" dirty="0" smtClean="0"/>
              <a:t/>
            </a:r>
            <a:br>
              <a:rPr lang="en-US" dirty="0" smtClean="0"/>
            </a:br>
            <a:r>
              <a:rPr lang="en-US" dirty="0" smtClean="0"/>
              <a:t>OTGC</a:t>
            </a:r>
            <a:r>
              <a:rPr lang="en-US" dirty="0"/>
              <a:t/>
            </a:r>
            <a:br>
              <a:rPr lang="en-US" dirty="0"/>
            </a:br>
            <a:r>
              <a:rPr lang="en-US" dirty="0" smtClean="0"/>
              <a:t>Onboarding Tool and Generic Client</a:t>
            </a:r>
            <a:br>
              <a:rPr lang="en-US" dirty="0" smtClean="0"/>
            </a:br>
            <a:r>
              <a:rPr lang="en-US" sz="2700" dirty="0" smtClean="0"/>
              <a:t>Hands-on Training of OTGC</a:t>
            </a:r>
            <a:br>
              <a:rPr lang="en-US" sz="2700" dirty="0" smtClean="0"/>
            </a:br>
            <a:endParaRPr lang="en-US" sz="2700" dirty="0"/>
          </a:p>
        </p:txBody>
      </p:sp>
      <p:sp>
        <p:nvSpPr>
          <p:cNvPr id="3" name="Subtitle 2"/>
          <p:cNvSpPr>
            <a:spLocks noGrp="1"/>
          </p:cNvSpPr>
          <p:nvPr>
            <p:ph type="subTitle" idx="1"/>
          </p:nvPr>
        </p:nvSpPr>
        <p:spPr>
          <a:xfrm>
            <a:off x="482600" y="4670650"/>
            <a:ext cx="9050452" cy="517300"/>
          </a:xfrm>
        </p:spPr>
        <p:txBody>
          <a:bodyPr>
            <a:normAutofit/>
          </a:bodyPr>
          <a:lstStyle/>
          <a:p>
            <a:r>
              <a:rPr lang="en-US" dirty="0" smtClean="0"/>
              <a:t>OCF EU Developer Training 2019</a:t>
            </a:r>
          </a:p>
        </p:txBody>
      </p:sp>
      <p:sp>
        <p:nvSpPr>
          <p:cNvPr id="4" name="Subtitle 2"/>
          <p:cNvSpPr txBox="1">
            <a:spLocks/>
          </p:cNvSpPr>
          <p:nvPr/>
        </p:nvSpPr>
        <p:spPr>
          <a:xfrm>
            <a:off x="482600" y="5252709"/>
            <a:ext cx="6500091" cy="679559"/>
          </a:xfrm>
          <a:prstGeom prst="rect">
            <a:avLst/>
          </a:prstGeom>
        </p:spPr>
        <p:txBody>
          <a:bodyPr vert="horz" lIns="91440" tIns="45720" rIns="91440" bIns="45720" rtlCol="0" anchor="t">
            <a:noAutofit/>
          </a:bodyPr>
          <a:lstStyle>
            <a:lvl1pPr marL="0" indent="0" algn="l" defTabSz="914400" rtl="0" eaLnBrk="1" latinLnBrk="0" hangingPunct="1">
              <a:spcBef>
                <a:spcPct val="20000"/>
              </a:spcBef>
              <a:spcAft>
                <a:spcPts val="600"/>
              </a:spcAft>
              <a:buClr>
                <a:schemeClr val="accent2"/>
              </a:buClr>
              <a:buFont typeface="Arial"/>
              <a:buNone/>
              <a:defRPr sz="2400" b="0" i="0" kern="1200">
                <a:solidFill>
                  <a:schemeClr val="accent2"/>
                </a:solidFill>
                <a:latin typeface="Century Gothic"/>
                <a:ea typeface="+mn-ea"/>
                <a:cs typeface="Century Gothic"/>
              </a:defRPr>
            </a:lvl1pPr>
            <a:lvl2pPr marL="457200" indent="0" algn="ctr" defTabSz="914400" rtl="0" eaLnBrk="1" latinLnBrk="0" hangingPunct="1">
              <a:spcBef>
                <a:spcPct val="20000"/>
              </a:spcBef>
              <a:spcAft>
                <a:spcPts val="600"/>
              </a:spcAft>
              <a:buClr>
                <a:schemeClr val="accent2"/>
              </a:buClr>
              <a:buFont typeface="Arial"/>
              <a:buNone/>
              <a:defRPr sz="2400" b="0" i="0" kern="1200" baseline="0">
                <a:solidFill>
                  <a:schemeClr val="tx1">
                    <a:tint val="75000"/>
                  </a:schemeClr>
                </a:solidFill>
                <a:latin typeface="Century Gothic"/>
                <a:ea typeface="+mn-ea"/>
                <a:cs typeface="Century Gothic"/>
              </a:defRPr>
            </a:lvl2pPr>
            <a:lvl3pPr marL="914400" indent="0" algn="ctr" defTabSz="914400" rtl="0" eaLnBrk="1" latinLnBrk="0" hangingPunct="1">
              <a:spcBef>
                <a:spcPct val="20000"/>
              </a:spcBef>
              <a:spcAft>
                <a:spcPts val="600"/>
              </a:spcAft>
              <a:buClr>
                <a:schemeClr val="accent2"/>
              </a:buClr>
              <a:buFont typeface="Arial"/>
              <a:buNone/>
              <a:defRPr sz="2000" b="0" i="0" kern="1200">
                <a:solidFill>
                  <a:schemeClr val="tx1">
                    <a:tint val="75000"/>
                  </a:schemeClr>
                </a:solidFill>
                <a:latin typeface="Century Gothic"/>
                <a:ea typeface="+mn-ea"/>
                <a:cs typeface="Century Gothic"/>
              </a:defRPr>
            </a:lvl3pPr>
            <a:lvl4pPr marL="1371600" indent="0" algn="ctr" defTabSz="914400" rtl="0" eaLnBrk="1" latinLnBrk="0" hangingPunct="1">
              <a:spcBef>
                <a:spcPct val="20000"/>
              </a:spcBef>
              <a:spcAft>
                <a:spcPts val="600"/>
              </a:spcAft>
              <a:buClr>
                <a:schemeClr val="accent2"/>
              </a:buClr>
              <a:buFont typeface="Arial" panose="020B0604020202020204" pitchFamily="34" charset="0"/>
              <a:buNone/>
              <a:defRPr sz="2000" b="0" i="0" kern="1200">
                <a:solidFill>
                  <a:schemeClr val="tx1">
                    <a:tint val="75000"/>
                  </a:schemeClr>
                </a:solidFill>
                <a:latin typeface="Century Gothic"/>
                <a:ea typeface="+mn-ea"/>
                <a:cs typeface="Century Gothic"/>
              </a:defRPr>
            </a:lvl4pPr>
            <a:lvl5pPr marL="1828800" indent="0" algn="ctr" defTabSz="914400" rtl="0" eaLnBrk="1" latinLnBrk="0" hangingPunct="1">
              <a:spcBef>
                <a:spcPct val="20000"/>
              </a:spcBef>
              <a:spcAft>
                <a:spcPts val="600"/>
              </a:spcAft>
              <a:buClr>
                <a:schemeClr val="accent2"/>
              </a:buClr>
              <a:buFont typeface="Arial" panose="020B0604020202020204" pitchFamily="34" charset="0"/>
              <a:buNone/>
              <a:defRPr sz="2000" b="0" i="0" kern="1200">
                <a:solidFill>
                  <a:schemeClr val="tx1">
                    <a:tint val="75000"/>
                  </a:schemeClr>
                </a:solidFill>
                <a:latin typeface="Century Gothic"/>
                <a:ea typeface="+mn-ea"/>
                <a:cs typeface="Century Gothic"/>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600" dirty="0" smtClean="0">
                <a:solidFill>
                  <a:schemeClr val="tx1"/>
                </a:solidFill>
              </a:rPr>
              <a:t>DEKRA Testing and Certification, S.A.U.</a:t>
            </a:r>
          </a:p>
          <a:p>
            <a:r>
              <a:rPr lang="en-US" sz="1600" dirty="0" smtClean="0">
                <a:solidFill>
                  <a:schemeClr val="tx1"/>
                </a:solidFill>
              </a:rPr>
              <a:t>Diego Bartolome (</a:t>
            </a:r>
            <a:r>
              <a:rPr lang="en-US" sz="1600" dirty="0" smtClean="0">
                <a:solidFill>
                  <a:schemeClr val="tx1"/>
                </a:solidFill>
                <a:hlinkClick r:id="rId2"/>
              </a:rPr>
              <a:t>diego.bartolome@dekra.com</a:t>
            </a:r>
            <a:r>
              <a:rPr lang="en-US" sz="1600" dirty="0" smtClean="0">
                <a:solidFill>
                  <a:schemeClr val="tx1"/>
                </a:solidFill>
              </a:rPr>
              <a:t>) </a:t>
            </a:r>
            <a:endParaRPr lang="en-US" sz="1600" dirty="0">
              <a:solidFill>
                <a:schemeClr val="tx1"/>
              </a:solidFill>
            </a:endParaRPr>
          </a:p>
        </p:txBody>
      </p:sp>
      <p:pic>
        <p:nvPicPr>
          <p:cNvPr id="5" name="0 Imagen"/>
          <p:cNvPicPr/>
          <p:nvPr/>
        </p:nvPicPr>
        <p:blipFill>
          <a:blip r:embed="rId3">
            <a:extLst>
              <a:ext uri="{28A0092B-C50C-407E-A947-70E740481C1C}">
                <a14:useLocalDpi xmlns:a14="http://schemas.microsoft.com/office/drawing/2010/main" val="0"/>
              </a:ext>
            </a:extLst>
          </a:blip>
          <a:stretch>
            <a:fillRect/>
          </a:stretch>
        </p:blipFill>
        <p:spPr>
          <a:xfrm>
            <a:off x="482600" y="6028015"/>
            <a:ext cx="1594485" cy="52895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OTGC Device Operation (II)</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10</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pic>
        <p:nvPicPr>
          <p:cNvPr id="9" name="Imagen 8"/>
          <p:cNvPicPr>
            <a:picLocks noChangeAspect="1"/>
          </p:cNvPicPr>
          <p:nvPr/>
        </p:nvPicPr>
        <p:blipFill>
          <a:blip r:embed="rId2"/>
          <a:stretch>
            <a:fillRect/>
          </a:stretch>
        </p:blipFill>
        <p:spPr>
          <a:xfrm>
            <a:off x="491045" y="1143000"/>
            <a:ext cx="2852286" cy="4882861"/>
          </a:xfrm>
          <a:prstGeom prst="rect">
            <a:avLst/>
          </a:prstGeom>
        </p:spPr>
      </p:pic>
      <p:pic>
        <p:nvPicPr>
          <p:cNvPr id="11" name="Imagen 10"/>
          <p:cNvPicPr>
            <a:picLocks noChangeAspect="1"/>
          </p:cNvPicPr>
          <p:nvPr/>
        </p:nvPicPr>
        <p:blipFill>
          <a:blip r:embed="rId3"/>
          <a:stretch>
            <a:fillRect/>
          </a:stretch>
        </p:blipFill>
        <p:spPr>
          <a:xfrm>
            <a:off x="4127213" y="1143000"/>
            <a:ext cx="2836484" cy="4882861"/>
          </a:xfrm>
          <a:prstGeom prst="rect">
            <a:avLst/>
          </a:prstGeom>
        </p:spPr>
      </p:pic>
      <p:pic>
        <p:nvPicPr>
          <p:cNvPr id="12" name="Imagen 11"/>
          <p:cNvPicPr>
            <a:picLocks noChangeAspect="1"/>
          </p:cNvPicPr>
          <p:nvPr/>
        </p:nvPicPr>
        <p:blipFill>
          <a:blip r:embed="rId4"/>
          <a:stretch>
            <a:fillRect/>
          </a:stretch>
        </p:blipFill>
        <p:spPr>
          <a:xfrm>
            <a:off x="7747579" y="1143000"/>
            <a:ext cx="2836484" cy="4882861"/>
          </a:xfrm>
          <a:prstGeom prst="rect">
            <a:avLst/>
          </a:prstGeom>
        </p:spPr>
      </p:pic>
      <p:sp>
        <p:nvSpPr>
          <p:cNvPr id="10"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303242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OTGC Device Operation (III)</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11</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pic>
        <p:nvPicPr>
          <p:cNvPr id="9" name="Imagen 8"/>
          <p:cNvPicPr>
            <a:picLocks noChangeAspect="1"/>
          </p:cNvPicPr>
          <p:nvPr/>
        </p:nvPicPr>
        <p:blipFill>
          <a:blip r:embed="rId2"/>
          <a:stretch>
            <a:fillRect/>
          </a:stretch>
        </p:blipFill>
        <p:spPr>
          <a:xfrm>
            <a:off x="491045" y="1143000"/>
            <a:ext cx="2902759" cy="4961225"/>
          </a:xfrm>
          <a:prstGeom prst="rect">
            <a:avLst/>
          </a:prstGeom>
        </p:spPr>
      </p:pic>
      <p:pic>
        <p:nvPicPr>
          <p:cNvPr id="11" name="Imagen 10"/>
          <p:cNvPicPr>
            <a:picLocks noChangeAspect="1"/>
          </p:cNvPicPr>
          <p:nvPr/>
        </p:nvPicPr>
        <p:blipFill>
          <a:blip r:embed="rId3"/>
          <a:stretch>
            <a:fillRect/>
          </a:stretch>
        </p:blipFill>
        <p:spPr>
          <a:xfrm>
            <a:off x="4137508" y="1145968"/>
            <a:ext cx="2886677" cy="4977307"/>
          </a:xfrm>
          <a:prstGeom prst="rect">
            <a:avLst/>
          </a:prstGeom>
        </p:spPr>
      </p:pic>
      <p:pic>
        <p:nvPicPr>
          <p:cNvPr id="12" name="Imagen 11"/>
          <p:cNvPicPr>
            <a:picLocks noChangeAspect="1"/>
          </p:cNvPicPr>
          <p:nvPr/>
        </p:nvPicPr>
        <p:blipFill>
          <a:blip r:embed="rId4"/>
          <a:stretch>
            <a:fillRect/>
          </a:stretch>
        </p:blipFill>
        <p:spPr>
          <a:xfrm>
            <a:off x="7767889" y="1139721"/>
            <a:ext cx="2886677" cy="4969266"/>
          </a:xfrm>
          <a:prstGeom prst="rect">
            <a:avLst/>
          </a:prstGeom>
        </p:spPr>
      </p:pic>
      <p:sp>
        <p:nvSpPr>
          <p:cNvPr id="10"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776478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OTGC Device Operation (IV)</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12</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pic>
        <p:nvPicPr>
          <p:cNvPr id="10" name="Imagen 9"/>
          <p:cNvPicPr>
            <a:picLocks noChangeAspect="1"/>
          </p:cNvPicPr>
          <p:nvPr/>
        </p:nvPicPr>
        <p:blipFill>
          <a:blip r:embed="rId2"/>
          <a:stretch>
            <a:fillRect/>
          </a:stretch>
        </p:blipFill>
        <p:spPr>
          <a:xfrm>
            <a:off x="491045" y="1241065"/>
            <a:ext cx="2732884" cy="4696906"/>
          </a:xfrm>
          <a:prstGeom prst="rect">
            <a:avLst/>
          </a:prstGeom>
        </p:spPr>
      </p:pic>
      <p:pic>
        <p:nvPicPr>
          <p:cNvPr id="14" name="Imagen 13"/>
          <p:cNvPicPr>
            <a:picLocks noChangeAspect="1"/>
          </p:cNvPicPr>
          <p:nvPr/>
        </p:nvPicPr>
        <p:blipFill>
          <a:blip r:embed="rId3"/>
          <a:stretch>
            <a:fillRect/>
          </a:stretch>
        </p:blipFill>
        <p:spPr>
          <a:xfrm>
            <a:off x="4021968" y="1242978"/>
            <a:ext cx="2740496" cy="4704518"/>
          </a:xfrm>
          <a:prstGeom prst="rect">
            <a:avLst/>
          </a:prstGeom>
        </p:spPr>
      </p:pic>
      <p:pic>
        <p:nvPicPr>
          <p:cNvPr id="15" name="Imagen 14"/>
          <p:cNvPicPr>
            <a:picLocks noChangeAspect="1"/>
          </p:cNvPicPr>
          <p:nvPr/>
        </p:nvPicPr>
        <p:blipFill>
          <a:blip r:embed="rId4"/>
          <a:stretch>
            <a:fillRect/>
          </a:stretch>
        </p:blipFill>
        <p:spPr>
          <a:xfrm>
            <a:off x="7665714" y="1242978"/>
            <a:ext cx="2740496" cy="4704518"/>
          </a:xfrm>
          <a:prstGeom prst="rect">
            <a:avLst/>
          </a:prstGeom>
        </p:spPr>
      </p:pic>
      <p:sp>
        <p:nvSpPr>
          <p:cNvPr id="9"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1870785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92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1045" y="1510145"/>
            <a:ext cx="11410010" cy="4570699"/>
          </a:xfrm>
        </p:spPr>
        <p:txBody>
          <a:bodyPr>
            <a:noAutofit/>
          </a:bodyPr>
          <a:lstStyle/>
          <a:p>
            <a:pPr algn="just"/>
            <a:r>
              <a:rPr lang="en-US" sz="2000" b="1" dirty="0"/>
              <a:t>Onboarding Tool (</a:t>
            </a:r>
            <a:r>
              <a:rPr lang="en-US" sz="2000" b="1" dirty="0" smtClean="0"/>
              <a:t>OBT)</a:t>
            </a:r>
            <a:endParaRPr lang="es-ES" sz="2000" dirty="0"/>
          </a:p>
          <a:p>
            <a:pPr marL="0" indent="0" algn="just">
              <a:buNone/>
            </a:pPr>
            <a:r>
              <a:rPr lang="en-US" sz="2000" dirty="0" smtClean="0"/>
              <a:t>A </a:t>
            </a:r>
            <a:r>
              <a:rPr lang="en-US" sz="2000" dirty="0"/>
              <a:t>logical entity within a specific </a:t>
            </a:r>
            <a:r>
              <a:rPr lang="en-US" sz="2000" dirty="0" err="1"/>
              <a:t>IoT</a:t>
            </a:r>
            <a:r>
              <a:rPr lang="en-US" sz="2000" dirty="0"/>
              <a:t> network that establishes ownership for a specific device and helps bring the device into operational state within that network. A typical OBT implements DOTS (Device Owner Transfer Service), AMS (Access Management Service) and CMS (Credential Management Service) functionality.</a:t>
            </a:r>
            <a:endParaRPr lang="es-ES" sz="2000" dirty="0"/>
          </a:p>
          <a:p>
            <a:pPr algn="just"/>
            <a:r>
              <a:rPr lang="en-US" sz="2000" b="1" dirty="0"/>
              <a:t>Onboarding Tool and Generic Client (</a:t>
            </a:r>
            <a:r>
              <a:rPr lang="en-US" sz="2000" b="1" dirty="0" smtClean="0"/>
              <a:t>OTGC)</a:t>
            </a:r>
            <a:endParaRPr lang="es-ES" sz="2000" dirty="0" smtClean="0"/>
          </a:p>
          <a:p>
            <a:pPr marL="0" indent="0" algn="just">
              <a:buNone/>
            </a:pPr>
            <a:r>
              <a:rPr lang="en-US" sz="2000" dirty="0" smtClean="0"/>
              <a:t>A logical entity that implements the functions of an OBT and a Generic Client.</a:t>
            </a:r>
            <a:endParaRPr lang="es-ES" sz="2000" dirty="0" smtClean="0"/>
          </a:p>
          <a:p>
            <a:pPr algn="just"/>
            <a:r>
              <a:rPr lang="en-US" sz="2000" b="1" dirty="0" smtClean="0"/>
              <a:t>Onboarding</a:t>
            </a:r>
            <a:endParaRPr lang="es-ES" sz="2000" dirty="0"/>
          </a:p>
          <a:p>
            <a:pPr marL="0" indent="0" algn="just">
              <a:buNone/>
            </a:pPr>
            <a:r>
              <a:rPr lang="en-US" sz="2000" dirty="0" smtClean="0"/>
              <a:t>Process </a:t>
            </a:r>
            <a:r>
              <a:rPr lang="en-US" sz="2000" dirty="0"/>
              <a:t>that consists in owning an OCF device by the OTGC.</a:t>
            </a:r>
            <a:endParaRPr lang="es-ES" sz="2000" dirty="0"/>
          </a:p>
          <a:p>
            <a:pPr algn="just"/>
            <a:r>
              <a:rPr lang="en-US" sz="2000" b="1" dirty="0" err="1"/>
              <a:t>Offboarding</a:t>
            </a:r>
            <a:endParaRPr lang="es-ES" sz="2000" dirty="0"/>
          </a:p>
          <a:p>
            <a:pPr marL="0" indent="0" algn="just">
              <a:buNone/>
            </a:pPr>
            <a:r>
              <a:rPr lang="en-US" sz="2000" dirty="0" smtClean="0"/>
              <a:t>Process </a:t>
            </a:r>
            <a:r>
              <a:rPr lang="en-US" sz="2000" dirty="0"/>
              <a:t>that consists in releasing an OCF device owed by the OTGC</a:t>
            </a:r>
            <a:r>
              <a:rPr lang="en-US" sz="2000" dirty="0" smtClean="0"/>
              <a:t>.</a:t>
            </a:r>
            <a:endParaRPr lang="es-ES" sz="2000" dirty="0"/>
          </a:p>
        </p:txBody>
      </p:sp>
      <p:sp>
        <p:nvSpPr>
          <p:cNvPr id="3" name="Title 2"/>
          <p:cNvSpPr>
            <a:spLocks noGrp="1"/>
          </p:cNvSpPr>
          <p:nvPr>
            <p:ph type="title"/>
          </p:nvPr>
        </p:nvSpPr>
        <p:spPr/>
        <p:txBody>
          <a:bodyPr/>
          <a:lstStyle/>
          <a:p>
            <a:r>
              <a:rPr lang="en-US" dirty="0" smtClean="0"/>
              <a:t>Terms and Definitions (I)</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2</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sp>
        <p:nvSpPr>
          <p:cNvPr id="8"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1045" y="1510145"/>
            <a:ext cx="11410010" cy="4570699"/>
          </a:xfrm>
        </p:spPr>
        <p:txBody>
          <a:bodyPr>
            <a:noAutofit/>
          </a:bodyPr>
          <a:lstStyle/>
          <a:p>
            <a:pPr algn="just"/>
            <a:r>
              <a:rPr lang="en-US" sz="2000" b="1" dirty="0" smtClean="0"/>
              <a:t>OCF </a:t>
            </a:r>
            <a:r>
              <a:rPr lang="en-US" sz="2000" b="1" dirty="0"/>
              <a:t>Server</a:t>
            </a:r>
            <a:endParaRPr lang="es-ES" sz="2000" dirty="0"/>
          </a:p>
          <a:p>
            <a:pPr marL="0" indent="0" algn="just">
              <a:buNone/>
            </a:pPr>
            <a:r>
              <a:rPr lang="en-US" sz="2000" dirty="0"/>
              <a:t>A sensor or actuator capable to generate a measurement or perform an action.</a:t>
            </a:r>
            <a:endParaRPr lang="es-ES" sz="2000" dirty="0"/>
          </a:p>
          <a:p>
            <a:pPr algn="just"/>
            <a:r>
              <a:rPr lang="en-US" sz="2000" b="1" dirty="0"/>
              <a:t>OCF Client</a:t>
            </a:r>
            <a:endParaRPr lang="es-ES" sz="2000" dirty="0"/>
          </a:p>
          <a:p>
            <a:pPr marL="0" indent="0" algn="just">
              <a:buNone/>
            </a:pPr>
            <a:r>
              <a:rPr lang="en-US" sz="2000" dirty="0"/>
              <a:t>A device capable to scan and control OCF Servers.</a:t>
            </a:r>
            <a:endParaRPr lang="es-ES" sz="2000" dirty="0"/>
          </a:p>
          <a:p>
            <a:pPr algn="just"/>
            <a:r>
              <a:rPr lang="en-US" sz="2000" b="1" dirty="0"/>
              <a:t>OCF Device</a:t>
            </a:r>
            <a:endParaRPr lang="es-ES" sz="2000" dirty="0"/>
          </a:p>
          <a:p>
            <a:pPr marL="0" indent="0" algn="just">
              <a:buNone/>
            </a:pPr>
            <a:r>
              <a:rPr lang="en-US" sz="2000" dirty="0"/>
              <a:t>A device (Server or Client) that can be integrated into an OCF network created by the OTGC. The OTGC will transfer ownership to this OCF Device by different OTM (Onboarding Transfer Methods).</a:t>
            </a:r>
          </a:p>
        </p:txBody>
      </p:sp>
      <p:sp>
        <p:nvSpPr>
          <p:cNvPr id="3" name="Title 2"/>
          <p:cNvSpPr>
            <a:spLocks noGrp="1"/>
          </p:cNvSpPr>
          <p:nvPr>
            <p:ph type="title"/>
          </p:nvPr>
        </p:nvSpPr>
        <p:spPr/>
        <p:txBody>
          <a:bodyPr/>
          <a:lstStyle/>
          <a:p>
            <a:r>
              <a:rPr lang="en-US" dirty="0" smtClean="0"/>
              <a:t>Terms and Definitions (II)</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3</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sp>
        <p:nvSpPr>
          <p:cNvPr id="7"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2591362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4</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graphicFrame>
        <p:nvGraphicFramePr>
          <p:cNvPr id="9" name="Diagrama 8"/>
          <p:cNvGraphicFramePr/>
          <p:nvPr>
            <p:extLst>
              <p:ext uri="{D42A27DB-BD31-4B8C-83A1-F6EECF244321}">
                <p14:modId xmlns:p14="http://schemas.microsoft.com/office/powerpoint/2010/main" val="1721344703"/>
              </p:ext>
            </p:extLst>
          </p:nvPr>
        </p:nvGraphicFramePr>
        <p:xfrm>
          <a:off x="1842655" y="1717963"/>
          <a:ext cx="8174182" cy="3699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111544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OTGC Resources</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5</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sp>
        <p:nvSpPr>
          <p:cNvPr id="7" name="Rectángulo 6"/>
          <p:cNvSpPr/>
          <p:nvPr/>
        </p:nvSpPr>
        <p:spPr>
          <a:xfrm>
            <a:off x="597982" y="1274395"/>
            <a:ext cx="11192236" cy="4524315"/>
          </a:xfrm>
          <a:prstGeom prst="rect">
            <a:avLst/>
          </a:prstGeom>
        </p:spPr>
        <p:txBody>
          <a:bodyPr wrap="square">
            <a:spAutoFit/>
          </a:bodyPr>
          <a:lstStyle/>
          <a:p>
            <a:r>
              <a:rPr lang="es-ES" b="1" dirty="0" smtClean="0"/>
              <a:t>OTGC </a:t>
            </a:r>
            <a:r>
              <a:rPr lang="es-ES" b="1" dirty="0" err="1" smtClean="0"/>
              <a:t>binaries</a:t>
            </a:r>
            <a:r>
              <a:rPr lang="es-ES" dirty="0" smtClean="0"/>
              <a:t> </a:t>
            </a:r>
            <a:r>
              <a:rPr lang="en-US" dirty="0" smtClean="0"/>
              <a:t>available</a:t>
            </a:r>
            <a:r>
              <a:rPr lang="es-ES" dirty="0" smtClean="0"/>
              <a:t> </a:t>
            </a:r>
            <a:r>
              <a:rPr lang="en-US" dirty="0" smtClean="0"/>
              <a:t>publicly</a:t>
            </a:r>
            <a:r>
              <a:rPr lang="es-ES" dirty="0" smtClean="0"/>
              <a:t> at OCF GitHub </a:t>
            </a:r>
            <a:r>
              <a:rPr lang="es-ES" dirty="0" err="1" smtClean="0"/>
              <a:t>Developers</a:t>
            </a:r>
            <a:r>
              <a:rPr lang="es-ES" dirty="0" smtClean="0"/>
              <a:t> </a:t>
            </a:r>
            <a:r>
              <a:rPr lang="es-ES" dirty="0" err="1" smtClean="0"/>
              <a:t>Area</a:t>
            </a:r>
            <a:r>
              <a:rPr lang="es-ES" dirty="0" smtClean="0"/>
              <a:t>:</a:t>
            </a:r>
          </a:p>
          <a:p>
            <a:r>
              <a:rPr lang="es-ES" dirty="0" smtClean="0"/>
              <a:t> </a:t>
            </a:r>
          </a:p>
          <a:p>
            <a:r>
              <a:rPr lang="es-ES" dirty="0">
                <a:hlinkClick r:id="rId2"/>
              </a:rPr>
              <a:t>https://</a:t>
            </a:r>
            <a:r>
              <a:rPr lang="es-ES" dirty="0" smtClean="0">
                <a:hlinkClick r:id="rId2"/>
              </a:rPr>
              <a:t>github.com/openconnectivityfoundation/development-support/tree/master/otgc</a:t>
            </a:r>
            <a:endParaRPr lang="es-ES" dirty="0" smtClean="0"/>
          </a:p>
          <a:p>
            <a:endParaRPr lang="es-ES" dirty="0"/>
          </a:p>
          <a:p>
            <a:r>
              <a:rPr lang="es-ES" dirty="0" err="1" smtClean="0"/>
              <a:t>Current</a:t>
            </a:r>
            <a:r>
              <a:rPr lang="es-ES" dirty="0" smtClean="0"/>
              <a:t> </a:t>
            </a:r>
            <a:r>
              <a:rPr lang="es-ES" dirty="0" err="1" smtClean="0"/>
              <a:t>version</a:t>
            </a:r>
            <a:r>
              <a:rPr lang="es-ES" dirty="0" smtClean="0"/>
              <a:t> v1.2.0 </a:t>
            </a:r>
            <a:r>
              <a:rPr lang="es-ES" dirty="0" err="1" smtClean="0"/>
              <a:t>available</a:t>
            </a:r>
            <a:r>
              <a:rPr lang="es-ES" dirty="0" smtClean="0"/>
              <a:t> </a:t>
            </a:r>
            <a:r>
              <a:rPr lang="es-ES" dirty="0" err="1" smtClean="0"/>
              <a:t>for</a:t>
            </a:r>
            <a:r>
              <a:rPr lang="es-ES" dirty="0" smtClean="0"/>
              <a:t> Android</a:t>
            </a:r>
          </a:p>
          <a:p>
            <a:r>
              <a:rPr lang="es-ES" dirty="0" err="1"/>
              <a:t>Current</a:t>
            </a:r>
            <a:r>
              <a:rPr lang="es-ES" dirty="0"/>
              <a:t> </a:t>
            </a:r>
            <a:r>
              <a:rPr lang="es-ES" dirty="0" err="1"/>
              <a:t>version</a:t>
            </a:r>
            <a:r>
              <a:rPr lang="es-ES" dirty="0"/>
              <a:t> </a:t>
            </a:r>
            <a:r>
              <a:rPr lang="es-ES" dirty="0" smtClean="0"/>
              <a:t>v1.3.0 </a:t>
            </a:r>
            <a:r>
              <a:rPr lang="es-ES" dirty="0" err="1"/>
              <a:t>available</a:t>
            </a:r>
            <a:r>
              <a:rPr lang="es-ES" dirty="0"/>
              <a:t> </a:t>
            </a:r>
            <a:r>
              <a:rPr lang="es-ES" dirty="0" err="1"/>
              <a:t>for</a:t>
            </a:r>
            <a:r>
              <a:rPr lang="es-ES" dirty="0"/>
              <a:t> Linux </a:t>
            </a:r>
            <a:r>
              <a:rPr lang="es-ES" dirty="0" smtClean="0"/>
              <a:t>OS. </a:t>
            </a:r>
          </a:p>
          <a:p>
            <a:endParaRPr lang="es-ES" dirty="0"/>
          </a:p>
          <a:p>
            <a:r>
              <a:rPr lang="es-ES" b="1" dirty="0" smtClean="0"/>
              <a:t>OTGC </a:t>
            </a:r>
            <a:r>
              <a:rPr lang="es-ES" b="1" dirty="0" err="1" smtClean="0"/>
              <a:t>sources</a:t>
            </a:r>
            <a:r>
              <a:rPr lang="es-ES" dirty="0" smtClean="0"/>
              <a:t> </a:t>
            </a:r>
            <a:r>
              <a:rPr lang="en-US" dirty="0"/>
              <a:t>available</a:t>
            </a:r>
            <a:r>
              <a:rPr lang="es-ES" dirty="0"/>
              <a:t> </a:t>
            </a:r>
            <a:r>
              <a:rPr lang="en-US" dirty="0"/>
              <a:t>publicly</a:t>
            </a:r>
            <a:r>
              <a:rPr lang="es-ES" dirty="0"/>
              <a:t> at OCF </a:t>
            </a:r>
            <a:r>
              <a:rPr lang="es-ES" dirty="0" smtClean="0"/>
              <a:t>GitHub:</a:t>
            </a:r>
          </a:p>
          <a:p>
            <a:endParaRPr lang="es-ES" dirty="0" smtClean="0"/>
          </a:p>
          <a:p>
            <a:r>
              <a:rPr lang="es-ES" dirty="0" smtClean="0"/>
              <a:t>OTGC Android	</a:t>
            </a:r>
            <a:r>
              <a:rPr lang="es-ES" dirty="0" smtClean="0">
                <a:sym typeface="Wingdings" panose="05000000000000000000" pitchFamily="2" charset="2"/>
              </a:rPr>
              <a:t>	</a:t>
            </a:r>
            <a:r>
              <a:rPr lang="es-ES" dirty="0" smtClean="0">
                <a:hlinkClick r:id="rId3"/>
              </a:rPr>
              <a:t>https</a:t>
            </a:r>
            <a:r>
              <a:rPr lang="es-ES" dirty="0">
                <a:hlinkClick r:id="rId3"/>
              </a:rPr>
              <a:t>://</a:t>
            </a:r>
            <a:r>
              <a:rPr lang="es-ES" dirty="0" smtClean="0">
                <a:hlinkClick r:id="rId3"/>
              </a:rPr>
              <a:t>github.com/openconnectivity/otgc-android</a:t>
            </a:r>
            <a:r>
              <a:rPr lang="es-ES" dirty="0" smtClean="0"/>
              <a:t> </a:t>
            </a:r>
          </a:p>
          <a:p>
            <a:r>
              <a:rPr lang="es-ES" dirty="0" smtClean="0"/>
              <a:t>OTGC Linux</a:t>
            </a:r>
            <a:r>
              <a:rPr lang="es-ES" dirty="0"/>
              <a:t>	</a:t>
            </a:r>
            <a:r>
              <a:rPr lang="es-ES" dirty="0" smtClean="0">
                <a:sym typeface="Wingdings" panose="05000000000000000000" pitchFamily="2" charset="2"/>
              </a:rPr>
              <a:t>	</a:t>
            </a:r>
            <a:r>
              <a:rPr lang="es-ES" dirty="0" smtClean="0">
                <a:hlinkClick r:id="rId4"/>
              </a:rPr>
              <a:t>https</a:t>
            </a:r>
            <a:r>
              <a:rPr lang="es-ES" dirty="0">
                <a:hlinkClick r:id="rId4"/>
              </a:rPr>
              <a:t>://</a:t>
            </a:r>
            <a:r>
              <a:rPr lang="es-ES" dirty="0" smtClean="0">
                <a:hlinkClick r:id="rId4"/>
              </a:rPr>
              <a:t>github.com/openconnectivity/otgc-linux</a:t>
            </a:r>
            <a:r>
              <a:rPr lang="es-ES" dirty="0" smtClean="0"/>
              <a:t> </a:t>
            </a:r>
          </a:p>
          <a:p>
            <a:r>
              <a:rPr lang="es-ES" dirty="0" smtClean="0"/>
              <a:t>OTGC IoTivity	</a:t>
            </a:r>
            <a:r>
              <a:rPr lang="es-ES" dirty="0" smtClean="0">
                <a:sym typeface="Wingdings" panose="05000000000000000000" pitchFamily="2" charset="2"/>
              </a:rPr>
              <a:t>	</a:t>
            </a:r>
            <a:r>
              <a:rPr lang="es-ES" dirty="0" smtClean="0">
                <a:hlinkClick r:id="rId5"/>
              </a:rPr>
              <a:t>https</a:t>
            </a:r>
            <a:r>
              <a:rPr lang="es-ES" dirty="0">
                <a:hlinkClick r:id="rId5"/>
              </a:rPr>
              <a:t>://</a:t>
            </a:r>
            <a:r>
              <a:rPr lang="es-ES" dirty="0" smtClean="0">
                <a:hlinkClick r:id="rId5"/>
              </a:rPr>
              <a:t>github.com/openconnectivity/1.3-rel-iotivity-otgc</a:t>
            </a:r>
            <a:endParaRPr lang="es-ES" dirty="0" smtClean="0"/>
          </a:p>
          <a:p>
            <a:endParaRPr lang="es-ES" dirty="0" smtClean="0"/>
          </a:p>
          <a:p>
            <a:pPr algn="just"/>
            <a:endParaRPr lang="es-ES" dirty="0" smtClean="0"/>
          </a:p>
          <a:p>
            <a:pPr algn="just"/>
            <a:r>
              <a:rPr lang="en-US" dirty="0">
                <a:solidFill>
                  <a:srgbClr val="FF0000"/>
                </a:solidFill>
              </a:rPr>
              <a:t>OTGC is an open source code so can be modified by manufacturers to incorporate proprietary features and or branding graphical material.</a:t>
            </a:r>
            <a:r>
              <a:rPr lang="es-ES" dirty="0" smtClean="0"/>
              <a:t>   </a:t>
            </a:r>
            <a:endParaRPr lang="es-ES" dirty="0"/>
          </a:p>
        </p:txBody>
      </p:sp>
      <p:sp>
        <p:nvSpPr>
          <p:cNvPr id="8"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3381801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OTGC Installation</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6</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pic>
        <p:nvPicPr>
          <p:cNvPr id="9" name="Imagen 8"/>
          <p:cNvPicPr>
            <a:picLocks noChangeAspect="1"/>
          </p:cNvPicPr>
          <p:nvPr/>
        </p:nvPicPr>
        <p:blipFill>
          <a:blip r:embed="rId2"/>
          <a:stretch>
            <a:fillRect/>
          </a:stretch>
        </p:blipFill>
        <p:spPr>
          <a:xfrm>
            <a:off x="491045" y="1143000"/>
            <a:ext cx="3014127" cy="5145665"/>
          </a:xfrm>
          <a:prstGeom prst="rect">
            <a:avLst/>
          </a:prstGeom>
        </p:spPr>
      </p:pic>
      <p:pic>
        <p:nvPicPr>
          <p:cNvPr id="11" name="Imagen 10"/>
          <p:cNvPicPr>
            <a:picLocks noChangeAspect="1"/>
          </p:cNvPicPr>
          <p:nvPr/>
        </p:nvPicPr>
        <p:blipFill>
          <a:blip r:embed="rId3"/>
          <a:stretch>
            <a:fillRect/>
          </a:stretch>
        </p:blipFill>
        <p:spPr>
          <a:xfrm>
            <a:off x="4262613" y="1143000"/>
            <a:ext cx="3005801" cy="5145665"/>
          </a:xfrm>
          <a:prstGeom prst="rect">
            <a:avLst/>
          </a:prstGeom>
        </p:spPr>
      </p:pic>
      <p:pic>
        <p:nvPicPr>
          <p:cNvPr id="14" name="Imagen 13"/>
          <p:cNvPicPr>
            <a:picLocks noChangeAspect="1"/>
          </p:cNvPicPr>
          <p:nvPr/>
        </p:nvPicPr>
        <p:blipFill>
          <a:blip r:embed="rId4"/>
          <a:stretch>
            <a:fillRect/>
          </a:stretch>
        </p:blipFill>
        <p:spPr>
          <a:xfrm>
            <a:off x="7930460" y="1143000"/>
            <a:ext cx="2985653" cy="5145665"/>
          </a:xfrm>
          <a:prstGeom prst="rect">
            <a:avLst/>
          </a:prstGeom>
        </p:spPr>
      </p:pic>
      <p:sp>
        <p:nvSpPr>
          <p:cNvPr id="10"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869244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OTGC Settings</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7</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pic>
        <p:nvPicPr>
          <p:cNvPr id="12" name="Imagen 11"/>
          <p:cNvPicPr>
            <a:picLocks noChangeAspect="1"/>
          </p:cNvPicPr>
          <p:nvPr/>
        </p:nvPicPr>
        <p:blipFill>
          <a:blip r:embed="rId2"/>
          <a:stretch>
            <a:fillRect/>
          </a:stretch>
        </p:blipFill>
        <p:spPr>
          <a:xfrm>
            <a:off x="3949151" y="1143000"/>
            <a:ext cx="2955739" cy="5042620"/>
          </a:xfrm>
          <a:prstGeom prst="rect">
            <a:avLst/>
          </a:prstGeom>
        </p:spPr>
      </p:pic>
      <p:pic>
        <p:nvPicPr>
          <p:cNvPr id="13" name="Imagen 12"/>
          <p:cNvPicPr>
            <a:picLocks noChangeAspect="1"/>
          </p:cNvPicPr>
          <p:nvPr/>
        </p:nvPicPr>
        <p:blipFill>
          <a:blip r:embed="rId3"/>
          <a:stretch>
            <a:fillRect/>
          </a:stretch>
        </p:blipFill>
        <p:spPr>
          <a:xfrm>
            <a:off x="491045" y="1143000"/>
            <a:ext cx="2940849" cy="5042620"/>
          </a:xfrm>
          <a:prstGeom prst="rect">
            <a:avLst/>
          </a:prstGeom>
        </p:spPr>
      </p:pic>
      <p:pic>
        <p:nvPicPr>
          <p:cNvPr id="15" name="Imagen 14"/>
          <p:cNvPicPr>
            <a:picLocks noChangeAspect="1"/>
          </p:cNvPicPr>
          <p:nvPr/>
        </p:nvPicPr>
        <p:blipFill>
          <a:blip r:embed="rId4"/>
          <a:stretch>
            <a:fillRect/>
          </a:stretch>
        </p:blipFill>
        <p:spPr>
          <a:xfrm>
            <a:off x="7247179" y="83439"/>
            <a:ext cx="2929289" cy="5042620"/>
          </a:xfrm>
          <a:prstGeom prst="rect">
            <a:avLst/>
          </a:prstGeom>
        </p:spPr>
      </p:pic>
      <p:pic>
        <p:nvPicPr>
          <p:cNvPr id="16" name="Imagen 15"/>
          <p:cNvPicPr>
            <a:picLocks noChangeAspect="1"/>
          </p:cNvPicPr>
          <p:nvPr/>
        </p:nvPicPr>
        <p:blipFill>
          <a:blip r:embed="rId5"/>
          <a:stretch>
            <a:fillRect/>
          </a:stretch>
        </p:blipFill>
        <p:spPr>
          <a:xfrm>
            <a:off x="8964055" y="1143440"/>
            <a:ext cx="2932448" cy="5042180"/>
          </a:xfrm>
          <a:prstGeom prst="rect">
            <a:avLst/>
          </a:prstGeom>
        </p:spPr>
      </p:pic>
      <p:sp>
        <p:nvSpPr>
          <p:cNvPr id="10"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2132066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OTGC Scanning + Onboarding</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8</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pic>
        <p:nvPicPr>
          <p:cNvPr id="8" name="Imagen 7"/>
          <p:cNvPicPr>
            <a:picLocks noChangeAspect="1"/>
          </p:cNvPicPr>
          <p:nvPr/>
        </p:nvPicPr>
        <p:blipFill>
          <a:blip r:embed="rId2"/>
          <a:stretch>
            <a:fillRect/>
          </a:stretch>
        </p:blipFill>
        <p:spPr>
          <a:xfrm>
            <a:off x="135206" y="1143000"/>
            <a:ext cx="2860727" cy="5117523"/>
          </a:xfrm>
          <a:prstGeom prst="rect">
            <a:avLst/>
          </a:prstGeom>
        </p:spPr>
      </p:pic>
      <p:pic>
        <p:nvPicPr>
          <p:cNvPr id="9" name="Imagen 8"/>
          <p:cNvPicPr>
            <a:picLocks noChangeAspect="1"/>
          </p:cNvPicPr>
          <p:nvPr/>
        </p:nvPicPr>
        <p:blipFill>
          <a:blip r:embed="rId3"/>
          <a:stretch>
            <a:fillRect/>
          </a:stretch>
        </p:blipFill>
        <p:spPr>
          <a:xfrm>
            <a:off x="3093412" y="1143000"/>
            <a:ext cx="2987973" cy="5117523"/>
          </a:xfrm>
          <a:prstGeom prst="rect">
            <a:avLst/>
          </a:prstGeom>
        </p:spPr>
      </p:pic>
      <p:pic>
        <p:nvPicPr>
          <p:cNvPr id="10" name="Imagen 9"/>
          <p:cNvPicPr>
            <a:picLocks noChangeAspect="1"/>
          </p:cNvPicPr>
          <p:nvPr/>
        </p:nvPicPr>
        <p:blipFill>
          <a:blip r:embed="rId4"/>
          <a:stretch>
            <a:fillRect/>
          </a:stretch>
        </p:blipFill>
        <p:spPr>
          <a:xfrm>
            <a:off x="9247808" y="1133856"/>
            <a:ext cx="2905342" cy="5126667"/>
          </a:xfrm>
          <a:prstGeom prst="rect">
            <a:avLst/>
          </a:prstGeom>
        </p:spPr>
      </p:pic>
      <p:pic>
        <p:nvPicPr>
          <p:cNvPr id="2" name="Imagen 1"/>
          <p:cNvPicPr>
            <a:picLocks noChangeAspect="1"/>
          </p:cNvPicPr>
          <p:nvPr/>
        </p:nvPicPr>
        <p:blipFill>
          <a:blip r:embed="rId5"/>
          <a:stretch>
            <a:fillRect/>
          </a:stretch>
        </p:blipFill>
        <p:spPr>
          <a:xfrm>
            <a:off x="6178864" y="1143000"/>
            <a:ext cx="2971465" cy="5117523"/>
          </a:xfrm>
          <a:prstGeom prst="rect">
            <a:avLst/>
          </a:prstGeom>
        </p:spPr>
      </p:pic>
      <p:sp>
        <p:nvSpPr>
          <p:cNvPr id="12"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1977137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OTGC Device Operation (I)</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9</a:t>
            </a:fld>
            <a:endParaRPr lang="en-US" dirty="0"/>
          </a:p>
        </p:txBody>
      </p:sp>
      <p:sp>
        <p:nvSpPr>
          <p:cNvPr id="6" name="Footer Placeholder 5"/>
          <p:cNvSpPr>
            <a:spLocks noGrp="1"/>
          </p:cNvSpPr>
          <p:nvPr>
            <p:ph type="ftr" sz="quarter" idx="12"/>
          </p:nvPr>
        </p:nvSpPr>
        <p:spPr/>
        <p:txBody>
          <a:bodyPr/>
          <a:lstStyle/>
          <a:p>
            <a:r>
              <a:rPr lang="en-US"/>
              <a:t>OPEN CONNECTIVITY FOUNDATION MEMBER CONFIDENTIAL INFORMATION</a:t>
            </a:r>
            <a:endParaRPr lang="en-US" dirty="0"/>
          </a:p>
        </p:txBody>
      </p:sp>
      <p:pic>
        <p:nvPicPr>
          <p:cNvPr id="10" name="Imagen 9"/>
          <p:cNvPicPr>
            <a:picLocks noChangeAspect="1"/>
          </p:cNvPicPr>
          <p:nvPr/>
        </p:nvPicPr>
        <p:blipFill>
          <a:blip r:embed="rId2"/>
          <a:stretch>
            <a:fillRect/>
          </a:stretch>
        </p:blipFill>
        <p:spPr>
          <a:xfrm>
            <a:off x="491045" y="1143000"/>
            <a:ext cx="2900870" cy="4993698"/>
          </a:xfrm>
          <a:prstGeom prst="rect">
            <a:avLst/>
          </a:prstGeom>
        </p:spPr>
      </p:pic>
      <p:pic>
        <p:nvPicPr>
          <p:cNvPr id="14" name="Imagen 13"/>
          <p:cNvPicPr>
            <a:picLocks noChangeAspect="1"/>
          </p:cNvPicPr>
          <p:nvPr/>
        </p:nvPicPr>
        <p:blipFill>
          <a:blip r:embed="rId3"/>
          <a:stretch>
            <a:fillRect/>
          </a:stretch>
        </p:blipFill>
        <p:spPr>
          <a:xfrm>
            <a:off x="4017318" y="1140110"/>
            <a:ext cx="2917031" cy="4977537"/>
          </a:xfrm>
          <a:prstGeom prst="rect">
            <a:avLst/>
          </a:prstGeom>
        </p:spPr>
      </p:pic>
      <p:pic>
        <p:nvPicPr>
          <p:cNvPr id="15" name="Imagen 14"/>
          <p:cNvPicPr>
            <a:picLocks noChangeAspect="1"/>
          </p:cNvPicPr>
          <p:nvPr/>
        </p:nvPicPr>
        <p:blipFill>
          <a:blip r:embed="rId4"/>
          <a:stretch>
            <a:fillRect/>
          </a:stretch>
        </p:blipFill>
        <p:spPr>
          <a:xfrm>
            <a:off x="7660992" y="1145888"/>
            <a:ext cx="2917031" cy="5009859"/>
          </a:xfrm>
          <a:prstGeom prst="rect">
            <a:avLst/>
          </a:prstGeom>
        </p:spPr>
      </p:pic>
      <p:sp>
        <p:nvSpPr>
          <p:cNvPr id="9" name="Date Placeholder 3"/>
          <p:cNvSpPr>
            <a:spLocks noGrp="1"/>
          </p:cNvSpPr>
          <p:nvPr>
            <p:ph type="dt" sz="half" idx="10"/>
          </p:nvPr>
        </p:nvSpPr>
        <p:spPr>
          <a:xfrm>
            <a:off x="491045" y="6492875"/>
            <a:ext cx="2319766" cy="263525"/>
          </a:xfrm>
        </p:spPr>
        <p:txBody>
          <a:bodyPr/>
          <a:lstStyle/>
          <a:p>
            <a:r>
              <a:rPr lang="en-US" dirty="0" smtClean="0"/>
              <a:t>March 4, 2019</a:t>
            </a:r>
            <a:endParaRPr lang="en-US" dirty="0"/>
          </a:p>
        </p:txBody>
      </p:sp>
    </p:spTree>
    <p:extLst>
      <p:ext uri="{BB962C8B-B14F-4D97-AF65-F5344CB8AC3E}">
        <p14:creationId xmlns:p14="http://schemas.microsoft.com/office/powerpoint/2010/main" val="2751749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Graphic Deck_Theme B">
  <a:themeElements>
    <a:clrScheme name="OCF Colors 2017 RGB">
      <a:dk1>
        <a:srgbClr val="000000"/>
      </a:dk1>
      <a:lt1>
        <a:srgbClr val="FFFFFF"/>
      </a:lt1>
      <a:dk2>
        <a:srgbClr val="006E9F"/>
      </a:dk2>
      <a:lt2>
        <a:srgbClr val="FFFFFF"/>
      </a:lt2>
      <a:accent1>
        <a:srgbClr val="43B3E3"/>
      </a:accent1>
      <a:accent2>
        <a:srgbClr val="6EBE49"/>
      </a:accent2>
      <a:accent3>
        <a:srgbClr val="A5A5A5"/>
      </a:accent3>
      <a:accent4>
        <a:srgbClr val="43B3E3"/>
      </a:accent4>
      <a:accent5>
        <a:srgbClr val="E6792B"/>
      </a:accent5>
      <a:accent6>
        <a:srgbClr val="F7C123"/>
      </a:accent6>
      <a:hlink>
        <a:srgbClr val="43B3E3"/>
      </a:hlink>
      <a:folHlink>
        <a:srgbClr val="6EBE49"/>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1441</TotalTime>
  <Words>430</Words>
  <Application>Microsoft Office PowerPoint</Application>
  <PresentationFormat>Personalizado</PresentationFormat>
  <Paragraphs>86</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Century Gothic</vt:lpstr>
      <vt:lpstr>Wingdings</vt:lpstr>
      <vt:lpstr>Graphic Deck_Theme B</vt:lpstr>
      <vt:lpstr> OTGC Onboarding Tool and Generic Client Hands-on Training of OTGC </vt:lpstr>
      <vt:lpstr>Terms and Definitions (I)</vt:lpstr>
      <vt:lpstr>Terms and Definitions (II)</vt:lpstr>
      <vt:lpstr>Architecture</vt:lpstr>
      <vt:lpstr>OTGC Resources</vt:lpstr>
      <vt:lpstr>OTGC Installation</vt:lpstr>
      <vt:lpstr>OTGC Settings</vt:lpstr>
      <vt:lpstr>OTGC Scanning + Onboarding</vt:lpstr>
      <vt:lpstr>OTGC Device Operation (I)</vt:lpstr>
      <vt:lpstr>OTGC Device Operation (II)</vt:lpstr>
      <vt:lpstr>OTGC Device Operation (III)</vt:lpstr>
      <vt:lpstr>OTGC Device Operation (IV)</vt:lpstr>
      <vt:lpstr>Presentación de PowerPoint</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OCF_OTGC_20180621</dc:title>
  <dc:creator>DEKRA</dc:creator>
  <cp:lastModifiedBy>Diego Bartolomé Arquillo</cp:lastModifiedBy>
  <cp:revision>140</cp:revision>
  <dcterms:created xsi:type="dcterms:W3CDTF">2016-05-17T18:07:16Z</dcterms:created>
  <dcterms:modified xsi:type="dcterms:W3CDTF">2019-02-27T16:34:45Z</dcterms:modified>
</cp:coreProperties>
</file>