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14" r:id="rId3"/>
    <p:sldId id="415" r:id="rId4"/>
    <p:sldId id="416" r:id="rId5"/>
    <p:sldId id="417" r:id="rId6"/>
    <p:sldId id="418" r:id="rId7"/>
    <p:sldId id="41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EA1810-0496-4F5D-ABBD-22AB68855FE8}">
          <p14:sldIdLst>
            <p14:sldId id="256"/>
          </p14:sldIdLst>
        </p14:section>
        <p14:section name="icons" id="{A2F09235-E9CF-4862-B0C0-EBC091BA041B}">
          <p14:sldIdLst>
            <p14:sldId id="414"/>
          </p14:sldIdLst>
        </p14:section>
        <p14:section name="certified" id="{74CAD653-DE2F-41D0-81BC-3381B630F8C3}">
          <p14:sldIdLst>
            <p14:sldId id="415"/>
          </p14:sldIdLst>
        </p14:section>
        <p14:section name="oci" id="{43AECD5B-E777-425C-B412-17E5CA42D3F9}">
          <p14:sldIdLst>
            <p14:sldId id="416"/>
            <p14:sldId id="417"/>
            <p14:sldId id="418"/>
            <p14:sldId id="41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01" autoAdjust="0"/>
    <p:restoredTop sz="94660"/>
  </p:normalViewPr>
  <p:slideViewPr>
    <p:cSldViewPr snapToGrid="0">
      <p:cViewPr>
        <p:scale>
          <a:sx n="50" d="100"/>
          <a:sy n="50" d="100"/>
        </p:scale>
        <p:origin x="8004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101A-E018-45E3-8959-5BBB50186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29AA7-FC9D-4EF5-8E76-12B3B7C94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1CB56-0370-41D7-BD77-3868904F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C103-D375-4142-BB8F-B554A623D1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2DF7F-DB19-49A2-B2C8-A39D3A35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D7C77-2C15-4FE8-8353-D487A112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1B31-E925-4D40-90AD-B29ACA832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359F-E8F8-49A1-A6F3-657A1446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45EA6-43D2-436C-B7B7-00BCC556B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173AB-87B5-43CE-ACC7-9BFB1969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C103-D375-4142-BB8F-B554A623D1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EC678-25F9-4679-85E5-BFADD109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6C2D2-4538-4544-9804-477645BD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1B31-E925-4D40-90AD-B29ACA832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7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3D2FA-DD16-4DE9-A9D7-CB6E878E9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0C694-09E3-4668-8AEE-FA859F4A9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27FC8-7755-4348-B863-A72E02B0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C103-D375-4142-BB8F-B554A623D1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197B6-F4CE-4443-B840-BB3741F1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C7C9D-8ADB-47EB-A609-4DA202A3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1B31-E925-4D40-90AD-B29ACA832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2D43-93A2-4D76-8DBA-BE49DFEC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1227-E904-4D9B-B431-5018E17C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508B7-255C-45E6-9AEB-859ACA60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C103-D375-4142-BB8F-B554A623D1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3983-8B67-44EC-A107-A732E360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34746-6F17-4B13-B6C1-50E26949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1B31-E925-4D40-90AD-B29ACA832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2B17-0CF2-4366-93F1-80863F7F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F53C0-1F85-402E-B28A-16EF9737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662F0-E58E-4FEF-BCB3-845C2915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C103-D375-4142-BB8F-B554A623D1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F1182-680D-4B6C-A823-65BCBAC4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052A9-A6A5-4E56-B478-B24D643D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1B31-E925-4D40-90AD-B29ACA832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9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AF45-2B72-44EE-9240-9B039310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A8FE-EBC7-473A-A38A-D66BED81E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AA789-C920-463B-86B6-7122F16F6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C2C71-7C0F-451C-BDF2-E2DC2F02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C103-D375-4142-BB8F-B554A623D1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C7915-67C6-41E4-BB69-B0CC9CE6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E494C-9468-47FB-BD8F-FEC3A767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1B31-E925-4D40-90AD-B29ACA832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2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D240-3B29-4396-B314-8781D68E8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F58B0-43DA-4EA3-8AD6-110D3B424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6F559-08C8-4310-8EC8-214C848BD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A7F53-80F9-446F-B2DB-44AC23FFA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82EC-9D46-4536-9FE5-5758D35AA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15346-2540-4696-B9E8-542D1003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C103-D375-4142-BB8F-B554A623D1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627E7-89EF-404C-9C51-440B8F54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EAD7A-74FC-4AB2-91FB-2E9FE613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1B31-E925-4D40-90AD-B29ACA832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7187-54AD-486C-B035-DAA54395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EFC2F-FD4D-4BDF-8A75-8D4F3A55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C103-D375-4142-BB8F-B554A623D1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2334F-1AF1-4AEC-AF91-EB5928AD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C658C-B62D-44DA-A5A7-D966CE8E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1B31-E925-4D40-90AD-B29ACA832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F4ACE-BC8B-41A1-9FB7-12AF82C2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C103-D375-4142-BB8F-B554A623D1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48AF98-28D9-4C09-89D1-9F2E6C1C2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F49D-1EA7-44F3-92E6-F46FED08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1B31-E925-4D40-90AD-B29ACA832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1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FD16-68C5-4CDD-B6AC-8E65BFDA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4AF4D-D98B-428D-9EAD-D42D38DD1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79A66-A01D-43AC-AB05-82A7A7E72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1C6F4-D12F-4508-937A-17A4F8C2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C103-D375-4142-BB8F-B554A623D1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6A76F-38A0-4069-A96B-936C4E81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430B0-A293-4566-9288-513F06CF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1B31-E925-4D40-90AD-B29ACA832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5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26AB-2D13-4AE4-904B-65BCDEBF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3D235B-E563-4C59-9FEC-62808659C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5E445-18FA-4B9D-AA95-841A65A1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27318-8467-4F6F-9960-79950C8C3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C103-D375-4142-BB8F-B554A623D1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1B9E4-5A3C-4EF2-8797-3D3E063E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62D50-CBCC-45AE-AA99-1FBC65CE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1B31-E925-4D40-90AD-B29ACA832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9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62C4BC-5CB1-4F1A-AC16-7E8F8CCF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0C2F0-D21C-4369-B364-A231CEDEA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0FF4B-7D34-4D03-9101-3BB1D8AE8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9C103-D375-4142-BB8F-B554A623D1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4920B-A592-4A06-8109-79F89572F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F7472-5353-4950-85D1-EEE168A96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01B31-E925-4D40-90AD-B29ACA832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7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containers/artwor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.svg"/><Relationship Id="rId21" Type="http://schemas.openxmlformats.org/officeDocument/2006/relationships/image" Target="../media/image20.sv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63" Type="http://schemas.openxmlformats.org/officeDocument/2006/relationships/image" Target="../media/image62.sv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89" Type="http://schemas.openxmlformats.org/officeDocument/2006/relationships/image" Target="../media/image88.svg"/><Relationship Id="rId112" Type="http://schemas.openxmlformats.org/officeDocument/2006/relationships/image" Target="../media/image111.png"/><Relationship Id="rId16" Type="http://schemas.openxmlformats.org/officeDocument/2006/relationships/image" Target="../media/image15.png"/><Relationship Id="rId107" Type="http://schemas.openxmlformats.org/officeDocument/2006/relationships/image" Target="../media/image106.svg"/><Relationship Id="rId11" Type="http://schemas.openxmlformats.org/officeDocument/2006/relationships/image" Target="../media/image10.sv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53" Type="http://schemas.openxmlformats.org/officeDocument/2006/relationships/image" Target="../media/image52.sv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svg"/><Relationship Id="rId102" Type="http://schemas.openxmlformats.org/officeDocument/2006/relationships/image" Target="../media/image101.png"/><Relationship Id="rId123" Type="http://schemas.openxmlformats.org/officeDocument/2006/relationships/image" Target="../media/image122.svg"/><Relationship Id="rId128" Type="http://schemas.openxmlformats.org/officeDocument/2006/relationships/image" Target="../media/image127.png"/><Relationship Id="rId5" Type="http://schemas.openxmlformats.org/officeDocument/2006/relationships/image" Target="../media/image4.svg"/><Relationship Id="rId90" Type="http://schemas.openxmlformats.org/officeDocument/2006/relationships/image" Target="../media/image89.png"/><Relationship Id="rId95" Type="http://schemas.openxmlformats.org/officeDocument/2006/relationships/image" Target="../media/image94.sv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8.svg"/><Relationship Id="rId113" Type="http://schemas.openxmlformats.org/officeDocument/2006/relationships/image" Target="../media/image112.svg"/><Relationship Id="rId118" Type="http://schemas.openxmlformats.org/officeDocument/2006/relationships/image" Target="../media/image117.png"/><Relationship Id="rId80" Type="http://schemas.openxmlformats.org/officeDocument/2006/relationships/image" Target="../media/image79.png"/><Relationship Id="rId85" Type="http://schemas.openxmlformats.org/officeDocument/2006/relationships/image" Target="../media/image84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59" Type="http://schemas.openxmlformats.org/officeDocument/2006/relationships/image" Target="../media/image58.svg"/><Relationship Id="rId103" Type="http://schemas.openxmlformats.org/officeDocument/2006/relationships/image" Target="../media/image102.svg"/><Relationship Id="rId108" Type="http://schemas.openxmlformats.org/officeDocument/2006/relationships/image" Target="../media/image107.png"/><Relationship Id="rId124" Type="http://schemas.openxmlformats.org/officeDocument/2006/relationships/image" Target="../media/image123.png"/><Relationship Id="rId129" Type="http://schemas.openxmlformats.org/officeDocument/2006/relationships/image" Target="../media/image128.svg"/><Relationship Id="rId54" Type="http://schemas.openxmlformats.org/officeDocument/2006/relationships/image" Target="../media/image53.png"/><Relationship Id="rId70" Type="http://schemas.openxmlformats.org/officeDocument/2006/relationships/image" Target="../media/image69.png"/><Relationship Id="rId75" Type="http://schemas.openxmlformats.org/officeDocument/2006/relationships/image" Target="../media/image74.svg"/><Relationship Id="rId91" Type="http://schemas.openxmlformats.org/officeDocument/2006/relationships/image" Target="../media/image90.svg"/><Relationship Id="rId96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49" Type="http://schemas.openxmlformats.org/officeDocument/2006/relationships/image" Target="../media/image48.svg"/><Relationship Id="rId114" Type="http://schemas.openxmlformats.org/officeDocument/2006/relationships/image" Target="../media/image113.png"/><Relationship Id="rId119" Type="http://schemas.openxmlformats.org/officeDocument/2006/relationships/image" Target="../media/image118.svg"/><Relationship Id="rId44" Type="http://schemas.openxmlformats.org/officeDocument/2006/relationships/image" Target="../media/image43.png"/><Relationship Id="rId60" Type="http://schemas.openxmlformats.org/officeDocument/2006/relationships/image" Target="../media/image59.png"/><Relationship Id="rId65" Type="http://schemas.openxmlformats.org/officeDocument/2006/relationships/image" Target="../media/image64.svg"/><Relationship Id="rId81" Type="http://schemas.openxmlformats.org/officeDocument/2006/relationships/image" Target="../media/image80.svg"/><Relationship Id="rId86" Type="http://schemas.openxmlformats.org/officeDocument/2006/relationships/image" Target="../media/image85.png"/><Relationship Id="rId130" Type="http://schemas.openxmlformats.org/officeDocument/2006/relationships/image" Target="../media/image129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9" Type="http://schemas.openxmlformats.org/officeDocument/2006/relationships/image" Target="../media/image38.svg"/><Relationship Id="rId109" Type="http://schemas.openxmlformats.org/officeDocument/2006/relationships/image" Target="../media/image108.sv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76" Type="http://schemas.openxmlformats.org/officeDocument/2006/relationships/image" Target="../media/image75.png"/><Relationship Id="rId97" Type="http://schemas.openxmlformats.org/officeDocument/2006/relationships/image" Target="../media/image96.svg"/><Relationship Id="rId104" Type="http://schemas.openxmlformats.org/officeDocument/2006/relationships/image" Target="../media/image103.png"/><Relationship Id="rId120" Type="http://schemas.openxmlformats.org/officeDocument/2006/relationships/image" Target="../media/image119.png"/><Relationship Id="rId125" Type="http://schemas.openxmlformats.org/officeDocument/2006/relationships/image" Target="../media/image124.svg"/><Relationship Id="rId7" Type="http://schemas.openxmlformats.org/officeDocument/2006/relationships/image" Target="../media/image6.svg"/><Relationship Id="rId71" Type="http://schemas.openxmlformats.org/officeDocument/2006/relationships/image" Target="../media/image70.sv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sv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66" Type="http://schemas.openxmlformats.org/officeDocument/2006/relationships/image" Target="../media/image65.png"/><Relationship Id="rId87" Type="http://schemas.openxmlformats.org/officeDocument/2006/relationships/image" Target="../media/image86.svg"/><Relationship Id="rId110" Type="http://schemas.openxmlformats.org/officeDocument/2006/relationships/image" Target="../media/image109.png"/><Relationship Id="rId115" Type="http://schemas.openxmlformats.org/officeDocument/2006/relationships/image" Target="../media/image114.svg"/><Relationship Id="rId131" Type="http://schemas.openxmlformats.org/officeDocument/2006/relationships/image" Target="../media/image130.svg"/><Relationship Id="rId61" Type="http://schemas.openxmlformats.org/officeDocument/2006/relationships/image" Target="../media/image60.svg"/><Relationship Id="rId82" Type="http://schemas.openxmlformats.org/officeDocument/2006/relationships/image" Target="../media/image81.png"/><Relationship Id="rId19" Type="http://schemas.openxmlformats.org/officeDocument/2006/relationships/image" Target="../media/image18.sv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56" Type="http://schemas.openxmlformats.org/officeDocument/2006/relationships/image" Target="../media/image55.png"/><Relationship Id="rId77" Type="http://schemas.openxmlformats.org/officeDocument/2006/relationships/image" Target="../media/image76.svg"/><Relationship Id="rId100" Type="http://schemas.openxmlformats.org/officeDocument/2006/relationships/image" Target="../media/image99.png"/><Relationship Id="rId105" Type="http://schemas.openxmlformats.org/officeDocument/2006/relationships/image" Target="../media/image104.svg"/><Relationship Id="rId126" Type="http://schemas.openxmlformats.org/officeDocument/2006/relationships/image" Target="../media/image125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72" Type="http://schemas.openxmlformats.org/officeDocument/2006/relationships/image" Target="../media/image71.png"/><Relationship Id="rId93" Type="http://schemas.openxmlformats.org/officeDocument/2006/relationships/image" Target="../media/image92.svg"/><Relationship Id="rId98" Type="http://schemas.openxmlformats.org/officeDocument/2006/relationships/image" Target="../media/image97.png"/><Relationship Id="rId121" Type="http://schemas.openxmlformats.org/officeDocument/2006/relationships/image" Target="../media/image120.svg"/><Relationship Id="rId3" Type="http://schemas.openxmlformats.org/officeDocument/2006/relationships/image" Target="../media/image2.svg"/><Relationship Id="rId25" Type="http://schemas.openxmlformats.org/officeDocument/2006/relationships/image" Target="../media/image24.svg"/><Relationship Id="rId46" Type="http://schemas.openxmlformats.org/officeDocument/2006/relationships/image" Target="../media/image45.png"/><Relationship Id="rId67" Type="http://schemas.openxmlformats.org/officeDocument/2006/relationships/image" Target="../media/image66.svg"/><Relationship Id="rId116" Type="http://schemas.openxmlformats.org/officeDocument/2006/relationships/image" Target="../media/image115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62" Type="http://schemas.openxmlformats.org/officeDocument/2006/relationships/image" Target="../media/image61.png"/><Relationship Id="rId83" Type="http://schemas.openxmlformats.org/officeDocument/2006/relationships/image" Target="../media/image82.svg"/><Relationship Id="rId88" Type="http://schemas.openxmlformats.org/officeDocument/2006/relationships/image" Target="../media/image87.png"/><Relationship Id="rId111" Type="http://schemas.openxmlformats.org/officeDocument/2006/relationships/image" Target="../media/image110.svg"/><Relationship Id="rId15" Type="http://schemas.openxmlformats.org/officeDocument/2006/relationships/image" Target="../media/image14.svg"/><Relationship Id="rId36" Type="http://schemas.openxmlformats.org/officeDocument/2006/relationships/image" Target="../media/image35.png"/><Relationship Id="rId57" Type="http://schemas.openxmlformats.org/officeDocument/2006/relationships/image" Target="../media/image56.svg"/><Relationship Id="rId106" Type="http://schemas.openxmlformats.org/officeDocument/2006/relationships/image" Target="../media/image105.png"/><Relationship Id="rId127" Type="http://schemas.openxmlformats.org/officeDocument/2006/relationships/image" Target="../media/image126.svg"/><Relationship Id="rId10" Type="http://schemas.openxmlformats.org/officeDocument/2006/relationships/image" Target="../media/image9.png"/><Relationship Id="rId31" Type="http://schemas.openxmlformats.org/officeDocument/2006/relationships/image" Target="../media/image30.svg"/><Relationship Id="rId52" Type="http://schemas.openxmlformats.org/officeDocument/2006/relationships/image" Target="../media/image51.png"/><Relationship Id="rId73" Type="http://schemas.openxmlformats.org/officeDocument/2006/relationships/image" Target="../media/image72.svg"/><Relationship Id="rId78" Type="http://schemas.openxmlformats.org/officeDocument/2006/relationships/image" Target="../media/image77.png"/><Relationship Id="rId94" Type="http://schemas.openxmlformats.org/officeDocument/2006/relationships/image" Target="../media/image93.png"/><Relationship Id="rId99" Type="http://schemas.openxmlformats.org/officeDocument/2006/relationships/image" Target="../media/image98.svg"/><Relationship Id="rId101" Type="http://schemas.openxmlformats.org/officeDocument/2006/relationships/image" Target="../media/image100.svg"/><Relationship Id="rId122" Type="http://schemas.openxmlformats.org/officeDocument/2006/relationships/image" Target="../media/image12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26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svg"/><Relationship Id="rId7" Type="http://schemas.openxmlformats.org/officeDocument/2006/relationships/image" Target="../media/image136.sv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5.png"/><Relationship Id="rId5" Type="http://schemas.openxmlformats.org/officeDocument/2006/relationships/image" Target="../media/image134.svg"/><Relationship Id="rId4" Type="http://schemas.openxmlformats.org/officeDocument/2006/relationships/image" Target="../media/image1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svg"/><Relationship Id="rId7" Type="http://schemas.openxmlformats.org/officeDocument/2006/relationships/image" Target="../media/image142.sv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40.svg"/><Relationship Id="rId4" Type="http://schemas.openxmlformats.org/officeDocument/2006/relationships/image" Target="../media/image139.png"/><Relationship Id="rId9" Type="http://schemas.openxmlformats.org/officeDocument/2006/relationships/image" Target="../media/image14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46.svg"/><Relationship Id="rId7" Type="http://schemas.openxmlformats.org/officeDocument/2006/relationships/image" Target="../media/image150.sv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9.png"/><Relationship Id="rId5" Type="http://schemas.openxmlformats.org/officeDocument/2006/relationships/image" Target="../media/image148.svg"/><Relationship Id="rId4" Type="http://schemas.openxmlformats.org/officeDocument/2006/relationships/image" Target="../media/image147.png"/><Relationship Id="rId9" Type="http://schemas.openxmlformats.org/officeDocument/2006/relationships/image" Target="../media/image15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svg"/><Relationship Id="rId7" Type="http://schemas.openxmlformats.org/officeDocument/2006/relationships/image" Target="../media/image158.sv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7.png"/><Relationship Id="rId5" Type="http://schemas.openxmlformats.org/officeDocument/2006/relationships/image" Target="../media/image156.svg"/><Relationship Id="rId4" Type="http://schemas.openxmlformats.org/officeDocument/2006/relationships/image" Target="../media/image155.png"/><Relationship Id="rId9" Type="http://schemas.openxmlformats.org/officeDocument/2006/relationships/image" Target="../media/image16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2.svg"/><Relationship Id="rId18" Type="http://schemas.openxmlformats.org/officeDocument/2006/relationships/image" Target="../media/image177.png"/><Relationship Id="rId3" Type="http://schemas.openxmlformats.org/officeDocument/2006/relationships/image" Target="../media/image162.svg"/><Relationship Id="rId7" Type="http://schemas.openxmlformats.org/officeDocument/2006/relationships/image" Target="../media/image166.svg"/><Relationship Id="rId12" Type="http://schemas.openxmlformats.org/officeDocument/2006/relationships/image" Target="../media/image171.png"/><Relationship Id="rId17" Type="http://schemas.openxmlformats.org/officeDocument/2006/relationships/image" Target="../media/image176.svg"/><Relationship Id="rId2" Type="http://schemas.openxmlformats.org/officeDocument/2006/relationships/image" Target="../media/image161.png"/><Relationship Id="rId16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png"/><Relationship Id="rId11" Type="http://schemas.openxmlformats.org/officeDocument/2006/relationships/image" Target="../media/image170.svg"/><Relationship Id="rId5" Type="http://schemas.openxmlformats.org/officeDocument/2006/relationships/image" Target="../media/image164.svg"/><Relationship Id="rId15" Type="http://schemas.openxmlformats.org/officeDocument/2006/relationships/image" Target="../media/image174.svg"/><Relationship Id="rId10" Type="http://schemas.openxmlformats.org/officeDocument/2006/relationships/image" Target="../media/image169.png"/><Relationship Id="rId19" Type="http://schemas.openxmlformats.org/officeDocument/2006/relationships/image" Target="../media/image178.svg"/><Relationship Id="rId4" Type="http://schemas.openxmlformats.org/officeDocument/2006/relationships/image" Target="../media/image163.png"/><Relationship Id="rId9" Type="http://schemas.openxmlformats.org/officeDocument/2006/relationships/image" Target="../media/image168.svg"/><Relationship Id="rId14" Type="http://schemas.openxmlformats.org/officeDocument/2006/relationships/image" Target="../media/image1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FF2A-9A12-4FE4-ADE4-5E8E39F38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OCI Artwork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73102-5336-4B89-B96D-AC8890C5D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https://github.com/opencontainers/artwork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2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ey Vault">
            <a:extLst>
              <a:ext uri="{FF2B5EF4-FFF2-40B4-BE49-F238E27FC236}">
                <a16:creationId xmlns:a16="http://schemas.microsoft.com/office/drawing/2014/main" id="{B560F9B9-B6E4-4E19-B978-C3BE7EA1B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740" y="3499799"/>
            <a:ext cx="904875" cy="904875"/>
          </a:xfrm>
          <a:prstGeom prst="rect">
            <a:avLst/>
          </a:prstGeom>
        </p:spPr>
      </p:pic>
      <p:pic>
        <p:nvPicPr>
          <p:cNvPr id="10" name="Key">
            <a:extLst>
              <a:ext uri="{FF2B5EF4-FFF2-40B4-BE49-F238E27FC236}">
                <a16:creationId xmlns:a16="http://schemas.microsoft.com/office/drawing/2014/main" id="{44561C7F-80E6-4C58-8D56-AA30402AF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8616" y="3499799"/>
            <a:ext cx="904875" cy="904875"/>
          </a:xfrm>
          <a:prstGeom prst="rect">
            <a:avLst/>
          </a:prstGeom>
        </p:spPr>
      </p:pic>
      <p:pic>
        <p:nvPicPr>
          <p:cNvPr id="12" name="Laptop">
            <a:extLst>
              <a:ext uri="{FF2B5EF4-FFF2-40B4-BE49-F238E27FC236}">
                <a16:creationId xmlns:a16="http://schemas.microsoft.com/office/drawing/2014/main" id="{E63AB30E-A842-4839-A89D-21702B68F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1492" y="3499799"/>
            <a:ext cx="904875" cy="904875"/>
          </a:xfrm>
          <a:prstGeom prst="rect">
            <a:avLst/>
          </a:prstGeom>
        </p:spPr>
      </p:pic>
      <p:pic>
        <p:nvPicPr>
          <p:cNvPr id="14" name="Legacy Mainframe">
            <a:extLst>
              <a:ext uri="{FF2B5EF4-FFF2-40B4-BE49-F238E27FC236}">
                <a16:creationId xmlns:a16="http://schemas.microsoft.com/office/drawing/2014/main" id="{47821163-1DB0-4FAB-BE9E-D840E2E8E5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74368" y="3499799"/>
            <a:ext cx="904875" cy="904875"/>
          </a:xfrm>
          <a:prstGeom prst="rect">
            <a:avLst/>
          </a:prstGeom>
        </p:spPr>
      </p:pic>
      <p:pic>
        <p:nvPicPr>
          <p:cNvPr id="16" name="Load Balancer">
            <a:extLst>
              <a:ext uri="{FF2B5EF4-FFF2-40B4-BE49-F238E27FC236}">
                <a16:creationId xmlns:a16="http://schemas.microsoft.com/office/drawing/2014/main" id="{E3AE17F7-2CD5-40EA-BA2C-C4ACDF4CB6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67244" y="3499799"/>
            <a:ext cx="904875" cy="904875"/>
          </a:xfrm>
          <a:prstGeom prst="rect">
            <a:avLst/>
          </a:prstGeom>
        </p:spPr>
      </p:pic>
      <p:pic>
        <p:nvPicPr>
          <p:cNvPr id="18" name="Logging">
            <a:extLst>
              <a:ext uri="{FF2B5EF4-FFF2-40B4-BE49-F238E27FC236}">
                <a16:creationId xmlns:a16="http://schemas.microsoft.com/office/drawing/2014/main" id="{6F97BB1B-FC82-4556-AA8D-008E164396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60120" y="3499799"/>
            <a:ext cx="904875" cy="904875"/>
          </a:xfrm>
          <a:prstGeom prst="rect">
            <a:avLst/>
          </a:prstGeom>
        </p:spPr>
      </p:pic>
      <p:pic>
        <p:nvPicPr>
          <p:cNvPr id="20" name="Machine Learning">
            <a:extLst>
              <a:ext uri="{FF2B5EF4-FFF2-40B4-BE49-F238E27FC236}">
                <a16:creationId xmlns:a16="http://schemas.microsoft.com/office/drawing/2014/main" id="{9ADDBE5B-FABD-4EE9-BE5C-F589346F33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52996" y="3499799"/>
            <a:ext cx="904875" cy="904875"/>
          </a:xfrm>
          <a:prstGeom prst="rect">
            <a:avLst/>
          </a:prstGeom>
        </p:spPr>
      </p:pic>
      <p:pic>
        <p:nvPicPr>
          <p:cNvPr id="22" name="Media">
            <a:extLst>
              <a:ext uri="{FF2B5EF4-FFF2-40B4-BE49-F238E27FC236}">
                <a16:creationId xmlns:a16="http://schemas.microsoft.com/office/drawing/2014/main" id="{6F61AE17-01B3-43A1-9213-D8F014638D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45872" y="3499799"/>
            <a:ext cx="904875" cy="904875"/>
          </a:xfrm>
          <a:prstGeom prst="rect">
            <a:avLst/>
          </a:prstGeom>
        </p:spPr>
      </p:pic>
      <p:pic>
        <p:nvPicPr>
          <p:cNvPr id="24" name="Media Streaming">
            <a:extLst>
              <a:ext uri="{FF2B5EF4-FFF2-40B4-BE49-F238E27FC236}">
                <a16:creationId xmlns:a16="http://schemas.microsoft.com/office/drawing/2014/main" id="{60E237C6-AD07-41F4-A8D6-248B60365B0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938748" y="3499799"/>
            <a:ext cx="904875" cy="904875"/>
          </a:xfrm>
          <a:prstGeom prst="rect">
            <a:avLst/>
          </a:prstGeom>
        </p:spPr>
      </p:pic>
      <p:pic>
        <p:nvPicPr>
          <p:cNvPr id="26" name="Message">
            <a:extLst>
              <a:ext uri="{FF2B5EF4-FFF2-40B4-BE49-F238E27FC236}">
                <a16:creationId xmlns:a16="http://schemas.microsoft.com/office/drawing/2014/main" id="{9F0AC88E-1CF9-4E12-86CC-CB5F807B23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131628" y="3499799"/>
            <a:ext cx="904875" cy="904875"/>
          </a:xfrm>
          <a:prstGeom prst="rect">
            <a:avLst/>
          </a:prstGeom>
        </p:spPr>
      </p:pic>
      <p:pic>
        <p:nvPicPr>
          <p:cNvPr id="28" name="Mobile">
            <a:extLst>
              <a:ext uri="{FF2B5EF4-FFF2-40B4-BE49-F238E27FC236}">
                <a16:creationId xmlns:a16="http://schemas.microsoft.com/office/drawing/2014/main" id="{B7918F3A-A335-4975-BF82-075C129E3EB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5740" y="4631352"/>
            <a:ext cx="904875" cy="904875"/>
          </a:xfrm>
          <a:prstGeom prst="rect">
            <a:avLst/>
          </a:prstGeom>
        </p:spPr>
      </p:pic>
      <p:pic>
        <p:nvPicPr>
          <p:cNvPr id="30" name="Monitoring">
            <a:extLst>
              <a:ext uri="{FF2B5EF4-FFF2-40B4-BE49-F238E27FC236}">
                <a16:creationId xmlns:a16="http://schemas.microsoft.com/office/drawing/2014/main" id="{DAE5219D-F906-4C6C-A6E6-B9A1AA4E15C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588616" y="4631352"/>
            <a:ext cx="904875" cy="904875"/>
          </a:xfrm>
          <a:prstGeom prst="rect">
            <a:avLst/>
          </a:prstGeom>
        </p:spPr>
      </p:pic>
      <p:pic>
        <p:nvPicPr>
          <p:cNvPr id="32" name="On-prem">
            <a:extLst>
              <a:ext uri="{FF2B5EF4-FFF2-40B4-BE49-F238E27FC236}">
                <a16:creationId xmlns:a16="http://schemas.microsoft.com/office/drawing/2014/main" id="{40A55986-2D78-4F27-A199-9C81A653A5B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781492" y="4631352"/>
            <a:ext cx="904875" cy="904875"/>
          </a:xfrm>
          <a:prstGeom prst="rect">
            <a:avLst/>
          </a:prstGeom>
        </p:spPr>
      </p:pic>
      <p:pic>
        <p:nvPicPr>
          <p:cNvPr id="34" name="Orchestrator">
            <a:extLst>
              <a:ext uri="{FF2B5EF4-FFF2-40B4-BE49-F238E27FC236}">
                <a16:creationId xmlns:a16="http://schemas.microsoft.com/office/drawing/2014/main" id="{CF907AEF-EAC4-4865-98D0-E8857110EF5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974368" y="4631352"/>
            <a:ext cx="904875" cy="904875"/>
          </a:xfrm>
          <a:prstGeom prst="rect">
            <a:avLst/>
          </a:prstGeom>
        </p:spPr>
      </p:pic>
      <p:pic>
        <p:nvPicPr>
          <p:cNvPr id="36" name="Pipeline">
            <a:extLst>
              <a:ext uri="{FF2B5EF4-FFF2-40B4-BE49-F238E27FC236}">
                <a16:creationId xmlns:a16="http://schemas.microsoft.com/office/drawing/2014/main" id="{0DAF481A-C030-4596-9AB6-A4ADD042EEE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167244" y="4631352"/>
            <a:ext cx="904875" cy="904875"/>
          </a:xfrm>
          <a:prstGeom prst="rect">
            <a:avLst/>
          </a:prstGeom>
        </p:spPr>
      </p:pic>
      <p:pic>
        <p:nvPicPr>
          <p:cNvPr id="38" name="Policy Enforce">
            <a:extLst>
              <a:ext uri="{FF2B5EF4-FFF2-40B4-BE49-F238E27FC236}">
                <a16:creationId xmlns:a16="http://schemas.microsoft.com/office/drawing/2014/main" id="{4CD6EABE-9076-44A2-B88C-899FDB81508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360120" y="4631352"/>
            <a:ext cx="904875" cy="904875"/>
          </a:xfrm>
          <a:prstGeom prst="rect">
            <a:avLst/>
          </a:prstGeom>
        </p:spPr>
      </p:pic>
      <p:pic>
        <p:nvPicPr>
          <p:cNvPr id="40" name="Policy Manager">
            <a:extLst>
              <a:ext uri="{FF2B5EF4-FFF2-40B4-BE49-F238E27FC236}">
                <a16:creationId xmlns:a16="http://schemas.microsoft.com/office/drawing/2014/main" id="{A3B19D64-7D8B-428A-A266-6A8694766AB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552996" y="4631352"/>
            <a:ext cx="904875" cy="904875"/>
          </a:xfrm>
          <a:prstGeom prst="rect">
            <a:avLst/>
          </a:prstGeom>
        </p:spPr>
      </p:pic>
      <p:pic>
        <p:nvPicPr>
          <p:cNvPr id="42" name="Queue">
            <a:extLst>
              <a:ext uri="{FF2B5EF4-FFF2-40B4-BE49-F238E27FC236}">
                <a16:creationId xmlns:a16="http://schemas.microsoft.com/office/drawing/2014/main" id="{0B8365D7-A78A-4F2D-80FE-545B35CA408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745872" y="4631352"/>
            <a:ext cx="904875" cy="904875"/>
          </a:xfrm>
          <a:prstGeom prst="rect">
            <a:avLst/>
          </a:prstGeom>
        </p:spPr>
      </p:pic>
      <p:pic>
        <p:nvPicPr>
          <p:cNvPr id="44" name="SBoM">
            <a:extLst>
              <a:ext uri="{FF2B5EF4-FFF2-40B4-BE49-F238E27FC236}">
                <a16:creationId xmlns:a16="http://schemas.microsoft.com/office/drawing/2014/main" id="{8F51FCD5-4F54-4FB4-BF81-B417ABCEB70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9938748" y="4631352"/>
            <a:ext cx="904875" cy="904875"/>
          </a:xfrm>
          <a:prstGeom prst="rect">
            <a:avLst/>
          </a:prstGeom>
        </p:spPr>
      </p:pic>
      <p:pic>
        <p:nvPicPr>
          <p:cNvPr id="46" name="Scheduled Job">
            <a:extLst>
              <a:ext uri="{FF2B5EF4-FFF2-40B4-BE49-F238E27FC236}">
                <a16:creationId xmlns:a16="http://schemas.microsoft.com/office/drawing/2014/main" id="{3052E786-C99A-4974-B711-3B40F91F2688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131628" y="4631352"/>
            <a:ext cx="904875" cy="904875"/>
          </a:xfrm>
          <a:prstGeom prst="rect">
            <a:avLst/>
          </a:prstGeom>
        </p:spPr>
      </p:pic>
      <p:pic>
        <p:nvPicPr>
          <p:cNvPr id="48" name="SDK">
            <a:extLst>
              <a:ext uri="{FF2B5EF4-FFF2-40B4-BE49-F238E27FC236}">
                <a16:creationId xmlns:a16="http://schemas.microsoft.com/office/drawing/2014/main" id="{34EF78C1-D43D-40A0-A5E4-CF4061F9078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95740" y="5762905"/>
            <a:ext cx="904875" cy="904875"/>
          </a:xfrm>
          <a:prstGeom prst="rect">
            <a:avLst/>
          </a:prstGeom>
        </p:spPr>
      </p:pic>
      <p:pic>
        <p:nvPicPr>
          <p:cNvPr id="50" name="Security Scanning">
            <a:extLst>
              <a:ext uri="{FF2B5EF4-FFF2-40B4-BE49-F238E27FC236}">
                <a16:creationId xmlns:a16="http://schemas.microsoft.com/office/drawing/2014/main" id="{3E9631E9-F674-479E-9CED-07D4551791B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588616" y="5762905"/>
            <a:ext cx="904875" cy="904875"/>
          </a:xfrm>
          <a:prstGeom prst="rect">
            <a:avLst/>
          </a:prstGeom>
        </p:spPr>
      </p:pic>
      <p:pic>
        <p:nvPicPr>
          <p:cNvPr id="52" name="Server Desk">
            <a:extLst>
              <a:ext uri="{FF2B5EF4-FFF2-40B4-BE49-F238E27FC236}">
                <a16:creationId xmlns:a16="http://schemas.microsoft.com/office/drawing/2014/main" id="{C6A573F0-65FC-4D1D-B71C-5B396C7A277E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2781492" y="5762905"/>
            <a:ext cx="904875" cy="904875"/>
          </a:xfrm>
          <a:prstGeom prst="rect">
            <a:avLst/>
          </a:prstGeom>
        </p:spPr>
      </p:pic>
      <p:pic>
        <p:nvPicPr>
          <p:cNvPr id="54" name="Serverless">
            <a:extLst>
              <a:ext uri="{FF2B5EF4-FFF2-40B4-BE49-F238E27FC236}">
                <a16:creationId xmlns:a16="http://schemas.microsoft.com/office/drawing/2014/main" id="{C21DCCF4-8CE3-4F45-AB2F-1DA817597F61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974368" y="5762905"/>
            <a:ext cx="904875" cy="904875"/>
          </a:xfrm>
          <a:prstGeom prst="rect">
            <a:avLst/>
          </a:prstGeom>
        </p:spPr>
      </p:pic>
      <p:pic>
        <p:nvPicPr>
          <p:cNvPr id="56" name="Server Rack">
            <a:extLst>
              <a:ext uri="{FF2B5EF4-FFF2-40B4-BE49-F238E27FC236}">
                <a16:creationId xmlns:a16="http://schemas.microsoft.com/office/drawing/2014/main" id="{09EA0534-6D6C-45E9-8265-5AF51F45ED35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167244" y="5762905"/>
            <a:ext cx="904875" cy="904875"/>
          </a:xfrm>
          <a:prstGeom prst="rect">
            <a:avLst/>
          </a:prstGeom>
        </p:spPr>
      </p:pic>
      <p:pic>
        <p:nvPicPr>
          <p:cNvPr id="58" name="Service">
            <a:extLst>
              <a:ext uri="{FF2B5EF4-FFF2-40B4-BE49-F238E27FC236}">
                <a16:creationId xmlns:a16="http://schemas.microsoft.com/office/drawing/2014/main" id="{5A31F19B-B5B2-4806-B2B4-7E1996896136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6360120" y="5762905"/>
            <a:ext cx="904875" cy="904875"/>
          </a:xfrm>
          <a:prstGeom prst="rect">
            <a:avLst/>
          </a:prstGeom>
        </p:spPr>
      </p:pic>
      <p:pic>
        <p:nvPicPr>
          <p:cNvPr id="60" name="Shell">
            <a:extLst>
              <a:ext uri="{FF2B5EF4-FFF2-40B4-BE49-F238E27FC236}">
                <a16:creationId xmlns:a16="http://schemas.microsoft.com/office/drawing/2014/main" id="{1809276B-993C-4F27-BAD9-9931903D7CF4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7552996" y="5762905"/>
            <a:ext cx="904875" cy="904875"/>
          </a:xfrm>
          <a:prstGeom prst="rect">
            <a:avLst/>
          </a:prstGeom>
        </p:spPr>
      </p:pic>
      <p:pic>
        <p:nvPicPr>
          <p:cNvPr id="62" name="Signature">
            <a:extLst>
              <a:ext uri="{FF2B5EF4-FFF2-40B4-BE49-F238E27FC236}">
                <a16:creationId xmlns:a16="http://schemas.microsoft.com/office/drawing/2014/main" id="{3AB5262F-1CFE-4612-851B-53C69214D089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8745872" y="5762905"/>
            <a:ext cx="904875" cy="904875"/>
          </a:xfrm>
          <a:prstGeom prst="rect">
            <a:avLst/>
          </a:prstGeom>
        </p:spPr>
      </p:pic>
      <p:pic>
        <p:nvPicPr>
          <p:cNvPr id="64" name="Source Artifact">
            <a:extLst>
              <a:ext uri="{FF2B5EF4-FFF2-40B4-BE49-F238E27FC236}">
                <a16:creationId xmlns:a16="http://schemas.microsoft.com/office/drawing/2014/main" id="{61646D97-4E77-4F26-B9FF-AB6688637B5A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9938748" y="5762905"/>
            <a:ext cx="904875" cy="904875"/>
          </a:xfrm>
          <a:prstGeom prst="rect">
            <a:avLst/>
          </a:prstGeom>
        </p:spPr>
      </p:pic>
      <p:pic>
        <p:nvPicPr>
          <p:cNvPr id="66" name="Storage">
            <a:extLst>
              <a:ext uri="{FF2B5EF4-FFF2-40B4-BE49-F238E27FC236}">
                <a16:creationId xmlns:a16="http://schemas.microsoft.com/office/drawing/2014/main" id="{62DB4BBB-0749-4F04-B263-5D4EB6D43EC3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1131628" y="5762905"/>
            <a:ext cx="904875" cy="904875"/>
          </a:xfrm>
          <a:prstGeom prst="rect">
            <a:avLst/>
          </a:prstGeom>
        </p:spPr>
      </p:pic>
      <p:pic>
        <p:nvPicPr>
          <p:cNvPr id="68" name="Support Personnel">
            <a:extLst>
              <a:ext uri="{FF2B5EF4-FFF2-40B4-BE49-F238E27FC236}">
                <a16:creationId xmlns:a16="http://schemas.microsoft.com/office/drawing/2014/main" id="{60143D11-884B-422A-8774-056D973CA7FC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395740" y="6894458"/>
            <a:ext cx="904875" cy="904875"/>
          </a:xfrm>
          <a:prstGeom prst="rect">
            <a:avLst/>
          </a:prstGeom>
        </p:spPr>
      </p:pic>
      <p:pic>
        <p:nvPicPr>
          <p:cNvPr id="70" name="Testing">
            <a:extLst>
              <a:ext uri="{FF2B5EF4-FFF2-40B4-BE49-F238E27FC236}">
                <a16:creationId xmlns:a16="http://schemas.microsoft.com/office/drawing/2014/main" id="{2016DEB9-412D-42ED-AC3C-A1ED54EA9082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1588616" y="6894458"/>
            <a:ext cx="904875" cy="904875"/>
          </a:xfrm>
          <a:prstGeom prst="rect">
            <a:avLst/>
          </a:prstGeom>
        </p:spPr>
      </p:pic>
      <p:pic>
        <p:nvPicPr>
          <p:cNvPr id="72" name="VM">
            <a:extLst>
              <a:ext uri="{FF2B5EF4-FFF2-40B4-BE49-F238E27FC236}">
                <a16:creationId xmlns:a16="http://schemas.microsoft.com/office/drawing/2014/main" id="{6B657973-67BD-45CC-A205-BAFB67090D69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2781492" y="6894458"/>
            <a:ext cx="904875" cy="904875"/>
          </a:xfrm>
          <a:prstGeom prst="rect">
            <a:avLst/>
          </a:prstGeom>
        </p:spPr>
      </p:pic>
      <p:pic>
        <p:nvPicPr>
          <p:cNvPr id="74" name="VNet">
            <a:extLst>
              <a:ext uri="{FF2B5EF4-FFF2-40B4-BE49-F238E27FC236}">
                <a16:creationId xmlns:a16="http://schemas.microsoft.com/office/drawing/2014/main" id="{155A0BE4-D873-4F01-8C7C-FE5B267165A2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3974368" y="6894458"/>
            <a:ext cx="904875" cy="904875"/>
          </a:xfrm>
          <a:prstGeom prst="rect">
            <a:avLst/>
          </a:prstGeom>
        </p:spPr>
      </p:pic>
      <p:pic>
        <p:nvPicPr>
          <p:cNvPr id="76" name="Web">
            <a:extLst>
              <a:ext uri="{FF2B5EF4-FFF2-40B4-BE49-F238E27FC236}">
                <a16:creationId xmlns:a16="http://schemas.microsoft.com/office/drawing/2014/main" id="{D1876C4B-633D-4AE8-8BC9-8720898A6D07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5167243" y="6894458"/>
            <a:ext cx="904875" cy="904875"/>
          </a:xfrm>
          <a:prstGeom prst="rect">
            <a:avLst/>
          </a:prstGeom>
        </p:spPr>
      </p:pic>
      <p:pic>
        <p:nvPicPr>
          <p:cNvPr id="78" name="2fa">
            <a:extLst>
              <a:ext uri="{FF2B5EF4-FFF2-40B4-BE49-F238E27FC236}">
                <a16:creationId xmlns:a16="http://schemas.microsoft.com/office/drawing/2014/main" id="{6D1561EE-F197-4917-9973-0FCF45B99084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395740" y="105140"/>
            <a:ext cx="904875" cy="904875"/>
          </a:xfrm>
          <a:prstGeom prst="rect">
            <a:avLst/>
          </a:prstGeom>
        </p:spPr>
      </p:pic>
      <p:pic>
        <p:nvPicPr>
          <p:cNvPr id="80" name="api">
            <a:extLst>
              <a:ext uri="{FF2B5EF4-FFF2-40B4-BE49-F238E27FC236}">
                <a16:creationId xmlns:a16="http://schemas.microsoft.com/office/drawing/2014/main" id="{17052147-5A2F-47DD-8800-ACE293212CDF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1588616" y="105140"/>
            <a:ext cx="904875" cy="904875"/>
          </a:xfrm>
          <a:prstGeom prst="rect">
            <a:avLst/>
          </a:prstGeom>
        </p:spPr>
      </p:pic>
      <p:pic>
        <p:nvPicPr>
          <p:cNvPr id="82" name="Authentication">
            <a:extLst>
              <a:ext uri="{FF2B5EF4-FFF2-40B4-BE49-F238E27FC236}">
                <a16:creationId xmlns:a16="http://schemas.microsoft.com/office/drawing/2014/main" id="{64C68655-4D54-4696-ADAC-A935C9395588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2781492" y="105140"/>
            <a:ext cx="904875" cy="904875"/>
          </a:xfrm>
          <a:prstGeom prst="rect">
            <a:avLst/>
          </a:prstGeom>
        </p:spPr>
      </p:pic>
      <p:pic>
        <p:nvPicPr>
          <p:cNvPr id="84" name="Batch">
            <a:extLst>
              <a:ext uri="{FF2B5EF4-FFF2-40B4-BE49-F238E27FC236}">
                <a16:creationId xmlns:a16="http://schemas.microsoft.com/office/drawing/2014/main" id="{76421667-7F1C-482E-8DD9-6085B970023E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3974368" y="105140"/>
            <a:ext cx="904875" cy="904875"/>
          </a:xfrm>
          <a:prstGeom prst="rect">
            <a:avLst/>
          </a:prstGeom>
        </p:spPr>
      </p:pic>
      <p:pic>
        <p:nvPicPr>
          <p:cNvPr id="86" name="Billing">
            <a:extLst>
              <a:ext uri="{FF2B5EF4-FFF2-40B4-BE49-F238E27FC236}">
                <a16:creationId xmlns:a16="http://schemas.microsoft.com/office/drawing/2014/main" id="{837A578A-0334-4929-9861-EB4F51E9F867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5167244" y="105140"/>
            <a:ext cx="904875" cy="904875"/>
          </a:xfrm>
          <a:prstGeom prst="rect">
            <a:avLst/>
          </a:prstGeom>
        </p:spPr>
      </p:pic>
      <p:pic>
        <p:nvPicPr>
          <p:cNvPr id="88" name="CDN">
            <a:extLst>
              <a:ext uri="{FF2B5EF4-FFF2-40B4-BE49-F238E27FC236}">
                <a16:creationId xmlns:a16="http://schemas.microsoft.com/office/drawing/2014/main" id="{8055D135-200B-440A-ADDC-55765E04911A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7552996" y="105140"/>
            <a:ext cx="904875" cy="904875"/>
          </a:xfrm>
          <a:prstGeom prst="rect">
            <a:avLst/>
          </a:prstGeom>
        </p:spPr>
      </p:pic>
      <p:pic>
        <p:nvPicPr>
          <p:cNvPr id="90" name="CLI">
            <a:extLst>
              <a:ext uri="{FF2B5EF4-FFF2-40B4-BE49-F238E27FC236}">
                <a16:creationId xmlns:a16="http://schemas.microsoft.com/office/drawing/2014/main" id="{769C2404-015C-4785-806E-71F7573EA9A5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6360120" y="105140"/>
            <a:ext cx="904875" cy="904875"/>
          </a:xfrm>
          <a:prstGeom prst="rect">
            <a:avLst/>
          </a:prstGeom>
        </p:spPr>
      </p:pic>
      <p:pic>
        <p:nvPicPr>
          <p:cNvPr id="92" name="Cloud">
            <a:extLst>
              <a:ext uri="{FF2B5EF4-FFF2-40B4-BE49-F238E27FC236}">
                <a16:creationId xmlns:a16="http://schemas.microsoft.com/office/drawing/2014/main" id="{EE74015E-B5D2-47D9-93F9-2873812AC09C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8745872" y="105140"/>
            <a:ext cx="904875" cy="904875"/>
          </a:xfrm>
          <a:prstGeom prst="rect">
            <a:avLst/>
          </a:prstGeom>
        </p:spPr>
      </p:pic>
      <p:pic>
        <p:nvPicPr>
          <p:cNvPr id="94" name="Config">
            <a:extLst>
              <a:ext uri="{FF2B5EF4-FFF2-40B4-BE49-F238E27FC236}">
                <a16:creationId xmlns:a16="http://schemas.microsoft.com/office/drawing/2014/main" id="{BAA58E74-017A-4951-AFC4-576D70204E9B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9938748" y="105140"/>
            <a:ext cx="904875" cy="904875"/>
          </a:xfrm>
          <a:prstGeom prst="rect">
            <a:avLst/>
          </a:prstGeom>
        </p:spPr>
      </p:pic>
      <p:pic>
        <p:nvPicPr>
          <p:cNvPr id="96" name="Config Service">
            <a:extLst>
              <a:ext uri="{FF2B5EF4-FFF2-40B4-BE49-F238E27FC236}">
                <a16:creationId xmlns:a16="http://schemas.microsoft.com/office/drawing/2014/main" id="{10F4C292-E048-4957-B635-A0D1F6C6A2A2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1131628" y="105140"/>
            <a:ext cx="904875" cy="904875"/>
          </a:xfrm>
          <a:prstGeom prst="rect">
            <a:avLst/>
          </a:prstGeom>
        </p:spPr>
      </p:pic>
      <p:pic>
        <p:nvPicPr>
          <p:cNvPr id="98" name="Container">
            <a:extLst>
              <a:ext uri="{FF2B5EF4-FFF2-40B4-BE49-F238E27FC236}">
                <a16:creationId xmlns:a16="http://schemas.microsoft.com/office/drawing/2014/main" id="{AA9BE72D-F122-4711-9079-0564B5B84B5F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395740" y="1236693"/>
            <a:ext cx="904875" cy="904875"/>
          </a:xfrm>
          <a:prstGeom prst="rect">
            <a:avLst/>
          </a:prstGeom>
        </p:spPr>
      </p:pic>
      <p:pic>
        <p:nvPicPr>
          <p:cNvPr id="100" name="Container Host">
            <a:extLst>
              <a:ext uri="{FF2B5EF4-FFF2-40B4-BE49-F238E27FC236}">
                <a16:creationId xmlns:a16="http://schemas.microsoft.com/office/drawing/2014/main" id="{3AE929BF-40DB-4349-8E9E-AE25D26BF94B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1588616" y="1236693"/>
            <a:ext cx="904875" cy="904875"/>
          </a:xfrm>
          <a:prstGeom prst="rect">
            <a:avLst/>
          </a:prstGeom>
        </p:spPr>
      </p:pic>
      <p:pic>
        <p:nvPicPr>
          <p:cNvPr id="102" name="Container Image">
            <a:extLst>
              <a:ext uri="{FF2B5EF4-FFF2-40B4-BE49-F238E27FC236}">
                <a16:creationId xmlns:a16="http://schemas.microsoft.com/office/drawing/2014/main" id="{043C9CF0-6DB4-4A30-BB65-D58B62C3CDA3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2781492" y="1236693"/>
            <a:ext cx="904875" cy="904875"/>
          </a:xfrm>
          <a:prstGeom prst="rect">
            <a:avLst/>
          </a:prstGeom>
        </p:spPr>
      </p:pic>
      <p:pic>
        <p:nvPicPr>
          <p:cNvPr id="104" name="Customer">
            <a:extLst>
              <a:ext uri="{FF2B5EF4-FFF2-40B4-BE49-F238E27FC236}">
                <a16:creationId xmlns:a16="http://schemas.microsoft.com/office/drawing/2014/main" id="{E024BD30-CD23-4285-B5BA-BAB2920BDAA1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3974368" y="1236693"/>
            <a:ext cx="904875" cy="904875"/>
          </a:xfrm>
          <a:prstGeom prst="rect">
            <a:avLst/>
          </a:prstGeom>
        </p:spPr>
      </p:pic>
      <p:pic>
        <p:nvPicPr>
          <p:cNvPr id="106" name="Database">
            <a:extLst>
              <a:ext uri="{FF2B5EF4-FFF2-40B4-BE49-F238E27FC236}">
                <a16:creationId xmlns:a16="http://schemas.microsoft.com/office/drawing/2014/main" id="{22DD8AAF-4252-4B77-BB7D-D05903246957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5167244" y="1236693"/>
            <a:ext cx="904875" cy="904875"/>
          </a:xfrm>
          <a:prstGeom prst="rect">
            <a:avLst/>
          </a:prstGeom>
        </p:spPr>
      </p:pic>
      <p:pic>
        <p:nvPicPr>
          <p:cNvPr id="108" name="Debugging">
            <a:extLst>
              <a:ext uri="{FF2B5EF4-FFF2-40B4-BE49-F238E27FC236}">
                <a16:creationId xmlns:a16="http://schemas.microsoft.com/office/drawing/2014/main" id="{7CCCD5F6-6C8E-4A1C-BBA4-123FB3FF6B7E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6360120" y="1236693"/>
            <a:ext cx="904875" cy="904875"/>
          </a:xfrm>
          <a:prstGeom prst="rect">
            <a:avLst/>
          </a:prstGeom>
        </p:spPr>
      </p:pic>
      <p:pic>
        <p:nvPicPr>
          <p:cNvPr id="110" name="Desktop">
            <a:extLst>
              <a:ext uri="{FF2B5EF4-FFF2-40B4-BE49-F238E27FC236}">
                <a16:creationId xmlns:a16="http://schemas.microsoft.com/office/drawing/2014/main" id="{4986FCE8-A061-488E-8205-B89771F25340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7552996" y="1236693"/>
            <a:ext cx="904875" cy="904875"/>
          </a:xfrm>
          <a:prstGeom prst="rect">
            <a:avLst/>
          </a:prstGeom>
        </p:spPr>
      </p:pic>
      <p:pic>
        <p:nvPicPr>
          <p:cNvPr id="112" name="Developer">
            <a:extLst>
              <a:ext uri="{FF2B5EF4-FFF2-40B4-BE49-F238E27FC236}">
                <a16:creationId xmlns:a16="http://schemas.microsoft.com/office/drawing/2014/main" id="{C83C1F12-BD92-433F-B223-21B8F0A08FD1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8745872" y="1236693"/>
            <a:ext cx="904875" cy="904875"/>
          </a:xfrm>
          <a:prstGeom prst="rect">
            <a:avLst/>
          </a:prstGeom>
        </p:spPr>
      </p:pic>
      <p:pic>
        <p:nvPicPr>
          <p:cNvPr id="114" name="Devices">
            <a:extLst>
              <a:ext uri="{FF2B5EF4-FFF2-40B4-BE49-F238E27FC236}">
                <a16:creationId xmlns:a16="http://schemas.microsoft.com/office/drawing/2014/main" id="{AEA92FFD-40BB-412F-9592-B966EF1CCBC1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9938748" y="1236693"/>
            <a:ext cx="904875" cy="904875"/>
          </a:xfrm>
          <a:prstGeom prst="rect">
            <a:avLst/>
          </a:prstGeom>
        </p:spPr>
      </p:pic>
      <p:pic>
        <p:nvPicPr>
          <p:cNvPr id="116" name="Disk">
            <a:extLst>
              <a:ext uri="{FF2B5EF4-FFF2-40B4-BE49-F238E27FC236}">
                <a16:creationId xmlns:a16="http://schemas.microsoft.com/office/drawing/2014/main" id="{693585A7-B3BA-4EF8-990D-44789A9579DB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11131628" y="1236693"/>
            <a:ext cx="904875" cy="904875"/>
          </a:xfrm>
          <a:prstGeom prst="rect">
            <a:avLst/>
          </a:prstGeom>
        </p:spPr>
      </p:pic>
      <p:pic>
        <p:nvPicPr>
          <p:cNvPr id="6" name="IoT">
            <a:extLst>
              <a:ext uri="{FF2B5EF4-FFF2-40B4-BE49-F238E27FC236}">
                <a16:creationId xmlns:a16="http://schemas.microsoft.com/office/drawing/2014/main" id="{239A445D-AF1F-47E0-BC98-8EE1A1A7BFE9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11131628" y="2368246"/>
            <a:ext cx="904875" cy="904875"/>
          </a:xfrm>
          <a:prstGeom prst="rect">
            <a:avLst/>
          </a:prstGeom>
        </p:spPr>
      </p:pic>
      <p:pic>
        <p:nvPicPr>
          <p:cNvPr id="118" name="Distribution">
            <a:extLst>
              <a:ext uri="{FF2B5EF4-FFF2-40B4-BE49-F238E27FC236}">
                <a16:creationId xmlns:a16="http://schemas.microsoft.com/office/drawing/2014/main" id="{828DC816-5664-4A1A-B8A2-84AA4F7F4DB2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395740" y="2368246"/>
            <a:ext cx="904875" cy="904875"/>
          </a:xfrm>
          <a:prstGeom prst="rect">
            <a:avLst/>
          </a:prstGeom>
        </p:spPr>
      </p:pic>
      <p:pic>
        <p:nvPicPr>
          <p:cNvPr id="120" name="DocDb">
            <a:extLst>
              <a:ext uri="{FF2B5EF4-FFF2-40B4-BE49-F238E27FC236}">
                <a16:creationId xmlns:a16="http://schemas.microsoft.com/office/drawing/2014/main" id="{ABA9E744-0ACD-4BA3-A025-F3184173E07A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1588616" y="2368246"/>
            <a:ext cx="904875" cy="904875"/>
          </a:xfrm>
          <a:prstGeom prst="rect">
            <a:avLst/>
          </a:prstGeom>
        </p:spPr>
      </p:pic>
      <p:pic>
        <p:nvPicPr>
          <p:cNvPr id="122" name="File">
            <a:extLst>
              <a:ext uri="{FF2B5EF4-FFF2-40B4-BE49-F238E27FC236}">
                <a16:creationId xmlns:a16="http://schemas.microsoft.com/office/drawing/2014/main" id="{593A73BD-E92E-4506-9ABC-1147A53AFBB4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2781492" y="2368246"/>
            <a:ext cx="904875" cy="904875"/>
          </a:xfrm>
          <a:prstGeom prst="rect">
            <a:avLst/>
          </a:prstGeom>
        </p:spPr>
      </p:pic>
      <p:pic>
        <p:nvPicPr>
          <p:cNvPr id="124" name="Firewall">
            <a:extLst>
              <a:ext uri="{FF2B5EF4-FFF2-40B4-BE49-F238E27FC236}">
                <a16:creationId xmlns:a16="http://schemas.microsoft.com/office/drawing/2014/main" id="{95007EEE-34B5-4F22-8CF2-1D0B654E6871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3974368" y="2368246"/>
            <a:ext cx="904875" cy="904875"/>
          </a:xfrm>
          <a:prstGeom prst="rect">
            <a:avLst/>
          </a:prstGeom>
        </p:spPr>
      </p:pic>
      <p:pic>
        <p:nvPicPr>
          <p:cNvPr id="126" name="Firewall Rule">
            <a:extLst>
              <a:ext uri="{FF2B5EF4-FFF2-40B4-BE49-F238E27FC236}">
                <a16:creationId xmlns:a16="http://schemas.microsoft.com/office/drawing/2014/main" id="{FD30E6A6-A9DF-4B22-BF43-249EC6B1958C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5167244" y="2368246"/>
            <a:ext cx="904875" cy="904875"/>
          </a:xfrm>
          <a:prstGeom prst="rect">
            <a:avLst/>
          </a:prstGeom>
        </p:spPr>
      </p:pic>
      <p:pic>
        <p:nvPicPr>
          <p:cNvPr id="128" name="Function">
            <a:extLst>
              <a:ext uri="{FF2B5EF4-FFF2-40B4-BE49-F238E27FC236}">
                <a16:creationId xmlns:a16="http://schemas.microsoft.com/office/drawing/2014/main" id="{7ABB8243-9E48-4D4E-BE8B-A24A65CE6882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6360120" y="2368246"/>
            <a:ext cx="904875" cy="904875"/>
          </a:xfrm>
          <a:prstGeom prst="rect">
            <a:avLst/>
          </a:prstGeom>
        </p:spPr>
      </p:pic>
      <p:pic>
        <p:nvPicPr>
          <p:cNvPr id="130" name="Git">
            <a:extLst>
              <a:ext uri="{FF2B5EF4-FFF2-40B4-BE49-F238E27FC236}">
                <a16:creationId xmlns:a16="http://schemas.microsoft.com/office/drawing/2014/main" id="{C8F9153B-14F6-47CA-85D0-916C93A613ED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7552996" y="2368246"/>
            <a:ext cx="904875" cy="904875"/>
          </a:xfrm>
          <a:prstGeom prst="rect">
            <a:avLst/>
          </a:prstGeom>
        </p:spPr>
      </p:pic>
      <p:pic>
        <p:nvPicPr>
          <p:cNvPr id="132" name="Health Monitor">
            <a:extLst>
              <a:ext uri="{FF2B5EF4-FFF2-40B4-BE49-F238E27FC236}">
                <a16:creationId xmlns:a16="http://schemas.microsoft.com/office/drawing/2014/main" id="{1A85C0E4-7C20-4D61-9FCA-DE398677A6B6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8745872" y="2368246"/>
            <a:ext cx="904875" cy="904875"/>
          </a:xfrm>
          <a:prstGeom prst="rect">
            <a:avLst/>
          </a:prstGeom>
        </p:spPr>
      </p:pic>
      <p:pic>
        <p:nvPicPr>
          <p:cNvPr id="134" name="Invoice">
            <a:extLst>
              <a:ext uri="{FF2B5EF4-FFF2-40B4-BE49-F238E27FC236}">
                <a16:creationId xmlns:a16="http://schemas.microsoft.com/office/drawing/2014/main" id="{9B905B4F-5AE2-4958-9B23-69A1CDAC5F58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9938748" y="2368246"/>
            <a:ext cx="9048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2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ci-certified-back &amp; white">
            <a:extLst>
              <a:ext uri="{FF2B5EF4-FFF2-40B4-BE49-F238E27FC236}">
                <a16:creationId xmlns:a16="http://schemas.microsoft.com/office/drawing/2014/main" id="{2C744FC2-3AD5-4453-B449-8AC4AC88B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5600" y="0"/>
            <a:ext cx="4229249" cy="6858000"/>
          </a:xfrm>
          <a:prstGeom prst="rect">
            <a:avLst/>
          </a:prstGeom>
        </p:spPr>
      </p:pic>
      <p:pic>
        <p:nvPicPr>
          <p:cNvPr id="15" name="oci-certified-color">
            <a:extLst>
              <a:ext uri="{FF2B5EF4-FFF2-40B4-BE49-F238E27FC236}">
                <a16:creationId xmlns:a16="http://schemas.microsoft.com/office/drawing/2014/main" id="{A84F1FA1-E549-4BCF-A2DA-9D4D0B118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6199" y="0"/>
            <a:ext cx="4229249" cy="6858000"/>
          </a:xfrm>
          <a:prstGeom prst="rect">
            <a:avLst/>
          </a:prstGeom>
        </p:spPr>
      </p:pic>
      <p:pic>
        <p:nvPicPr>
          <p:cNvPr id="17" name="oci-certified-black">
            <a:extLst>
              <a:ext uri="{FF2B5EF4-FFF2-40B4-BE49-F238E27FC236}">
                <a16:creationId xmlns:a16="http://schemas.microsoft.com/office/drawing/2014/main" id="{1DA4A008-01FB-490B-A92A-12633FBDB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7998" y="0"/>
            <a:ext cx="4229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E3FAEB4-D66B-49F9-9CDE-BF5EDD546912}"/>
              </a:ext>
            </a:extLst>
          </p:cNvPr>
          <p:cNvSpPr/>
          <p:nvPr/>
        </p:nvSpPr>
        <p:spPr>
          <a:xfrm>
            <a:off x="0" y="5156200"/>
            <a:ext cx="12192000" cy="1724818"/>
          </a:xfrm>
          <a:prstGeom prst="rect">
            <a:avLst/>
          </a:prstGeom>
          <a:solidFill>
            <a:srgbClr val="2622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background</a:t>
            </a:r>
          </a:p>
          <a:p>
            <a:r>
              <a:rPr lang="en-US" dirty="0"/>
              <a:t>for white oci logo</a:t>
            </a:r>
          </a:p>
        </p:txBody>
      </p:sp>
      <p:pic>
        <p:nvPicPr>
          <p:cNvPr id="5" name="oci-black">
            <a:extLst>
              <a:ext uri="{FF2B5EF4-FFF2-40B4-BE49-F238E27FC236}">
                <a16:creationId xmlns:a16="http://schemas.microsoft.com/office/drawing/2014/main" id="{30066343-092F-4052-BCC6-A0B6BEF63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6950" y="-167880"/>
            <a:ext cx="8020050" cy="2209800"/>
          </a:xfrm>
          <a:prstGeom prst="rect">
            <a:avLst/>
          </a:prstGeom>
        </p:spPr>
      </p:pic>
      <p:pic>
        <p:nvPicPr>
          <p:cNvPr id="9" name="oci-color">
            <a:extLst>
              <a:ext uri="{FF2B5EF4-FFF2-40B4-BE49-F238E27FC236}">
                <a16:creationId xmlns:a16="http://schemas.microsoft.com/office/drawing/2014/main" id="{35C79F07-6931-49EA-B7BE-4F07023EE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5975" y="1379536"/>
            <a:ext cx="8382000" cy="2705100"/>
          </a:xfrm>
          <a:prstGeom prst="rect">
            <a:avLst/>
          </a:prstGeom>
        </p:spPr>
      </p:pic>
      <p:pic>
        <p:nvPicPr>
          <p:cNvPr id="11" name="oci-pantone">
            <a:extLst>
              <a:ext uri="{FF2B5EF4-FFF2-40B4-BE49-F238E27FC236}">
                <a16:creationId xmlns:a16="http://schemas.microsoft.com/office/drawing/2014/main" id="{9411A3CD-2459-4D82-9773-CEF557E4F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66950" y="3422252"/>
            <a:ext cx="8020050" cy="2209800"/>
          </a:xfrm>
          <a:prstGeom prst="rect">
            <a:avLst/>
          </a:prstGeom>
        </p:spPr>
      </p:pic>
      <p:pic>
        <p:nvPicPr>
          <p:cNvPr id="13" name="oci-white">
            <a:extLst>
              <a:ext uri="{FF2B5EF4-FFF2-40B4-BE49-F238E27FC236}">
                <a16:creationId xmlns:a16="http://schemas.microsoft.com/office/drawing/2014/main" id="{A968951B-44C9-4173-8A9B-243E706E42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66950" y="4969667"/>
            <a:ext cx="80200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3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BB4FD8B-E2BB-4452-AF8A-EBD98996F7F3}"/>
              </a:ext>
            </a:extLst>
          </p:cNvPr>
          <p:cNvSpPr/>
          <p:nvPr/>
        </p:nvSpPr>
        <p:spPr>
          <a:xfrm>
            <a:off x="6096000" y="3810000"/>
            <a:ext cx="7975600" cy="5486400"/>
          </a:xfrm>
          <a:prstGeom prst="rect">
            <a:avLst/>
          </a:prstGeom>
          <a:solidFill>
            <a:srgbClr val="2622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background</a:t>
            </a:r>
          </a:p>
          <a:p>
            <a:pPr algn="r"/>
            <a:r>
              <a:rPr lang="en-US" dirty="0"/>
              <a:t>for white oci logo</a:t>
            </a:r>
          </a:p>
        </p:txBody>
      </p:sp>
      <p:pic>
        <p:nvPicPr>
          <p:cNvPr id="3" name="oci-icon-black">
            <a:extLst>
              <a:ext uri="{FF2B5EF4-FFF2-40B4-BE49-F238E27FC236}">
                <a16:creationId xmlns:a16="http://schemas.microsoft.com/office/drawing/2014/main" id="{33FF2BC6-6DCB-4D95-81BF-185998D9B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250" y="-1676400"/>
            <a:ext cx="5486400" cy="5486400"/>
          </a:xfrm>
          <a:prstGeom prst="rect">
            <a:avLst/>
          </a:prstGeom>
        </p:spPr>
      </p:pic>
      <p:pic>
        <p:nvPicPr>
          <p:cNvPr id="5" name="oci-icon-color">
            <a:extLst>
              <a:ext uri="{FF2B5EF4-FFF2-40B4-BE49-F238E27FC236}">
                <a16:creationId xmlns:a16="http://schemas.microsoft.com/office/drawing/2014/main" id="{62039B5A-B1D0-4D82-9266-562D9C128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4900" y="-1676400"/>
            <a:ext cx="5486400" cy="5486400"/>
          </a:xfrm>
          <a:prstGeom prst="rect">
            <a:avLst/>
          </a:prstGeom>
        </p:spPr>
      </p:pic>
      <p:pic>
        <p:nvPicPr>
          <p:cNvPr id="7" name="oci-icon-pantone">
            <a:extLst>
              <a:ext uri="{FF2B5EF4-FFF2-40B4-BE49-F238E27FC236}">
                <a16:creationId xmlns:a16="http://schemas.microsoft.com/office/drawing/2014/main" id="{16AA2700-AA2F-4F9E-A263-2E9A222681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250" y="3810000"/>
            <a:ext cx="5486400" cy="5486400"/>
          </a:xfrm>
          <a:prstGeom prst="rect">
            <a:avLst/>
          </a:prstGeom>
        </p:spPr>
      </p:pic>
      <p:pic>
        <p:nvPicPr>
          <p:cNvPr id="9" name="oci-icon-white">
            <a:extLst>
              <a:ext uri="{FF2B5EF4-FFF2-40B4-BE49-F238E27FC236}">
                <a16:creationId xmlns:a16="http://schemas.microsoft.com/office/drawing/2014/main" id="{624889B2-E339-40A1-A418-445248E207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84900" y="38100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2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10FB99-C6EA-4CE6-B7AE-D82326A7F25D}"/>
              </a:ext>
            </a:extLst>
          </p:cNvPr>
          <p:cNvSpPr/>
          <p:nvPr/>
        </p:nvSpPr>
        <p:spPr>
          <a:xfrm>
            <a:off x="5226050" y="6096000"/>
            <a:ext cx="7975600" cy="6972300"/>
          </a:xfrm>
          <a:prstGeom prst="rect">
            <a:avLst/>
          </a:prstGeom>
          <a:solidFill>
            <a:srgbClr val="2622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background</a:t>
            </a:r>
          </a:p>
          <a:p>
            <a:pPr algn="r"/>
            <a:r>
              <a:rPr lang="en-US" dirty="0"/>
              <a:t>for white oci logo</a:t>
            </a:r>
          </a:p>
        </p:txBody>
      </p:sp>
      <p:pic>
        <p:nvPicPr>
          <p:cNvPr id="3" name="oci-icon-stacked-black">
            <a:extLst>
              <a:ext uri="{FF2B5EF4-FFF2-40B4-BE49-F238E27FC236}">
                <a16:creationId xmlns:a16="http://schemas.microsoft.com/office/drawing/2014/main" id="{DD71555A-A7D6-4EEC-AEB0-18DFC93B8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09650" y="-952500"/>
            <a:ext cx="5600700" cy="6705600"/>
          </a:xfrm>
          <a:prstGeom prst="rect">
            <a:avLst/>
          </a:prstGeom>
        </p:spPr>
      </p:pic>
      <p:pic>
        <p:nvPicPr>
          <p:cNvPr id="5" name="oci-icon-stacked-color">
            <a:extLst>
              <a:ext uri="{FF2B5EF4-FFF2-40B4-BE49-F238E27FC236}">
                <a16:creationId xmlns:a16="http://schemas.microsoft.com/office/drawing/2014/main" id="{0FB585E7-49C0-4A67-A43D-EEFC3F190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6050" y="-952500"/>
            <a:ext cx="5600700" cy="6705600"/>
          </a:xfrm>
          <a:prstGeom prst="rect">
            <a:avLst/>
          </a:prstGeom>
        </p:spPr>
      </p:pic>
      <p:pic>
        <p:nvPicPr>
          <p:cNvPr id="7" name="oci-icon-stacked-pantone">
            <a:extLst>
              <a:ext uri="{FF2B5EF4-FFF2-40B4-BE49-F238E27FC236}">
                <a16:creationId xmlns:a16="http://schemas.microsoft.com/office/drawing/2014/main" id="{3F697429-7277-49F0-B6CE-558C638962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09650" y="6096000"/>
            <a:ext cx="5600700" cy="6705600"/>
          </a:xfrm>
          <a:prstGeom prst="rect">
            <a:avLst/>
          </a:prstGeom>
        </p:spPr>
      </p:pic>
      <p:pic>
        <p:nvPicPr>
          <p:cNvPr id="9" name="oci-icon-stacked-white">
            <a:extLst>
              <a:ext uri="{FF2B5EF4-FFF2-40B4-BE49-F238E27FC236}">
                <a16:creationId xmlns:a16="http://schemas.microsoft.com/office/drawing/2014/main" id="{2A89DA20-22D1-4418-A748-B34F33E64E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26050" y="6096000"/>
            <a:ext cx="56007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3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1D0C79-42BD-4BA0-AA17-9747523C95EE}"/>
              </a:ext>
            </a:extLst>
          </p:cNvPr>
          <p:cNvSpPr/>
          <p:nvPr/>
        </p:nvSpPr>
        <p:spPr>
          <a:xfrm>
            <a:off x="0" y="4391025"/>
            <a:ext cx="14154150" cy="2228850"/>
          </a:xfrm>
          <a:prstGeom prst="rect">
            <a:avLst/>
          </a:prstGeom>
          <a:solidFill>
            <a:srgbClr val="2622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background</a:t>
            </a:r>
          </a:p>
          <a:p>
            <a:pPr algn="r"/>
            <a:r>
              <a:rPr lang="en-US" dirty="0"/>
              <a:t>for white oci logo</a:t>
            </a:r>
          </a:p>
        </p:txBody>
      </p:sp>
      <p:pic>
        <p:nvPicPr>
          <p:cNvPr id="3" name="runc-black">
            <a:extLst>
              <a:ext uri="{FF2B5EF4-FFF2-40B4-BE49-F238E27FC236}">
                <a16:creationId xmlns:a16="http://schemas.microsoft.com/office/drawing/2014/main" id="{C2FDFF0C-3159-4A2C-9ECE-5DF39A64B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8108" y="947738"/>
            <a:ext cx="4067175" cy="1152525"/>
          </a:xfrm>
          <a:prstGeom prst="rect">
            <a:avLst/>
          </a:prstGeom>
        </p:spPr>
      </p:pic>
      <p:pic>
        <p:nvPicPr>
          <p:cNvPr id="5" name="runc-color">
            <a:extLst>
              <a:ext uri="{FF2B5EF4-FFF2-40B4-BE49-F238E27FC236}">
                <a16:creationId xmlns:a16="http://schemas.microsoft.com/office/drawing/2014/main" id="{9092427E-B0A9-4502-B71C-3F6B86526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8108" y="2852738"/>
            <a:ext cx="4067175" cy="1152525"/>
          </a:xfrm>
          <a:prstGeom prst="rect">
            <a:avLst/>
          </a:prstGeom>
        </p:spPr>
      </p:pic>
      <p:pic>
        <p:nvPicPr>
          <p:cNvPr id="7" name="runc-white">
            <a:extLst>
              <a:ext uri="{FF2B5EF4-FFF2-40B4-BE49-F238E27FC236}">
                <a16:creationId xmlns:a16="http://schemas.microsoft.com/office/drawing/2014/main" id="{0CAD788D-8AE3-490C-ABDF-745076CC08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8108" y="4757738"/>
            <a:ext cx="4067175" cy="1152525"/>
          </a:xfrm>
          <a:prstGeom prst="rect">
            <a:avLst/>
          </a:prstGeom>
        </p:spPr>
      </p:pic>
      <p:pic>
        <p:nvPicPr>
          <p:cNvPr id="10" name="runc-icon-black">
            <a:extLst>
              <a:ext uri="{FF2B5EF4-FFF2-40B4-BE49-F238E27FC236}">
                <a16:creationId xmlns:a16="http://schemas.microsoft.com/office/drawing/2014/main" id="{7DCEC95A-F8EA-4795-915C-B93D0908F5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0091" y="885825"/>
            <a:ext cx="1962150" cy="1276350"/>
          </a:xfrm>
          <a:prstGeom prst="rect">
            <a:avLst/>
          </a:prstGeom>
        </p:spPr>
      </p:pic>
      <p:pic>
        <p:nvPicPr>
          <p:cNvPr id="12" name="runc-icon-color">
            <a:extLst>
              <a:ext uri="{FF2B5EF4-FFF2-40B4-BE49-F238E27FC236}">
                <a16:creationId xmlns:a16="http://schemas.microsoft.com/office/drawing/2014/main" id="{85605C62-F613-4984-BF1D-1A91F801C9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0091" y="2790825"/>
            <a:ext cx="1962150" cy="1276350"/>
          </a:xfrm>
          <a:prstGeom prst="rect">
            <a:avLst/>
          </a:prstGeom>
        </p:spPr>
      </p:pic>
      <p:pic>
        <p:nvPicPr>
          <p:cNvPr id="14" name="runc-icon-white">
            <a:extLst>
              <a:ext uri="{FF2B5EF4-FFF2-40B4-BE49-F238E27FC236}">
                <a16:creationId xmlns:a16="http://schemas.microsoft.com/office/drawing/2014/main" id="{324825B2-9791-445A-9A84-A858642A20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0091" y="4633913"/>
            <a:ext cx="1962150" cy="1276350"/>
          </a:xfrm>
          <a:prstGeom prst="rect">
            <a:avLst/>
          </a:prstGeom>
        </p:spPr>
      </p:pic>
      <p:pic>
        <p:nvPicPr>
          <p:cNvPr id="16" name="runc-stacked-black">
            <a:extLst>
              <a:ext uri="{FF2B5EF4-FFF2-40B4-BE49-F238E27FC236}">
                <a16:creationId xmlns:a16="http://schemas.microsoft.com/office/drawing/2014/main" id="{46259879-D519-4B4D-A363-2D0D8EFEF4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29700" y="709612"/>
            <a:ext cx="1771650" cy="1628775"/>
          </a:xfrm>
          <a:prstGeom prst="rect">
            <a:avLst/>
          </a:prstGeom>
        </p:spPr>
      </p:pic>
      <p:pic>
        <p:nvPicPr>
          <p:cNvPr id="18" name="runc-stacked-color">
            <a:extLst>
              <a:ext uri="{FF2B5EF4-FFF2-40B4-BE49-F238E27FC236}">
                <a16:creationId xmlns:a16="http://schemas.microsoft.com/office/drawing/2014/main" id="{DB520033-9674-4E9B-98AB-647DD09D997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029700" y="2614612"/>
            <a:ext cx="1771650" cy="1628775"/>
          </a:xfrm>
          <a:prstGeom prst="rect">
            <a:avLst/>
          </a:prstGeom>
        </p:spPr>
      </p:pic>
      <p:pic>
        <p:nvPicPr>
          <p:cNvPr id="20" name="runc-stacked-white">
            <a:extLst>
              <a:ext uri="{FF2B5EF4-FFF2-40B4-BE49-F238E27FC236}">
                <a16:creationId xmlns:a16="http://schemas.microsoft.com/office/drawing/2014/main" id="{448BCE61-9A59-41C3-AAE5-928384C6263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29700" y="4586287"/>
            <a:ext cx="17716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4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31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OCI Artwork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OCI Artwork</dc:title>
  <dc:creator>Steve Lasker</dc:creator>
  <cp:lastModifiedBy>Steve Lasker</cp:lastModifiedBy>
  <cp:revision>3</cp:revision>
  <dcterms:created xsi:type="dcterms:W3CDTF">2020-06-24T01:50:36Z</dcterms:created>
  <dcterms:modified xsi:type="dcterms:W3CDTF">2020-06-24T02:10:40Z</dcterms:modified>
</cp:coreProperties>
</file>