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8A1F9-C093-467A-91D7-0494B8BBDB61}" type="datetimeFigureOut">
              <a:rPr lang="ca-ES" smtClean="0"/>
              <a:pPr/>
              <a:t>21/4/2016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4C389-C4ED-41C6-8404-D433F5380958}" type="slidenum">
              <a:rPr lang="ca-ES" smtClean="0"/>
              <a:pPr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4C389-C4ED-41C6-8404-D433F5380958}" type="slidenum">
              <a:rPr lang="ca-ES" smtClean="0"/>
              <a:pPr/>
              <a:t>1</a:t>
            </a:fld>
            <a:endParaRPr 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33DB-C7C3-4759-9E57-463F68196DBE}" type="datetime1">
              <a:rPr lang="ca-ES" smtClean="0"/>
              <a:pPr/>
              <a:t>21/4/2016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Commercial in confidence Open Cosmos</a:t>
            </a:r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7120-ACEE-4DD6-A523-CED486864BD6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5082-653D-4406-B043-C9315F1C2568}" type="datetime1">
              <a:rPr lang="ca-ES" smtClean="0"/>
              <a:pPr/>
              <a:t>21/4/2016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Commercial in confidence Open Cosmos</a:t>
            </a:r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7120-ACEE-4DD6-A523-CED486864BD6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A3E4-B359-4AF6-8282-6A8BFE7B6A2A}" type="datetime1">
              <a:rPr lang="ca-ES" smtClean="0"/>
              <a:pPr/>
              <a:t>21/4/2016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Commercial in confidence Open Cosmos</a:t>
            </a:r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7120-ACEE-4DD6-A523-CED486864BD6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8B13-E2C1-449C-84CE-FA38F846C88E}" type="datetime1">
              <a:rPr lang="ca-ES" smtClean="0"/>
              <a:pPr/>
              <a:t>21/4/2016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Commercial in confidence Open Cosmos</a:t>
            </a:r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7120-ACEE-4DD6-A523-CED486864BD6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9C61-530B-4C19-A96B-DEADA5AAE6B1}" type="datetime1">
              <a:rPr lang="ca-ES" smtClean="0"/>
              <a:pPr/>
              <a:t>21/4/2016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Commercial in confidence Open Cosmos</a:t>
            </a:r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7120-ACEE-4DD6-A523-CED486864BD6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1C98-E869-4CFB-8125-90F09DB54E5F}" type="datetime1">
              <a:rPr lang="ca-ES" smtClean="0"/>
              <a:pPr/>
              <a:t>21/4/2016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Commercial in confidence Open Cosmos</a:t>
            </a:r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7120-ACEE-4DD6-A523-CED486864BD6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2622-80E6-4BFD-9D10-8A5D428A7EE3}" type="datetime1">
              <a:rPr lang="ca-ES" smtClean="0"/>
              <a:pPr/>
              <a:t>21/4/2016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Commercial in confidence Open Cosmos</a:t>
            </a:r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7120-ACEE-4DD6-A523-CED486864BD6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441E-409D-46B0-A0E5-838A1367A92C}" type="datetime1">
              <a:rPr lang="ca-ES" smtClean="0"/>
              <a:pPr/>
              <a:t>21/4/2016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Commercial in confidence Open Cosmos</a:t>
            </a:r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7120-ACEE-4DD6-A523-CED486864BD6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2406-8481-43B4-93FE-8F296055ABF9}" type="datetime1">
              <a:rPr lang="ca-ES" smtClean="0"/>
              <a:pPr/>
              <a:t>21/4/2016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Commercial in confidence Open Cosmos</a:t>
            </a:r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7120-ACEE-4DD6-A523-CED486864BD6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E507-A597-4FFE-A90D-2056BE490849}" type="datetime1">
              <a:rPr lang="ca-ES" smtClean="0"/>
              <a:pPr/>
              <a:t>21/4/2016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Commercial in confidence Open Cosmos</a:t>
            </a:r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7120-ACEE-4DD6-A523-CED486864BD6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CF22-C802-4D5B-B0CD-E0AD1024F8F6}" type="datetime1">
              <a:rPr lang="ca-ES" smtClean="0"/>
              <a:pPr/>
              <a:t>21/4/2016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Commercial in confidence Open Cosmos</a:t>
            </a:r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7120-ACEE-4DD6-A523-CED486864BD6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59B5-563F-4273-852E-23F2FC3A59C8}" type="datetime1">
              <a:rPr lang="ca-ES" smtClean="0"/>
              <a:pPr/>
              <a:t>21/4/2016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Commercial in confidence Open Cosmos</a:t>
            </a:r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D7120-ACEE-4DD6-A523-CED486864BD6}" type="slidenum">
              <a:rPr lang="ca-ES" smtClean="0"/>
              <a:pPr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7808" y="1628800"/>
            <a:ext cx="7772400" cy="1470025"/>
          </a:xfrm>
        </p:spPr>
        <p:txBody>
          <a:bodyPr/>
          <a:lstStyle/>
          <a:p>
            <a:r>
              <a:rPr lang="en-GB" dirty="0" smtClean="0"/>
              <a:t>Cansat releaser v2</a:t>
            </a:r>
            <a:endParaRPr lang="en-GB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43608" y="2996952"/>
            <a:ext cx="6400800" cy="1752600"/>
          </a:xfrm>
        </p:spPr>
        <p:txBody>
          <a:bodyPr/>
          <a:lstStyle/>
          <a:p>
            <a:r>
              <a:rPr lang="en-GB" dirty="0" smtClean="0"/>
              <a:t>Preliminary design </a:t>
            </a:r>
            <a:r>
              <a:rPr lang="en-GB" dirty="0" smtClean="0"/>
              <a:t>description</a:t>
            </a:r>
          </a:p>
          <a:p>
            <a:r>
              <a:rPr lang="en-GB" dirty="0" smtClean="0"/>
              <a:t>21/04/2016</a:t>
            </a:r>
            <a:endParaRPr lang="en-GB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Commercial in confidence</a:t>
            </a:r>
          </a:p>
          <a:p>
            <a:r>
              <a:rPr lang="en-GB" smtClean="0"/>
              <a:t>Open Cosmos</a:t>
            </a:r>
            <a:endParaRPr lang="en-GB"/>
          </a:p>
        </p:txBody>
      </p:sp>
      <p:pic>
        <p:nvPicPr>
          <p:cNvPr id="5122" name="Picture 2" descr="C:\Users\Jordi\Google Drive\Open Cosmos\PR\Corporate Identity\Logo\New Logo (Mark)\OC LOGO + name (newLogo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4782" y="4293096"/>
            <a:ext cx="3298452" cy="1003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Commercial in confidence</a:t>
            </a:r>
          </a:p>
          <a:p>
            <a:r>
              <a:rPr lang="en-GB" dirty="0" smtClean="0"/>
              <a:t>Open Cosmos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29146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1268760"/>
            <a:ext cx="325755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3707904" y="3429000"/>
            <a:ext cx="159191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mtClean="0"/>
              <a:t>Electronics box</a:t>
            </a:r>
            <a:endParaRPr lang="en-GB"/>
          </a:p>
        </p:txBody>
      </p:sp>
      <p:sp>
        <p:nvSpPr>
          <p:cNvPr id="8" name="7 CuadroTexto"/>
          <p:cNvSpPr txBox="1"/>
          <p:nvPr/>
        </p:nvSpPr>
        <p:spPr>
          <a:xfrm>
            <a:off x="3563888" y="4869160"/>
            <a:ext cx="181639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mtClean="0"/>
              <a:t>Latch mechanism</a:t>
            </a:r>
            <a:endParaRPr lang="en-GB"/>
          </a:p>
        </p:txBody>
      </p:sp>
      <p:sp>
        <p:nvSpPr>
          <p:cNvPr id="9" name="8 CuadroTexto"/>
          <p:cNvSpPr txBox="1"/>
          <p:nvPr/>
        </p:nvSpPr>
        <p:spPr>
          <a:xfrm>
            <a:off x="3491880" y="5661248"/>
            <a:ext cx="266579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mtClean="0"/>
              <a:t>Spring loaded hinged door</a:t>
            </a:r>
            <a:endParaRPr lang="en-GB"/>
          </a:p>
        </p:txBody>
      </p:sp>
      <p:cxnSp>
        <p:nvCxnSpPr>
          <p:cNvPr id="11" name="10 Conector recto de flecha"/>
          <p:cNvCxnSpPr>
            <a:stCxn id="9" idx="3"/>
          </p:cNvCxnSpPr>
          <p:nvPr/>
        </p:nvCxnSpPr>
        <p:spPr>
          <a:xfrm flipV="1">
            <a:off x="6157674" y="5229200"/>
            <a:ext cx="790590" cy="616714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8" idx="3"/>
          </p:cNvCxnSpPr>
          <p:nvPr/>
        </p:nvCxnSpPr>
        <p:spPr>
          <a:xfrm flipV="1">
            <a:off x="5380283" y="4941168"/>
            <a:ext cx="919909" cy="112658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7" idx="3"/>
          </p:cNvCxnSpPr>
          <p:nvPr/>
        </p:nvCxnSpPr>
        <p:spPr>
          <a:xfrm>
            <a:off x="5299815" y="3613666"/>
            <a:ext cx="712345" cy="31358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3707904" y="1700808"/>
            <a:ext cx="115608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Main tube</a:t>
            </a:r>
            <a:endParaRPr lang="en-GB" dirty="0"/>
          </a:p>
        </p:txBody>
      </p:sp>
      <p:cxnSp>
        <p:nvCxnSpPr>
          <p:cNvPr id="19" name="18 Conector recto de flecha"/>
          <p:cNvCxnSpPr>
            <a:stCxn id="18" idx="3"/>
          </p:cNvCxnSpPr>
          <p:nvPr/>
        </p:nvCxnSpPr>
        <p:spPr>
          <a:xfrm>
            <a:off x="4863990" y="1885474"/>
            <a:ext cx="2012266" cy="31358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3203848" y="2348880"/>
            <a:ext cx="2319738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3 attachment points</a:t>
            </a:r>
          </a:p>
          <a:p>
            <a:pPr algn="ctr"/>
            <a:r>
              <a:rPr lang="en-GB" dirty="0" smtClean="0"/>
              <a:t>For the electronics box</a:t>
            </a:r>
            <a:endParaRPr lang="en-GB" dirty="0"/>
          </a:p>
        </p:txBody>
      </p:sp>
      <p:cxnSp>
        <p:nvCxnSpPr>
          <p:cNvPr id="23" name="22 Conector recto de flecha"/>
          <p:cNvCxnSpPr>
            <a:stCxn id="22" idx="3"/>
          </p:cNvCxnSpPr>
          <p:nvPr/>
        </p:nvCxnSpPr>
        <p:spPr>
          <a:xfrm flipV="1">
            <a:off x="5523586" y="2420888"/>
            <a:ext cx="1208654" cy="251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2" idx="3"/>
          </p:cNvCxnSpPr>
          <p:nvPr/>
        </p:nvCxnSpPr>
        <p:spPr>
          <a:xfrm>
            <a:off x="5523586" y="2672046"/>
            <a:ext cx="992630" cy="2528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22" idx="3"/>
          </p:cNvCxnSpPr>
          <p:nvPr/>
        </p:nvCxnSpPr>
        <p:spPr>
          <a:xfrm>
            <a:off x="5523586" y="2672046"/>
            <a:ext cx="1352670" cy="16930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323528" y="188640"/>
            <a:ext cx="413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dirty="0" smtClean="0"/>
              <a:t>Cansat </a:t>
            </a:r>
            <a:r>
              <a:rPr lang="ca-ES" sz="2800" dirty="0" err="1" smtClean="0"/>
              <a:t>releaser</a:t>
            </a:r>
            <a:r>
              <a:rPr lang="ca-ES" sz="2800" dirty="0" smtClean="0"/>
              <a:t> </a:t>
            </a:r>
            <a:r>
              <a:rPr lang="ca-ES" sz="2800" dirty="0" err="1" smtClean="0"/>
              <a:t>description</a:t>
            </a:r>
            <a:endParaRPr lang="ca-ES" sz="2800" dirty="0"/>
          </a:p>
        </p:txBody>
      </p:sp>
      <p:pic>
        <p:nvPicPr>
          <p:cNvPr id="1028" name="Picture 4" descr="C:\Users\Jordi\Google Drive\Open Cosmos\PR\Corporate Identity\Logo\New Logo (Mark)\logo-centri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19939" y="0"/>
            <a:ext cx="624061" cy="624061"/>
          </a:xfrm>
          <a:prstGeom prst="rect">
            <a:avLst/>
          </a:prstGeom>
          <a:noFill/>
        </p:spPr>
      </p:pic>
      <p:sp>
        <p:nvSpPr>
          <p:cNvPr id="36" name="35 CuadroTexto"/>
          <p:cNvSpPr txBox="1"/>
          <p:nvPr/>
        </p:nvSpPr>
        <p:spPr>
          <a:xfrm>
            <a:off x="2195736" y="980728"/>
            <a:ext cx="317381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Drone cables attachment points</a:t>
            </a:r>
            <a:endParaRPr lang="en-GB" dirty="0"/>
          </a:p>
        </p:txBody>
      </p:sp>
      <p:cxnSp>
        <p:nvCxnSpPr>
          <p:cNvPr id="37" name="36 Conector recto de flecha"/>
          <p:cNvCxnSpPr>
            <a:stCxn id="36" idx="3"/>
          </p:cNvCxnSpPr>
          <p:nvPr/>
        </p:nvCxnSpPr>
        <p:spPr>
          <a:xfrm>
            <a:off x="5369554" y="1165394"/>
            <a:ext cx="1578710" cy="247382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548680"/>
            <a:ext cx="2159338" cy="309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3429000"/>
            <a:ext cx="1915571" cy="306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412776"/>
            <a:ext cx="24860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Commercial in confidence</a:t>
            </a:r>
          </a:p>
          <a:p>
            <a:r>
              <a:rPr lang="en-US" dirty="0" smtClean="0"/>
              <a:t>Open Cosmos</a:t>
            </a:r>
            <a:endParaRPr lang="en-GB" dirty="0"/>
          </a:p>
        </p:txBody>
      </p:sp>
      <p:sp>
        <p:nvSpPr>
          <p:cNvPr id="7" name="6 CuadroTexto"/>
          <p:cNvSpPr txBox="1"/>
          <p:nvPr/>
        </p:nvSpPr>
        <p:spPr>
          <a:xfrm>
            <a:off x="3635896" y="3717032"/>
            <a:ext cx="120045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mtClean="0"/>
              <a:t>Electronics</a:t>
            </a:r>
            <a:endParaRPr lang="en-GB"/>
          </a:p>
        </p:txBody>
      </p:sp>
      <p:sp>
        <p:nvSpPr>
          <p:cNvPr id="8" name="7 CuadroTexto"/>
          <p:cNvSpPr txBox="1"/>
          <p:nvPr/>
        </p:nvSpPr>
        <p:spPr>
          <a:xfrm>
            <a:off x="3491880" y="5157192"/>
            <a:ext cx="181639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mtClean="0"/>
              <a:t>Latch mechanism</a:t>
            </a:r>
            <a:endParaRPr lang="en-GB"/>
          </a:p>
        </p:txBody>
      </p:sp>
      <p:sp>
        <p:nvSpPr>
          <p:cNvPr id="9" name="8 CuadroTexto"/>
          <p:cNvSpPr txBox="1"/>
          <p:nvPr/>
        </p:nvSpPr>
        <p:spPr>
          <a:xfrm>
            <a:off x="3635896" y="4437112"/>
            <a:ext cx="71205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mtClean="0"/>
              <a:t>Servo</a:t>
            </a:r>
            <a:endParaRPr lang="en-GB"/>
          </a:p>
        </p:txBody>
      </p:sp>
      <p:cxnSp>
        <p:nvCxnSpPr>
          <p:cNvPr id="11" name="10 Conector recto de flecha"/>
          <p:cNvCxnSpPr>
            <a:stCxn id="9" idx="1"/>
          </p:cNvCxnSpPr>
          <p:nvPr/>
        </p:nvCxnSpPr>
        <p:spPr>
          <a:xfrm flipH="1">
            <a:off x="1331640" y="4621778"/>
            <a:ext cx="2304256" cy="31358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8" idx="1"/>
          </p:cNvCxnSpPr>
          <p:nvPr/>
        </p:nvCxnSpPr>
        <p:spPr>
          <a:xfrm flipH="1">
            <a:off x="1979712" y="5341858"/>
            <a:ext cx="1512168" cy="175374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7" idx="1"/>
          </p:cNvCxnSpPr>
          <p:nvPr/>
        </p:nvCxnSpPr>
        <p:spPr>
          <a:xfrm flipH="1" flipV="1">
            <a:off x="2339752" y="3789040"/>
            <a:ext cx="1296144" cy="112658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3635896" y="1988840"/>
            <a:ext cx="116538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mtClean="0"/>
              <a:t>9V battery</a:t>
            </a:r>
            <a:endParaRPr lang="en-GB"/>
          </a:p>
        </p:txBody>
      </p:sp>
      <p:cxnSp>
        <p:nvCxnSpPr>
          <p:cNvPr id="19" name="18 Conector recto de flecha"/>
          <p:cNvCxnSpPr>
            <a:stCxn id="18" idx="1"/>
          </p:cNvCxnSpPr>
          <p:nvPr/>
        </p:nvCxnSpPr>
        <p:spPr>
          <a:xfrm flipH="1">
            <a:off x="1691680" y="2173506"/>
            <a:ext cx="1944216" cy="319390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23528" y="188640"/>
            <a:ext cx="6494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smtClean="0"/>
              <a:t>Cansat releaser electronic box description</a:t>
            </a:r>
            <a:endParaRPr lang="en-GB" sz="2800"/>
          </a:p>
        </p:txBody>
      </p:sp>
      <p:sp>
        <p:nvSpPr>
          <p:cNvPr id="30" name="29 CuadroTexto"/>
          <p:cNvSpPr txBox="1"/>
          <p:nvPr/>
        </p:nvSpPr>
        <p:spPr>
          <a:xfrm>
            <a:off x="3491880" y="3212976"/>
            <a:ext cx="181094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Switches location</a:t>
            </a:r>
            <a:endParaRPr lang="en-GB" dirty="0"/>
          </a:p>
        </p:txBody>
      </p:sp>
      <p:cxnSp>
        <p:nvCxnSpPr>
          <p:cNvPr id="31" name="30 Conector recto de flecha"/>
          <p:cNvCxnSpPr>
            <a:stCxn id="30" idx="1"/>
          </p:cNvCxnSpPr>
          <p:nvPr/>
        </p:nvCxnSpPr>
        <p:spPr>
          <a:xfrm flipH="1">
            <a:off x="1187624" y="3397642"/>
            <a:ext cx="2304256" cy="31358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5905036" y="6309320"/>
            <a:ext cx="323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Releaser without electronics box</a:t>
            </a:r>
            <a:endParaRPr lang="en-GB" dirty="0"/>
          </a:p>
        </p:txBody>
      </p:sp>
      <p:pic>
        <p:nvPicPr>
          <p:cNvPr id="34" name="Picture 4" descr="C:\Users\Jordi\Google Drive\Open Cosmos\PR\Corporate Identity\Logo\New Logo (Mark)\logo-centric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19939" y="0"/>
            <a:ext cx="624061" cy="6240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8978" y="2564904"/>
            <a:ext cx="26289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7450" y="2847975"/>
            <a:ext cx="28765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Commercial in confidence</a:t>
            </a:r>
          </a:p>
          <a:p>
            <a:r>
              <a:rPr lang="en-US" dirty="0" smtClean="0"/>
              <a:t>Open Cosmos</a:t>
            </a:r>
            <a:endParaRPr lang="ca-E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23528" y="188640"/>
            <a:ext cx="608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dirty="0" smtClean="0"/>
              <a:t>Cansat </a:t>
            </a:r>
            <a:r>
              <a:rPr lang="ca-ES" sz="2800" dirty="0" err="1" smtClean="0"/>
              <a:t>releaser</a:t>
            </a:r>
            <a:r>
              <a:rPr lang="ca-ES" sz="2800" dirty="0" smtClean="0"/>
              <a:t> </a:t>
            </a:r>
            <a:r>
              <a:rPr lang="ca-ES" sz="2800" dirty="0" err="1" smtClean="0"/>
              <a:t>opened</a:t>
            </a:r>
            <a:r>
              <a:rPr lang="ca-ES" sz="2800" dirty="0" smtClean="0"/>
              <a:t>/</a:t>
            </a:r>
            <a:r>
              <a:rPr lang="ca-ES" sz="2800" dirty="0" err="1" smtClean="0"/>
              <a:t>closed</a:t>
            </a:r>
            <a:r>
              <a:rPr lang="ca-ES" sz="2800" dirty="0" smtClean="0"/>
              <a:t> </a:t>
            </a:r>
            <a:r>
              <a:rPr lang="ca-ES" sz="2800" dirty="0" err="1" smtClean="0"/>
              <a:t>positions</a:t>
            </a:r>
            <a:endParaRPr lang="ca-E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786" y="764704"/>
            <a:ext cx="206692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23234" y="620688"/>
            <a:ext cx="24003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 descr="C:\Users\Jordi\Google Drive\Open Cosmos\PR\Corporate Identity\Logo\New Logo (Mark)\logo-centric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19939" y="0"/>
            <a:ext cx="624061" cy="6240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Commercial in confidence</a:t>
            </a:r>
          </a:p>
          <a:p>
            <a:r>
              <a:rPr lang="en-US" dirty="0" smtClean="0"/>
              <a:t>Open Cosmos</a:t>
            </a:r>
            <a:endParaRPr lang="ca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67544" y="476672"/>
            <a:ext cx="5155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dirty="0" smtClean="0"/>
              <a:t>Cansat </a:t>
            </a:r>
            <a:r>
              <a:rPr lang="ca-ES" sz="2800" dirty="0" err="1" smtClean="0"/>
              <a:t>releaser</a:t>
            </a:r>
            <a:r>
              <a:rPr lang="ca-ES" sz="2800" dirty="0" smtClean="0"/>
              <a:t> </a:t>
            </a:r>
            <a:r>
              <a:rPr lang="ca-ES" sz="2800" dirty="0" err="1" smtClean="0"/>
              <a:t>with</a:t>
            </a:r>
            <a:r>
              <a:rPr lang="ca-ES" sz="2800" dirty="0" smtClean="0"/>
              <a:t> Cansat </a:t>
            </a:r>
            <a:r>
              <a:rPr lang="ca-ES" sz="2800" dirty="0" err="1" smtClean="0"/>
              <a:t>inside</a:t>
            </a:r>
            <a:endParaRPr lang="ca-E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196752"/>
            <a:ext cx="3096344" cy="5074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 descr="C:\Users\Jordi\Google Drive\Open Cosmos\PR\Corporate Identity\Logo\New Logo (Mark)\logo-centr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9939" y="0"/>
            <a:ext cx="624061" cy="6240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83</Words>
  <Application>Microsoft Office PowerPoint</Application>
  <PresentationFormat>Presentación en pantalla (4:3)</PresentationFormat>
  <Paragraphs>31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Cansat releaser v2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Cosmos Cansat releaser v2</dc:title>
  <dc:creator>Jordi Barrera Ars</dc:creator>
  <cp:lastModifiedBy>Jordi Barrera Ars</cp:lastModifiedBy>
  <cp:revision>12</cp:revision>
  <dcterms:created xsi:type="dcterms:W3CDTF">2016-04-20T23:07:23Z</dcterms:created>
  <dcterms:modified xsi:type="dcterms:W3CDTF">2016-04-20T23:58:24Z</dcterms:modified>
</cp:coreProperties>
</file>