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8A1F9-C093-467A-91D7-0494B8BBDB61}" type="datetimeFigureOut">
              <a:rPr lang="ca-ES" smtClean="0"/>
              <a:t>21/4/2016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C389-C4ED-41C6-8404-D433F5380958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C389-C4ED-41C6-8404-D433F5380958}" type="slidenum">
              <a:rPr lang="ca-ES" smtClean="0"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3DB-C7C3-4759-9E57-463F68196DBE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5082-653D-4406-B043-C9315F1C2568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A3E4-B359-4AF6-8282-6A8BFE7B6A2A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B13-E2C1-449C-84CE-FA38F846C88E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9C61-530B-4C19-A96B-DEADA5AAE6B1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1C98-E869-4CFB-8125-90F09DB54E5F}" type="datetime1">
              <a:rPr lang="ca-ES" smtClean="0"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2622-80E6-4BFD-9D10-8A5D428A7EE3}" type="datetime1">
              <a:rPr lang="ca-ES" smtClean="0"/>
              <a:t>21/4/2016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41E-409D-46B0-A0E5-838A1367A92C}" type="datetime1">
              <a:rPr lang="ca-ES" smtClean="0"/>
              <a:t>21/4/2016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2406-8481-43B4-93FE-8F296055ABF9}" type="datetime1">
              <a:rPr lang="ca-ES" smtClean="0"/>
              <a:t>21/4/2016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E507-A597-4FFE-A90D-2056BE490849}" type="datetime1">
              <a:rPr lang="ca-ES" smtClean="0"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CF22-C802-4D5B-B0CD-E0AD1024F8F6}" type="datetime1">
              <a:rPr lang="ca-ES" smtClean="0"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59B5-563F-4273-852E-23F2FC3A59C8}" type="datetime1">
              <a:rPr lang="ca-ES" smtClean="0"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7120-ACEE-4DD6-A523-CED486864BD6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Cansat releaser v2</a:t>
            </a:r>
            <a:endParaRPr lang="en-GB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Preliminary</a:t>
            </a:r>
            <a:r>
              <a:rPr lang="en-GB" smtClean="0"/>
              <a:t> design </a:t>
            </a:r>
            <a:r>
              <a:rPr lang="en-GB" smtClean="0"/>
              <a:t>description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Commercial in confidence</a:t>
            </a:r>
          </a:p>
          <a:p>
            <a:r>
              <a:rPr lang="en-GB" smtClean="0"/>
              <a:t>Open </a:t>
            </a:r>
            <a:r>
              <a:rPr lang="en-GB" smtClean="0"/>
              <a:t>Cosmos</a:t>
            </a:r>
            <a:endParaRPr lang="en-GB"/>
          </a:p>
        </p:txBody>
      </p:sp>
      <p:pic>
        <p:nvPicPr>
          <p:cNvPr id="5122" name="Picture 2" descr="C:\Users\Jordi\Google Drive\Open Cosmos\PR\Corporate Identity\Logo\New Logo (Mark)\OC LOGO + name (newLogo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653136"/>
            <a:ext cx="3298452" cy="100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Commercial in confidence</a:t>
            </a:r>
          </a:p>
          <a:p>
            <a:r>
              <a:rPr lang="en-GB" dirty="0" smtClean="0"/>
              <a:t>Open Cosmos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14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32575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707904" y="3429000"/>
            <a:ext cx="15919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Electronics </a:t>
            </a:r>
            <a:r>
              <a:rPr lang="en-GB" smtClean="0"/>
              <a:t>box</a:t>
            </a:r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3563888" y="4869160"/>
            <a:ext cx="181639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Latch</a:t>
            </a:r>
            <a:r>
              <a:rPr lang="en-GB" smtClean="0"/>
              <a:t> </a:t>
            </a:r>
            <a:r>
              <a:rPr lang="en-GB" smtClean="0"/>
              <a:t>mechanism</a:t>
            </a:r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3491880" y="5661248"/>
            <a:ext cx="266579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Spring</a:t>
            </a:r>
            <a:r>
              <a:rPr lang="en-GB" smtClean="0"/>
              <a:t> loaded hinged </a:t>
            </a:r>
            <a:r>
              <a:rPr lang="en-GB" smtClean="0"/>
              <a:t>door</a:t>
            </a:r>
            <a:endParaRPr lang="en-GB"/>
          </a:p>
        </p:txBody>
      </p:sp>
      <p:cxnSp>
        <p:nvCxnSpPr>
          <p:cNvPr id="11" name="10 Conector recto de flecha"/>
          <p:cNvCxnSpPr>
            <a:stCxn id="9" idx="3"/>
          </p:cNvCxnSpPr>
          <p:nvPr/>
        </p:nvCxnSpPr>
        <p:spPr>
          <a:xfrm flipV="1">
            <a:off x="6157674" y="5229200"/>
            <a:ext cx="790590" cy="616714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" idx="3"/>
          </p:cNvCxnSpPr>
          <p:nvPr/>
        </p:nvCxnSpPr>
        <p:spPr>
          <a:xfrm flipV="1">
            <a:off x="5380283" y="4941168"/>
            <a:ext cx="919909" cy="1126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7" idx="3"/>
          </p:cNvCxnSpPr>
          <p:nvPr/>
        </p:nvCxnSpPr>
        <p:spPr>
          <a:xfrm>
            <a:off x="5299815" y="3613666"/>
            <a:ext cx="712345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707904" y="1700808"/>
            <a:ext cx="115608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Main tube</a:t>
            </a:r>
            <a:endParaRPr lang="en-GB" dirty="0"/>
          </a:p>
        </p:txBody>
      </p:sp>
      <p:cxnSp>
        <p:nvCxnSpPr>
          <p:cNvPr id="19" name="18 Conector recto de flecha"/>
          <p:cNvCxnSpPr>
            <a:stCxn id="18" idx="3"/>
          </p:cNvCxnSpPr>
          <p:nvPr/>
        </p:nvCxnSpPr>
        <p:spPr>
          <a:xfrm>
            <a:off x="4863990" y="1885474"/>
            <a:ext cx="201226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203848" y="2348880"/>
            <a:ext cx="231973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 attachment points</a:t>
            </a:r>
          </a:p>
          <a:p>
            <a:pPr algn="ctr"/>
            <a:r>
              <a:rPr lang="en-GB" dirty="0" smtClean="0"/>
              <a:t>For the electronics box</a:t>
            </a:r>
            <a:endParaRPr lang="en-GB" dirty="0"/>
          </a:p>
        </p:txBody>
      </p:sp>
      <p:cxnSp>
        <p:nvCxnSpPr>
          <p:cNvPr id="23" name="22 Conector recto de flecha"/>
          <p:cNvCxnSpPr>
            <a:stCxn id="22" idx="3"/>
          </p:cNvCxnSpPr>
          <p:nvPr/>
        </p:nvCxnSpPr>
        <p:spPr>
          <a:xfrm flipV="1">
            <a:off x="5523586" y="2420888"/>
            <a:ext cx="1208654" cy="251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2" idx="3"/>
          </p:cNvCxnSpPr>
          <p:nvPr/>
        </p:nvCxnSpPr>
        <p:spPr>
          <a:xfrm>
            <a:off x="5523586" y="2672046"/>
            <a:ext cx="992630" cy="2528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2" idx="3"/>
          </p:cNvCxnSpPr>
          <p:nvPr/>
        </p:nvCxnSpPr>
        <p:spPr>
          <a:xfrm>
            <a:off x="5523586" y="2672046"/>
            <a:ext cx="1352670" cy="1693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23528" y="188640"/>
            <a:ext cx="413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description</a:t>
            </a:r>
            <a:endParaRPr lang="ca-ES" sz="2800" dirty="0"/>
          </a:p>
        </p:txBody>
      </p:sp>
      <p:pic>
        <p:nvPicPr>
          <p:cNvPr id="1028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  <p:sp>
        <p:nvSpPr>
          <p:cNvPr id="36" name="35 CuadroTexto"/>
          <p:cNvSpPr txBox="1"/>
          <p:nvPr/>
        </p:nvSpPr>
        <p:spPr>
          <a:xfrm>
            <a:off x="2195736" y="980728"/>
            <a:ext cx="317381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Drone cables attachment points</a:t>
            </a:r>
            <a:endParaRPr lang="en-GB" dirty="0"/>
          </a:p>
        </p:txBody>
      </p:sp>
      <p:cxnSp>
        <p:nvCxnSpPr>
          <p:cNvPr id="37" name="36 Conector recto de flecha"/>
          <p:cNvCxnSpPr>
            <a:stCxn id="36" idx="3"/>
          </p:cNvCxnSpPr>
          <p:nvPr/>
        </p:nvCxnSpPr>
        <p:spPr>
          <a:xfrm>
            <a:off x="5369554" y="1165394"/>
            <a:ext cx="1578710" cy="247382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48680"/>
            <a:ext cx="2159338" cy="309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429000"/>
            <a:ext cx="1915571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412776"/>
            <a:ext cx="2486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3717032"/>
            <a:ext cx="120045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Electronics</a:t>
            </a:r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3491880" y="5157192"/>
            <a:ext cx="181639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Latch</a:t>
            </a:r>
            <a:r>
              <a:rPr lang="en-GB" smtClean="0"/>
              <a:t> </a:t>
            </a:r>
            <a:r>
              <a:rPr lang="en-GB" smtClean="0"/>
              <a:t>mechanism</a:t>
            </a:r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3635896" y="4437112"/>
            <a:ext cx="71205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Servo</a:t>
            </a:r>
            <a:endParaRPr lang="en-GB"/>
          </a:p>
        </p:txBody>
      </p:sp>
      <p:cxnSp>
        <p:nvCxnSpPr>
          <p:cNvPr id="11" name="10 Conector recto de flecha"/>
          <p:cNvCxnSpPr>
            <a:stCxn id="9" idx="1"/>
          </p:cNvCxnSpPr>
          <p:nvPr/>
        </p:nvCxnSpPr>
        <p:spPr>
          <a:xfrm flipH="1">
            <a:off x="1331640" y="4621778"/>
            <a:ext cx="230425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" idx="1"/>
          </p:cNvCxnSpPr>
          <p:nvPr/>
        </p:nvCxnSpPr>
        <p:spPr>
          <a:xfrm flipH="1">
            <a:off x="1979712" y="5341858"/>
            <a:ext cx="1512168" cy="175374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7" idx="1"/>
          </p:cNvCxnSpPr>
          <p:nvPr/>
        </p:nvCxnSpPr>
        <p:spPr>
          <a:xfrm flipH="1" flipV="1">
            <a:off x="2339752" y="3789040"/>
            <a:ext cx="1296144" cy="1126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635896" y="1988840"/>
            <a:ext cx="116538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9V </a:t>
            </a:r>
            <a:r>
              <a:rPr lang="en-GB" smtClean="0"/>
              <a:t>battery</a:t>
            </a:r>
            <a:endParaRPr lang="en-GB"/>
          </a:p>
        </p:txBody>
      </p:sp>
      <p:cxnSp>
        <p:nvCxnSpPr>
          <p:cNvPr id="19" name="18 Conector recto de flecha"/>
          <p:cNvCxnSpPr>
            <a:stCxn id="18" idx="1"/>
          </p:cNvCxnSpPr>
          <p:nvPr/>
        </p:nvCxnSpPr>
        <p:spPr>
          <a:xfrm flipH="1">
            <a:off x="1691680" y="2173506"/>
            <a:ext cx="1944216" cy="319390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23528" y="188640"/>
            <a:ext cx="6494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/>
              <a:t>Cansat releaser electronic box </a:t>
            </a:r>
            <a:r>
              <a:rPr lang="en-GB" sz="2800" smtClean="0"/>
              <a:t>description</a:t>
            </a:r>
            <a:endParaRPr lang="en-GB" sz="2800"/>
          </a:p>
        </p:txBody>
      </p:sp>
      <p:sp>
        <p:nvSpPr>
          <p:cNvPr id="30" name="29 CuadroTexto"/>
          <p:cNvSpPr txBox="1"/>
          <p:nvPr/>
        </p:nvSpPr>
        <p:spPr>
          <a:xfrm>
            <a:off x="3491880" y="3212976"/>
            <a:ext cx="181094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Switches location</a:t>
            </a:r>
            <a:endParaRPr lang="en-GB" dirty="0"/>
          </a:p>
        </p:txBody>
      </p:sp>
      <p:cxnSp>
        <p:nvCxnSpPr>
          <p:cNvPr id="31" name="30 Conector recto de flecha"/>
          <p:cNvCxnSpPr>
            <a:stCxn id="30" idx="1"/>
          </p:cNvCxnSpPr>
          <p:nvPr/>
        </p:nvCxnSpPr>
        <p:spPr>
          <a:xfrm flipH="1">
            <a:off x="1187624" y="3397642"/>
            <a:ext cx="230425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905036" y="6309320"/>
            <a:ext cx="323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Releaser without electronics box</a:t>
            </a:r>
            <a:endParaRPr lang="en-GB" dirty="0"/>
          </a:p>
        </p:txBody>
      </p:sp>
      <p:pic>
        <p:nvPicPr>
          <p:cNvPr id="34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978" y="2564904"/>
            <a:ext cx="2628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50" y="2847975"/>
            <a:ext cx="28765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3528" y="188640"/>
            <a:ext cx="608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opened</a:t>
            </a:r>
            <a:r>
              <a:rPr lang="ca-ES" sz="2800" dirty="0" smtClean="0"/>
              <a:t>/</a:t>
            </a:r>
            <a:r>
              <a:rPr lang="ca-ES" sz="2800" dirty="0" err="1" smtClean="0"/>
              <a:t>closed</a:t>
            </a:r>
            <a:r>
              <a:rPr lang="ca-ES" sz="2800" dirty="0" smtClean="0"/>
              <a:t> </a:t>
            </a:r>
            <a:r>
              <a:rPr lang="ca-ES" sz="2800" dirty="0" err="1" smtClean="0"/>
              <a:t>positions</a:t>
            </a:r>
            <a:endParaRPr lang="ca-E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786" y="764704"/>
            <a:ext cx="20669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3234" y="620688"/>
            <a:ext cx="2400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7544" y="476672"/>
            <a:ext cx="515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with</a:t>
            </a:r>
            <a:r>
              <a:rPr lang="ca-ES" sz="2800" dirty="0" smtClean="0"/>
              <a:t> Cansat </a:t>
            </a:r>
            <a:r>
              <a:rPr lang="ca-ES" sz="2800" dirty="0" err="1" smtClean="0"/>
              <a:t>inside</a:t>
            </a:r>
            <a:endParaRPr lang="ca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6752"/>
            <a:ext cx="3096344" cy="507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82</Words>
  <Application>Microsoft Office PowerPoint</Application>
  <PresentationFormat>Presentación en pantalla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Cansat releaser v2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Cosmos Cansat releaser v2</dc:title>
  <dc:creator>Jordi Barrera Ars</dc:creator>
  <cp:lastModifiedBy>Jordi Barrera Ars</cp:lastModifiedBy>
  <cp:revision>10</cp:revision>
  <dcterms:created xsi:type="dcterms:W3CDTF">2016-04-20T23:07:23Z</dcterms:created>
  <dcterms:modified xsi:type="dcterms:W3CDTF">2016-04-20T23:44:26Z</dcterms:modified>
</cp:coreProperties>
</file>