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>
        <p:scale>
          <a:sx n="100" d="100"/>
          <a:sy n="100" d="100"/>
        </p:scale>
        <p:origin x="122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9176-E8F2-4D36-8BCD-F65DCF353EB5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1F9E-FD1A-4440-B8CB-4ED000C9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0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9176-E8F2-4D36-8BCD-F65DCF353EB5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1F9E-FD1A-4440-B8CB-4ED000C9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8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9176-E8F2-4D36-8BCD-F65DCF353EB5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1F9E-FD1A-4440-B8CB-4ED000C9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9176-E8F2-4D36-8BCD-F65DCF353EB5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1F9E-FD1A-4440-B8CB-4ED000C9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8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9176-E8F2-4D36-8BCD-F65DCF353EB5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1F9E-FD1A-4440-B8CB-4ED000C9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9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9176-E8F2-4D36-8BCD-F65DCF353EB5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1F9E-FD1A-4440-B8CB-4ED000C9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9176-E8F2-4D36-8BCD-F65DCF353EB5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1F9E-FD1A-4440-B8CB-4ED000C9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5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9176-E8F2-4D36-8BCD-F65DCF353EB5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1F9E-FD1A-4440-B8CB-4ED000C9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9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9176-E8F2-4D36-8BCD-F65DCF353EB5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1F9E-FD1A-4440-B8CB-4ED000C9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9176-E8F2-4D36-8BCD-F65DCF353EB5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1F9E-FD1A-4440-B8CB-4ED000C9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7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9176-E8F2-4D36-8BCD-F65DCF353EB5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1F9E-FD1A-4440-B8CB-4ED000C9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9176-E8F2-4D36-8BCD-F65DCF353EB5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31F9E-FD1A-4440-B8CB-4ED000C9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53551" y="960329"/>
            <a:ext cx="3022602" cy="2592325"/>
            <a:chOff x="1384298" y="1014474"/>
            <a:chExt cx="5219702" cy="42801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298" y="1014474"/>
              <a:ext cx="5219702" cy="428015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1" r="6995"/>
            <a:stretch/>
          </p:blipFill>
          <p:spPr>
            <a:xfrm>
              <a:off x="1752600" y="1166874"/>
              <a:ext cx="3886200" cy="2046226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05" b="21428"/>
          <a:stretch/>
        </p:blipFill>
        <p:spPr>
          <a:xfrm>
            <a:off x="7354203" y="1188495"/>
            <a:ext cx="3238500" cy="1511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0367" y="280284"/>
            <a:ext cx="4529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AngryViper Host Machine</a:t>
            </a:r>
          </a:p>
          <a:p>
            <a:pPr algn="ctr"/>
            <a:r>
              <a:rPr lang="en-US" dirty="0" smtClean="0"/>
              <a:t>OS: CENTOS 7 </a:t>
            </a:r>
            <a:r>
              <a:rPr lang="en-US" dirty="0" err="1" smtClean="0"/>
              <a:t>AngryViper</a:t>
            </a:r>
            <a:r>
              <a:rPr lang="en-US" dirty="0" smtClean="0"/>
              <a:t>, GNUradio installed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71653" y="332008"/>
            <a:ext cx="340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Ettus N210 SDR</a:t>
            </a:r>
          </a:p>
          <a:p>
            <a:pPr algn="ctr"/>
            <a:r>
              <a:rPr lang="en-US" dirty="0" smtClean="0"/>
              <a:t>With WBX daughtercard installed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8" idx="1"/>
          </p:cNvCxnSpPr>
          <p:nvPr/>
        </p:nvCxnSpPr>
        <p:spPr>
          <a:xfrm>
            <a:off x="4766638" y="1944145"/>
            <a:ext cx="25875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7" y="3277699"/>
            <a:ext cx="3123539" cy="2342654"/>
          </a:xfrm>
          <a:prstGeom prst="rect">
            <a:avLst/>
          </a:prstGeom>
        </p:spPr>
      </p:pic>
      <p:sp>
        <p:nvSpPr>
          <p:cNvPr id="34" name="Cross 33"/>
          <p:cNvSpPr/>
          <p:nvPr/>
        </p:nvSpPr>
        <p:spPr>
          <a:xfrm>
            <a:off x="5680042" y="4820804"/>
            <a:ext cx="876300" cy="552451"/>
          </a:xfrm>
          <a:custGeom>
            <a:avLst/>
            <a:gdLst>
              <a:gd name="connsiteX0" fmla="*/ 0 w 876300"/>
              <a:gd name="connsiteY0" fmla="*/ 184150 h 736601"/>
              <a:gd name="connsiteX1" fmla="*/ 184150 w 876300"/>
              <a:gd name="connsiteY1" fmla="*/ 184150 h 736601"/>
              <a:gd name="connsiteX2" fmla="*/ 184150 w 876300"/>
              <a:gd name="connsiteY2" fmla="*/ 0 h 736601"/>
              <a:gd name="connsiteX3" fmla="*/ 692150 w 876300"/>
              <a:gd name="connsiteY3" fmla="*/ 0 h 736601"/>
              <a:gd name="connsiteX4" fmla="*/ 692150 w 876300"/>
              <a:gd name="connsiteY4" fmla="*/ 184150 h 736601"/>
              <a:gd name="connsiteX5" fmla="*/ 876300 w 876300"/>
              <a:gd name="connsiteY5" fmla="*/ 184150 h 736601"/>
              <a:gd name="connsiteX6" fmla="*/ 876300 w 876300"/>
              <a:gd name="connsiteY6" fmla="*/ 552451 h 736601"/>
              <a:gd name="connsiteX7" fmla="*/ 692150 w 876300"/>
              <a:gd name="connsiteY7" fmla="*/ 552451 h 736601"/>
              <a:gd name="connsiteX8" fmla="*/ 692150 w 876300"/>
              <a:gd name="connsiteY8" fmla="*/ 736601 h 736601"/>
              <a:gd name="connsiteX9" fmla="*/ 184150 w 876300"/>
              <a:gd name="connsiteY9" fmla="*/ 736601 h 736601"/>
              <a:gd name="connsiteX10" fmla="*/ 184150 w 876300"/>
              <a:gd name="connsiteY10" fmla="*/ 552451 h 736601"/>
              <a:gd name="connsiteX11" fmla="*/ 0 w 876300"/>
              <a:gd name="connsiteY11" fmla="*/ 552451 h 736601"/>
              <a:gd name="connsiteX12" fmla="*/ 0 w 876300"/>
              <a:gd name="connsiteY12" fmla="*/ 184150 h 736601"/>
              <a:gd name="connsiteX0" fmla="*/ 0 w 876300"/>
              <a:gd name="connsiteY0" fmla="*/ 184150 h 736601"/>
              <a:gd name="connsiteX1" fmla="*/ 184150 w 876300"/>
              <a:gd name="connsiteY1" fmla="*/ 184150 h 736601"/>
              <a:gd name="connsiteX2" fmla="*/ 184150 w 876300"/>
              <a:gd name="connsiteY2" fmla="*/ 0 h 736601"/>
              <a:gd name="connsiteX3" fmla="*/ 692150 w 876300"/>
              <a:gd name="connsiteY3" fmla="*/ 0 h 736601"/>
              <a:gd name="connsiteX4" fmla="*/ 692150 w 876300"/>
              <a:gd name="connsiteY4" fmla="*/ 184150 h 736601"/>
              <a:gd name="connsiteX5" fmla="*/ 876300 w 876300"/>
              <a:gd name="connsiteY5" fmla="*/ 184150 h 736601"/>
              <a:gd name="connsiteX6" fmla="*/ 876300 w 876300"/>
              <a:gd name="connsiteY6" fmla="*/ 552451 h 736601"/>
              <a:gd name="connsiteX7" fmla="*/ 692150 w 876300"/>
              <a:gd name="connsiteY7" fmla="*/ 552451 h 736601"/>
              <a:gd name="connsiteX8" fmla="*/ 692150 w 876300"/>
              <a:gd name="connsiteY8" fmla="*/ 736601 h 736601"/>
              <a:gd name="connsiteX9" fmla="*/ 209550 w 876300"/>
              <a:gd name="connsiteY9" fmla="*/ 495301 h 736601"/>
              <a:gd name="connsiteX10" fmla="*/ 184150 w 876300"/>
              <a:gd name="connsiteY10" fmla="*/ 552451 h 736601"/>
              <a:gd name="connsiteX11" fmla="*/ 0 w 876300"/>
              <a:gd name="connsiteY11" fmla="*/ 552451 h 736601"/>
              <a:gd name="connsiteX12" fmla="*/ 0 w 876300"/>
              <a:gd name="connsiteY12" fmla="*/ 184150 h 736601"/>
              <a:gd name="connsiteX0" fmla="*/ 0 w 876300"/>
              <a:gd name="connsiteY0" fmla="*/ 184150 h 736601"/>
              <a:gd name="connsiteX1" fmla="*/ 184150 w 876300"/>
              <a:gd name="connsiteY1" fmla="*/ 184150 h 736601"/>
              <a:gd name="connsiteX2" fmla="*/ 184150 w 876300"/>
              <a:gd name="connsiteY2" fmla="*/ 0 h 736601"/>
              <a:gd name="connsiteX3" fmla="*/ 692150 w 876300"/>
              <a:gd name="connsiteY3" fmla="*/ 0 h 736601"/>
              <a:gd name="connsiteX4" fmla="*/ 692150 w 876300"/>
              <a:gd name="connsiteY4" fmla="*/ 184150 h 736601"/>
              <a:gd name="connsiteX5" fmla="*/ 876300 w 876300"/>
              <a:gd name="connsiteY5" fmla="*/ 184150 h 736601"/>
              <a:gd name="connsiteX6" fmla="*/ 876300 w 876300"/>
              <a:gd name="connsiteY6" fmla="*/ 552451 h 736601"/>
              <a:gd name="connsiteX7" fmla="*/ 692150 w 876300"/>
              <a:gd name="connsiteY7" fmla="*/ 552451 h 736601"/>
              <a:gd name="connsiteX8" fmla="*/ 692150 w 876300"/>
              <a:gd name="connsiteY8" fmla="*/ 736601 h 736601"/>
              <a:gd name="connsiteX9" fmla="*/ 188119 w 876300"/>
              <a:gd name="connsiteY9" fmla="*/ 547689 h 736601"/>
              <a:gd name="connsiteX10" fmla="*/ 184150 w 876300"/>
              <a:gd name="connsiteY10" fmla="*/ 552451 h 736601"/>
              <a:gd name="connsiteX11" fmla="*/ 0 w 876300"/>
              <a:gd name="connsiteY11" fmla="*/ 552451 h 736601"/>
              <a:gd name="connsiteX12" fmla="*/ 0 w 876300"/>
              <a:gd name="connsiteY12" fmla="*/ 184150 h 736601"/>
              <a:gd name="connsiteX0" fmla="*/ 0 w 876300"/>
              <a:gd name="connsiteY0" fmla="*/ 184150 h 736601"/>
              <a:gd name="connsiteX1" fmla="*/ 184150 w 876300"/>
              <a:gd name="connsiteY1" fmla="*/ 184150 h 736601"/>
              <a:gd name="connsiteX2" fmla="*/ 184150 w 876300"/>
              <a:gd name="connsiteY2" fmla="*/ 0 h 736601"/>
              <a:gd name="connsiteX3" fmla="*/ 692150 w 876300"/>
              <a:gd name="connsiteY3" fmla="*/ 0 h 736601"/>
              <a:gd name="connsiteX4" fmla="*/ 692150 w 876300"/>
              <a:gd name="connsiteY4" fmla="*/ 184150 h 736601"/>
              <a:gd name="connsiteX5" fmla="*/ 876300 w 876300"/>
              <a:gd name="connsiteY5" fmla="*/ 184150 h 736601"/>
              <a:gd name="connsiteX6" fmla="*/ 876300 w 876300"/>
              <a:gd name="connsiteY6" fmla="*/ 552451 h 736601"/>
              <a:gd name="connsiteX7" fmla="*/ 692150 w 876300"/>
              <a:gd name="connsiteY7" fmla="*/ 552451 h 736601"/>
              <a:gd name="connsiteX8" fmla="*/ 692150 w 876300"/>
              <a:gd name="connsiteY8" fmla="*/ 736601 h 736601"/>
              <a:gd name="connsiteX9" fmla="*/ 184150 w 876300"/>
              <a:gd name="connsiteY9" fmla="*/ 552451 h 736601"/>
              <a:gd name="connsiteX10" fmla="*/ 0 w 876300"/>
              <a:gd name="connsiteY10" fmla="*/ 552451 h 736601"/>
              <a:gd name="connsiteX11" fmla="*/ 0 w 876300"/>
              <a:gd name="connsiteY11" fmla="*/ 184150 h 736601"/>
              <a:gd name="connsiteX0" fmla="*/ 0 w 876300"/>
              <a:gd name="connsiteY0" fmla="*/ 184150 h 552451"/>
              <a:gd name="connsiteX1" fmla="*/ 184150 w 876300"/>
              <a:gd name="connsiteY1" fmla="*/ 184150 h 552451"/>
              <a:gd name="connsiteX2" fmla="*/ 184150 w 876300"/>
              <a:gd name="connsiteY2" fmla="*/ 0 h 552451"/>
              <a:gd name="connsiteX3" fmla="*/ 692150 w 876300"/>
              <a:gd name="connsiteY3" fmla="*/ 0 h 552451"/>
              <a:gd name="connsiteX4" fmla="*/ 692150 w 876300"/>
              <a:gd name="connsiteY4" fmla="*/ 184150 h 552451"/>
              <a:gd name="connsiteX5" fmla="*/ 876300 w 876300"/>
              <a:gd name="connsiteY5" fmla="*/ 184150 h 552451"/>
              <a:gd name="connsiteX6" fmla="*/ 876300 w 876300"/>
              <a:gd name="connsiteY6" fmla="*/ 552451 h 552451"/>
              <a:gd name="connsiteX7" fmla="*/ 692150 w 876300"/>
              <a:gd name="connsiteY7" fmla="*/ 552451 h 552451"/>
              <a:gd name="connsiteX8" fmla="*/ 184150 w 876300"/>
              <a:gd name="connsiteY8" fmla="*/ 552451 h 552451"/>
              <a:gd name="connsiteX9" fmla="*/ 0 w 876300"/>
              <a:gd name="connsiteY9" fmla="*/ 552451 h 552451"/>
              <a:gd name="connsiteX10" fmla="*/ 0 w 876300"/>
              <a:gd name="connsiteY10" fmla="*/ 184150 h 55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6300" h="552451">
                <a:moveTo>
                  <a:pt x="0" y="184150"/>
                </a:moveTo>
                <a:lnTo>
                  <a:pt x="184150" y="184150"/>
                </a:lnTo>
                <a:lnTo>
                  <a:pt x="184150" y="0"/>
                </a:lnTo>
                <a:lnTo>
                  <a:pt x="692150" y="0"/>
                </a:lnTo>
                <a:lnTo>
                  <a:pt x="692150" y="184150"/>
                </a:lnTo>
                <a:lnTo>
                  <a:pt x="876300" y="184150"/>
                </a:lnTo>
                <a:lnTo>
                  <a:pt x="876300" y="552451"/>
                </a:lnTo>
                <a:lnTo>
                  <a:pt x="692150" y="552451"/>
                </a:lnTo>
                <a:lnTo>
                  <a:pt x="184150" y="552451"/>
                </a:lnTo>
                <a:lnTo>
                  <a:pt x="0" y="552451"/>
                </a:lnTo>
                <a:lnTo>
                  <a:pt x="0" y="18415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823136" y="5597713"/>
            <a:ext cx="340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Platform Under Test</a:t>
            </a:r>
          </a:p>
          <a:p>
            <a:pPr algn="ctr"/>
            <a:r>
              <a:rPr lang="en-US" dirty="0" err="1" smtClean="0"/>
              <a:t>Epiq</a:t>
            </a:r>
            <a:r>
              <a:rPr lang="en-US" dirty="0" smtClean="0"/>
              <a:t> Matchstiq-Z1 or </a:t>
            </a:r>
            <a:r>
              <a:rPr lang="en-US" dirty="0" err="1" smtClean="0"/>
              <a:t>Zedboard</a:t>
            </a:r>
            <a:endParaRPr lang="en-US" dirty="0" smtClean="0"/>
          </a:p>
          <a:p>
            <a:pPr algn="ctr"/>
            <a:r>
              <a:rPr lang="en-US" dirty="0" smtClean="0"/>
              <a:t>Enabled for AngryViper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71653" y="2904282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Spectrum Analyzer</a:t>
            </a:r>
            <a:endParaRPr lang="en-US" dirty="0"/>
          </a:p>
        </p:txBody>
      </p:sp>
      <p:cxnSp>
        <p:nvCxnSpPr>
          <p:cNvPr id="37" name="Curved Connector 36"/>
          <p:cNvCxnSpPr>
            <a:stCxn id="8" idx="1"/>
          </p:cNvCxnSpPr>
          <p:nvPr/>
        </p:nvCxnSpPr>
        <p:spPr>
          <a:xfrm rot="10800000" flipV="1">
            <a:off x="6130515" y="1944145"/>
            <a:ext cx="1223688" cy="2876658"/>
          </a:xfrm>
          <a:prstGeom prst="curvedConnector2">
            <a:avLst/>
          </a:prstGeom>
          <a:ln w="635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30" idx="3"/>
          </p:cNvCxnSpPr>
          <p:nvPr/>
        </p:nvCxnSpPr>
        <p:spPr>
          <a:xfrm rot="10800000">
            <a:off x="4521132" y="4556021"/>
            <a:ext cx="1140420" cy="658651"/>
          </a:xfrm>
          <a:prstGeom prst="curvedConnector3">
            <a:avLst>
              <a:gd name="adj1" fmla="val 50000"/>
            </a:avLst>
          </a:prstGeom>
          <a:ln w="635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33" idx="1"/>
          </p:cNvCxnSpPr>
          <p:nvPr/>
        </p:nvCxnSpPr>
        <p:spPr>
          <a:xfrm rot="10800000" flipV="1">
            <a:off x="6574833" y="4449026"/>
            <a:ext cx="894915" cy="765644"/>
          </a:xfrm>
          <a:prstGeom prst="curvedConnector3">
            <a:avLst>
              <a:gd name="adj1" fmla="val 50000"/>
            </a:avLst>
          </a:prstGeom>
          <a:ln w="635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-486994" y="3002475"/>
            <a:ext cx="340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Ethernet for NFS mount  between </a:t>
            </a:r>
            <a:r>
              <a:rPr lang="en-US" dirty="0" smtClean="0"/>
              <a:t>Platform Under Test and </a:t>
            </a:r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USB for serial port access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766638" y="1268924"/>
            <a:ext cx="258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Ethernet for control </a:t>
            </a:r>
          </a:p>
          <a:p>
            <a:pPr algn="ctr"/>
            <a:r>
              <a:rPr lang="en-US" dirty="0" smtClean="0"/>
              <a:t>via GNUradio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643061" y="5397562"/>
            <a:ext cx="9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Splitter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06399" y="101600"/>
            <a:ext cx="10740572" cy="645885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16214"/>
              </p:ext>
            </p:extLst>
          </p:nvPr>
        </p:nvGraphicFramePr>
        <p:xfrm>
          <a:off x="5345146" y="5986011"/>
          <a:ext cx="562984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626"/>
                <a:gridCol w="3136646"/>
                <a:gridCol w="472836"/>
                <a:gridCol w="1479741"/>
              </a:tblGrid>
              <a:tr h="204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Command</a:t>
                      </a:r>
                      <a:r>
                        <a:rPr lang="en-US" sz="1600" baseline="0" dirty="0" smtClean="0"/>
                        <a:t> and Control connections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RF connections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2462112" y="3495887"/>
            <a:ext cx="2068266" cy="2124466"/>
            <a:chOff x="2789772" y="3495887"/>
            <a:chExt cx="2068266" cy="2124466"/>
          </a:xfrm>
        </p:grpSpPr>
        <p:grpSp>
          <p:nvGrpSpPr>
            <p:cNvPr id="17" name="Group 16"/>
            <p:cNvGrpSpPr/>
            <p:nvPr/>
          </p:nvGrpSpPr>
          <p:grpSpPr>
            <a:xfrm>
              <a:off x="2789772" y="3495887"/>
              <a:ext cx="2059021" cy="2100002"/>
              <a:chOff x="2789772" y="3495887"/>
              <a:chExt cx="2059021" cy="210000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7"/>
              <a:stretch/>
            </p:blipFill>
            <p:spPr>
              <a:xfrm>
                <a:off x="2852007" y="3495887"/>
                <a:ext cx="1345857" cy="793555"/>
              </a:xfrm>
              <a:prstGeom prst="rect">
                <a:avLst/>
              </a:prstGeom>
            </p:spPr>
          </p:pic>
          <p:grpSp>
            <p:nvGrpSpPr>
              <p:cNvPr id="14" name="Group 13"/>
              <p:cNvGrpSpPr/>
              <p:nvPr/>
            </p:nvGrpSpPr>
            <p:grpSpPr>
              <a:xfrm>
                <a:off x="2789772" y="4430293"/>
                <a:ext cx="2059021" cy="1165596"/>
                <a:chOff x="2624138" y="4433888"/>
                <a:chExt cx="1876425" cy="1059656"/>
              </a:xfrm>
            </p:grpSpPr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29" t="6116" r="4294" b="4464"/>
                <a:stretch/>
              </p:blipFill>
              <p:spPr>
                <a:xfrm>
                  <a:off x="2624138" y="4433888"/>
                  <a:ext cx="1876425" cy="1059656"/>
                </a:xfrm>
                <a:prstGeom prst="rect">
                  <a:avLst/>
                </a:prstGeom>
              </p:spPr>
            </p:pic>
            <p:sp>
              <p:nvSpPr>
                <p:cNvPr id="13" name="Rectangle 12"/>
                <p:cNvSpPr/>
                <p:nvPr/>
              </p:nvSpPr>
              <p:spPr>
                <a:xfrm>
                  <a:off x="3824288" y="5279231"/>
                  <a:ext cx="676275" cy="2143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3824287" y="4433888"/>
                  <a:ext cx="676275" cy="2285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2789772" y="3495887"/>
              <a:ext cx="2068266" cy="21244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Curved Connector 61"/>
          <p:cNvCxnSpPr>
            <a:stCxn id="5" idx="1"/>
            <a:endCxn id="58" idx="1"/>
          </p:cNvCxnSpPr>
          <p:nvPr/>
        </p:nvCxnSpPr>
        <p:spPr>
          <a:xfrm rot="10800000" flipH="1" flipV="1">
            <a:off x="2366826" y="1672292"/>
            <a:ext cx="95286" cy="2885828"/>
          </a:xfrm>
          <a:prstGeom prst="curvedConnector3">
            <a:avLst>
              <a:gd name="adj1" fmla="val -511807"/>
            </a:avLst>
          </a:prstGeom>
          <a:ln w="635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34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bluquette</dc:creator>
  <cp:lastModifiedBy>bluquette</cp:lastModifiedBy>
  <cp:revision>11</cp:revision>
  <dcterms:created xsi:type="dcterms:W3CDTF">2016-01-04T20:13:52Z</dcterms:created>
  <dcterms:modified xsi:type="dcterms:W3CDTF">2016-06-03T22:16:19Z</dcterms:modified>
</cp:coreProperties>
</file>