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7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0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6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2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1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3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0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C90F-2A9F-438D-A91E-2DC0F30966CF}" type="datetimeFigureOut">
              <a:rPr lang="es-ES" smtClean="0"/>
              <a:t>23/02/2018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A0E9-B1F6-456E-BF75-AE3673A8C0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916832"/>
            <a:ext cx="1876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/id/{identificador}</a:t>
            </a:r>
            <a:endParaRPr lang="es-ES"/>
          </a:p>
        </p:txBody>
      </p:sp>
      <p:cxnSp>
        <p:nvCxnSpPr>
          <p:cNvPr id="4" name="3 Conector angular"/>
          <p:cNvCxnSpPr>
            <a:stCxn id="2" idx="3"/>
          </p:cNvCxnSpPr>
          <p:nvPr/>
        </p:nvCxnSpPr>
        <p:spPr>
          <a:xfrm>
            <a:off x="2560172" y="2101498"/>
            <a:ext cx="2587892" cy="2407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2" idx="3"/>
          </p:cNvCxnSpPr>
          <p:nvPr/>
        </p:nvCxnSpPr>
        <p:spPr>
          <a:xfrm flipV="1">
            <a:off x="2560172" y="476672"/>
            <a:ext cx="2587892" cy="1624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843808" y="1625798"/>
            <a:ext cx="883308" cy="24622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000" smtClean="0"/>
              <a:t>MIME = RDF</a:t>
            </a:r>
            <a:endParaRPr lang="es-ES" sz="1000"/>
          </a:p>
        </p:txBody>
      </p:sp>
      <p:sp>
        <p:nvSpPr>
          <p:cNvPr id="14" name="13 Rectángulo"/>
          <p:cNvSpPr/>
          <p:nvPr/>
        </p:nvSpPr>
        <p:spPr>
          <a:xfrm>
            <a:off x="2780307" y="2286164"/>
            <a:ext cx="1010310" cy="24622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sz="1000" smtClean="0"/>
              <a:t>MIME = HTML</a:t>
            </a:r>
            <a:endParaRPr lang="es-ES" sz="1000"/>
          </a:p>
        </p:txBody>
      </p:sp>
      <p:sp>
        <p:nvSpPr>
          <p:cNvPr id="15" name="14 Rectángulo"/>
          <p:cNvSpPr/>
          <p:nvPr/>
        </p:nvSpPr>
        <p:spPr>
          <a:xfrm>
            <a:off x="3923928" y="10718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303</a:t>
            </a:r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3923928" y="3305309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303</a:t>
            </a:r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5220072" y="292006"/>
            <a:ext cx="21169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/data/{identificador}</a:t>
            </a:r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5356199" y="3489975"/>
            <a:ext cx="2156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/page/{identificador}</a:t>
            </a:r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399648" y="5229200"/>
            <a:ext cx="2043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mtClean="0"/>
              <a:t>/doc/{identificador}</a:t>
            </a:r>
            <a:endParaRPr lang="es-ES"/>
          </a:p>
        </p:txBody>
      </p:sp>
      <p:sp>
        <p:nvSpPr>
          <p:cNvPr id="20" name="19 Abrir llave"/>
          <p:cNvSpPr/>
          <p:nvPr/>
        </p:nvSpPr>
        <p:spPr>
          <a:xfrm>
            <a:off x="5176623" y="3356992"/>
            <a:ext cx="179576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011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2</cp:revision>
  <dcterms:created xsi:type="dcterms:W3CDTF">2018-02-23T13:59:17Z</dcterms:created>
  <dcterms:modified xsi:type="dcterms:W3CDTF">2018-02-23T14:05:09Z</dcterms:modified>
</cp:coreProperties>
</file>